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65" r:id="rId8"/>
    <p:sldId id="25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DDS Analytics – Zackary Gill, Mai Loan Tran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Modeling Attrition</a:t>
            </a:r>
          </a:p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 other factors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376213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Final model: 87.3%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37 Factors, 1170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22981" r="50000" b="61634"/>
          <a:stretch/>
        </p:blipFill>
        <p:spPr bwMode="auto">
          <a:xfrm>
            <a:off x="827584" y="2765426"/>
            <a:ext cx="7056784" cy="13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</a:t>
            </a:r>
            <a:r>
              <a:rPr lang="en-US" altLang="ko-KR" sz="2000" dirty="0" smtClean="0"/>
              <a:t>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2.8 vs 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Satisfaction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1338" r="28646" b="3822"/>
          <a:stretch/>
        </p:blipFill>
        <p:spPr bwMode="auto">
          <a:xfrm>
            <a:off x="3275856" y="987573"/>
            <a:ext cx="5688633" cy="403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5962" r="62725" b="36442"/>
          <a:stretch/>
        </p:blipFill>
        <p:spPr bwMode="auto">
          <a:xfrm>
            <a:off x="251520" y="3147376"/>
            <a:ext cx="2890775" cy="15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7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</a:t>
            </a:r>
            <a:r>
              <a:rPr lang="en-US" altLang="ko-KR" sz="2000" dirty="0" smtClean="0"/>
              <a:t>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2.9 vs 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Satisfaction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t="33654" r="28749" b="21493"/>
          <a:stretch/>
        </p:blipFill>
        <p:spPr bwMode="auto">
          <a:xfrm>
            <a:off x="3275856" y="987574"/>
            <a:ext cx="5688631" cy="401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7019" r="56042" b="35481"/>
          <a:stretch/>
        </p:blipFill>
        <p:spPr bwMode="auto">
          <a:xfrm>
            <a:off x="107504" y="3219822"/>
            <a:ext cx="3247088" cy="14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2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</a:t>
            </a:r>
            <a:r>
              <a:rPr lang="en-US" altLang="ko-KR" sz="2000" dirty="0" smtClean="0"/>
              <a:t>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2.8 vs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Satisfaction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4711" r="28646" b="30289"/>
          <a:stretch/>
        </p:blipFill>
        <p:spPr bwMode="auto">
          <a:xfrm>
            <a:off x="3275856" y="990971"/>
            <a:ext cx="5729487" cy="405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47981" r="55312" b="34743"/>
          <a:stretch/>
        </p:blipFill>
        <p:spPr bwMode="auto">
          <a:xfrm>
            <a:off x="179512" y="3291830"/>
            <a:ext cx="3112694" cy="137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376213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Years since last promotion &amp; 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Final model: 87.3%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business </a:t>
            </a:r>
            <a:r>
              <a:rPr lang="en-US" sz="2000" dirty="0"/>
              <a:t>travel, commute distance, </a:t>
            </a:r>
            <a:r>
              <a:rPr lang="en-US" sz="2000" dirty="0" smtClean="0"/>
              <a:t>environment satisfaction,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job </a:t>
            </a:r>
            <a:r>
              <a:rPr lang="en-US" sz="2000" dirty="0"/>
              <a:t>involvement, job role</a:t>
            </a:r>
            <a:r>
              <a:rPr lang="en-US" sz="2000" dirty="0" smtClean="0"/>
              <a:t>, job satisfaction, marital </a:t>
            </a:r>
            <a:r>
              <a:rPr lang="en-US" sz="2000" dirty="0"/>
              <a:t>status</a:t>
            </a:r>
            <a:r>
              <a:rPr lang="en-US" sz="20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companies worked, </a:t>
            </a:r>
            <a:r>
              <a:rPr lang="en-US" sz="2000" dirty="0" smtClean="0"/>
              <a:t>overtime, relationship satisfaction,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years </a:t>
            </a:r>
            <a:r>
              <a:rPr lang="en-US" sz="2000" dirty="0"/>
              <a:t>at </a:t>
            </a:r>
            <a:r>
              <a:rPr lang="en-US" sz="2000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Attrition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484" r="59375" b="3663"/>
          <a:stretch/>
        </p:blipFill>
        <p:spPr bwMode="auto">
          <a:xfrm>
            <a:off x="1043608" y="4093840"/>
            <a:ext cx="4920128" cy="49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3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Credits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1131590"/>
            <a:ext cx="6912768" cy="3888432"/>
          </a:xfrm>
        </p:spPr>
        <p:txBody>
          <a:bodyPr/>
          <a:lstStyle/>
          <a:p>
            <a:r>
              <a:rPr lang="en-US" altLang="ko-KR" sz="2000" dirty="0" smtClean="0"/>
              <a:t>Zackary Gill</a:t>
            </a:r>
          </a:p>
          <a:p>
            <a:endParaRPr lang="en-US" altLang="ko-KR" sz="1000" dirty="0" smtClean="0"/>
          </a:p>
          <a:p>
            <a:r>
              <a:rPr lang="en-US" altLang="ko-KR" sz="2000" dirty="0" smtClean="0"/>
              <a:t>Mai Loan Tran</a:t>
            </a:r>
          </a:p>
          <a:p>
            <a:endParaRPr lang="en-US" altLang="ko-KR" sz="1000" dirty="0" smtClean="0"/>
          </a:p>
          <a:p>
            <a:r>
              <a:rPr lang="en-US" altLang="ko-KR" dirty="0"/>
              <a:t>https://www.free-powerpoint-templates-design.com/abstract-green-background-for-streaks-design-powerpoint-templates/</a:t>
            </a:r>
            <a:endParaRPr lang="en-US" altLang="ko-KR" dirty="0" smtClean="0"/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119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PowerPoint Presentation</vt:lpstr>
      <vt:lpstr>Introduction</vt:lpstr>
      <vt:lpstr>Job Satisfaction</vt:lpstr>
      <vt:lpstr>Environment Satisfaction</vt:lpstr>
      <vt:lpstr>Relationship Satisfaction</vt:lpstr>
      <vt:lpstr>Modeling Attrition</vt:lpstr>
      <vt:lpstr>Credits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41</cp:revision>
  <dcterms:created xsi:type="dcterms:W3CDTF">2014-04-01T16:27:38Z</dcterms:created>
  <dcterms:modified xsi:type="dcterms:W3CDTF">2018-12-06T00:52:03Z</dcterms:modified>
</cp:coreProperties>
</file>