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75" d="100"/>
          <a:sy n="75" d="100"/>
        </p:scale>
        <p:origin x="66"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45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68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01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56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64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675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20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860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77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987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14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925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AB535-4300-4EE9-B640-2D9AC5F3C2CC}"/>
              </a:ext>
            </a:extLst>
          </p:cNvPr>
          <p:cNvSpPr>
            <a:spLocks noGrp="1"/>
          </p:cNvSpPr>
          <p:nvPr>
            <p:ph type="title"/>
          </p:nvPr>
        </p:nvSpPr>
        <p:spPr>
          <a:xfrm>
            <a:off x="643468" y="643467"/>
            <a:ext cx="3073550" cy="5126203"/>
          </a:xfrm>
        </p:spPr>
        <p:txBody>
          <a:bodyPr anchor="ctr">
            <a:normAutofit/>
          </a:bodyPr>
          <a:lstStyle/>
          <a:p>
            <a:pPr algn="r"/>
            <a:r>
              <a:rPr lang="en-US" b="1" dirty="0"/>
              <a:t>Javier Saldaña</a:t>
            </a:r>
            <a:br>
              <a:rPr lang="en-US" dirty="0"/>
            </a:br>
            <a:br>
              <a:rPr lang="en-US" dirty="0"/>
            </a:br>
            <a:r>
              <a:rPr lang="en-US" i="1" dirty="0"/>
              <a:t>Key Takeaways and Thoughts</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83FF83-8BB1-4DEF-B4A9-222D3DD8CF9A}"/>
              </a:ext>
            </a:extLst>
          </p:cNvPr>
          <p:cNvSpPr>
            <a:spLocks noGrp="1"/>
          </p:cNvSpPr>
          <p:nvPr>
            <p:ph idx="1"/>
          </p:nvPr>
        </p:nvSpPr>
        <p:spPr>
          <a:xfrm>
            <a:off x="4363786" y="621697"/>
            <a:ext cx="6791894" cy="5147973"/>
          </a:xfrm>
        </p:spPr>
        <p:txBody>
          <a:bodyPr anchor="ctr">
            <a:normAutofit lnSpcReduction="10000"/>
          </a:bodyPr>
          <a:lstStyle/>
          <a:p>
            <a:r>
              <a:rPr lang="en-US" dirty="0"/>
              <a:t>First and foremost, I am officially curious how stationary time series data behaves when funneled through the machine learning aspect. Approximately, 1 year ago I had no idea there was even a difference in time series data sets. Also, it is nice to know the conditions which would help identify stationary time series data so that we know how to better prepare ourselves for further analysis. </a:t>
            </a:r>
          </a:p>
          <a:p>
            <a:endParaRPr lang="en-US" dirty="0"/>
          </a:p>
          <a:p>
            <a:r>
              <a:rPr lang="en-US" dirty="0"/>
              <a:t>Personally, I assumed any data set that relied on previous iterations would be classified as a time series data set. However, I have now learned that while that may be the case in some instances, the classification goes further than just a standard label of time series. STATIONARY TIME SERIES! </a:t>
            </a:r>
          </a:p>
          <a:p>
            <a:endParaRPr lang="en-US" dirty="0"/>
          </a:p>
          <a:p>
            <a:r>
              <a:rPr lang="en-US" dirty="0"/>
              <a:t>Excellent videos and assignment. Looking forward the projects!</a:t>
            </a:r>
          </a:p>
        </p:txBody>
      </p:sp>
      <p:sp>
        <p:nvSpPr>
          <p:cNvPr id="19" name="Rectangle 18">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03998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242C41"/>
      </a:dk2>
      <a:lt2>
        <a:srgbClr val="E2E8E2"/>
      </a:lt2>
      <a:accent1>
        <a:srgbClr val="C746CA"/>
      </a:accent1>
      <a:accent2>
        <a:srgbClr val="7E34B8"/>
      </a:accent2>
      <a:accent3>
        <a:srgbClr val="5846CA"/>
      </a:accent3>
      <a:accent4>
        <a:srgbClr val="3458B8"/>
      </a:accent4>
      <a:accent5>
        <a:srgbClr val="46A1CA"/>
      </a:accent5>
      <a:accent6>
        <a:srgbClr val="33B5A7"/>
      </a:accent6>
      <a:hlink>
        <a:srgbClr val="3F82BF"/>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TotalTime>
  <Words>140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RetrospectVTI</vt:lpstr>
      <vt:lpstr>Javier Saldaña  Key Takeaways and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Javier Saldaña  Key Takeaways and Thoughts</dc:title>
  <dc:creator>Javier Saldana</dc:creator>
  <cp:lastModifiedBy>Javier Saldana</cp:lastModifiedBy>
  <cp:revision>1</cp:revision>
  <dcterms:created xsi:type="dcterms:W3CDTF">2019-08-27T03:40:18Z</dcterms:created>
  <dcterms:modified xsi:type="dcterms:W3CDTF">2019-08-27T03:43:36Z</dcterms:modified>
</cp:coreProperties>
</file>