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4" r:id="rId18"/>
    <p:sldId id="273" r:id="rId19"/>
    <p:sldId id="275" r:id="rId20"/>
    <p:sldId id="276" r:id="rId21"/>
    <p:sldId id="278"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vier Saldana" initials="JS" lastIdx="2" clrIdx="0">
    <p:extLst>
      <p:ext uri="{19B8F6BF-5375-455C-9EA6-DF929625EA0E}">
        <p15:presenceInfo xmlns:p15="http://schemas.microsoft.com/office/powerpoint/2012/main" userId="ca52465489e2c69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7" autoAdjust="0"/>
    <p:restoredTop sz="94660"/>
  </p:normalViewPr>
  <p:slideViewPr>
    <p:cSldViewPr snapToGrid="0">
      <p:cViewPr varScale="1">
        <p:scale>
          <a:sx n="74" d="100"/>
          <a:sy n="74" d="100"/>
        </p:scale>
        <p:origin x="42" y="9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BAC1F-F3C5-475D-977E-F461903E26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E4FC612-4BE8-4FA1-BD1A-B45A7A7CB6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17D0770-2303-4F1C-8A3E-71FDCE232F69}"/>
              </a:ext>
            </a:extLst>
          </p:cNvPr>
          <p:cNvSpPr>
            <a:spLocks noGrp="1"/>
          </p:cNvSpPr>
          <p:nvPr>
            <p:ph type="dt" sz="half" idx="10"/>
          </p:nvPr>
        </p:nvSpPr>
        <p:spPr/>
        <p:txBody>
          <a:bodyPr/>
          <a:lstStyle/>
          <a:p>
            <a:fld id="{11629C96-EE18-45DD-B11E-9AC5B7DCC470}" type="datetimeFigureOut">
              <a:rPr lang="en-US" smtClean="0"/>
              <a:t>11/11/2019</a:t>
            </a:fld>
            <a:endParaRPr lang="en-US"/>
          </a:p>
        </p:txBody>
      </p:sp>
      <p:sp>
        <p:nvSpPr>
          <p:cNvPr id="5" name="Footer Placeholder 4">
            <a:extLst>
              <a:ext uri="{FF2B5EF4-FFF2-40B4-BE49-F238E27FC236}">
                <a16:creationId xmlns:a16="http://schemas.microsoft.com/office/drawing/2014/main" id="{88E1B0E5-6104-41CE-A08C-43B0AE0C22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2C6CE4-CC7E-4DF5-BB06-23C97A20A642}"/>
              </a:ext>
            </a:extLst>
          </p:cNvPr>
          <p:cNvSpPr>
            <a:spLocks noGrp="1"/>
          </p:cNvSpPr>
          <p:nvPr>
            <p:ph type="sldNum" sz="quarter" idx="12"/>
          </p:nvPr>
        </p:nvSpPr>
        <p:spPr/>
        <p:txBody>
          <a:bodyPr/>
          <a:lstStyle/>
          <a:p>
            <a:fld id="{E6A112AF-1CE4-46D5-AC5F-8A57A81F0091}" type="slidenum">
              <a:rPr lang="en-US" smtClean="0"/>
              <a:t>‹#›</a:t>
            </a:fld>
            <a:endParaRPr lang="en-US"/>
          </a:p>
        </p:txBody>
      </p:sp>
    </p:spTree>
    <p:extLst>
      <p:ext uri="{BB962C8B-B14F-4D97-AF65-F5344CB8AC3E}">
        <p14:creationId xmlns:p14="http://schemas.microsoft.com/office/powerpoint/2010/main" val="4074612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52368-2C1A-430E-B9A6-19451708E2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84C6427-A324-4CF2-B395-84845E8ABA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A8449B-E6F3-409E-9AD5-D94146265499}"/>
              </a:ext>
            </a:extLst>
          </p:cNvPr>
          <p:cNvSpPr>
            <a:spLocks noGrp="1"/>
          </p:cNvSpPr>
          <p:nvPr>
            <p:ph type="dt" sz="half" idx="10"/>
          </p:nvPr>
        </p:nvSpPr>
        <p:spPr/>
        <p:txBody>
          <a:bodyPr/>
          <a:lstStyle/>
          <a:p>
            <a:fld id="{11629C96-EE18-45DD-B11E-9AC5B7DCC470}" type="datetimeFigureOut">
              <a:rPr lang="en-US" smtClean="0"/>
              <a:t>11/11/2019</a:t>
            </a:fld>
            <a:endParaRPr lang="en-US"/>
          </a:p>
        </p:txBody>
      </p:sp>
      <p:sp>
        <p:nvSpPr>
          <p:cNvPr id="5" name="Footer Placeholder 4">
            <a:extLst>
              <a:ext uri="{FF2B5EF4-FFF2-40B4-BE49-F238E27FC236}">
                <a16:creationId xmlns:a16="http://schemas.microsoft.com/office/drawing/2014/main" id="{47AFA712-BD74-4F2D-8AD5-3FF753BC20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07B910-4FD8-4230-B965-612A5AF5A2E8}"/>
              </a:ext>
            </a:extLst>
          </p:cNvPr>
          <p:cNvSpPr>
            <a:spLocks noGrp="1"/>
          </p:cNvSpPr>
          <p:nvPr>
            <p:ph type="sldNum" sz="quarter" idx="12"/>
          </p:nvPr>
        </p:nvSpPr>
        <p:spPr/>
        <p:txBody>
          <a:bodyPr/>
          <a:lstStyle/>
          <a:p>
            <a:fld id="{E6A112AF-1CE4-46D5-AC5F-8A57A81F0091}" type="slidenum">
              <a:rPr lang="en-US" smtClean="0"/>
              <a:t>‹#›</a:t>
            </a:fld>
            <a:endParaRPr lang="en-US"/>
          </a:p>
        </p:txBody>
      </p:sp>
    </p:spTree>
    <p:extLst>
      <p:ext uri="{BB962C8B-B14F-4D97-AF65-F5344CB8AC3E}">
        <p14:creationId xmlns:p14="http://schemas.microsoft.com/office/powerpoint/2010/main" val="1416517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16B671-A49A-46B6-89F3-86ADDB7BDE9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08744E-C29E-4CD8-ABF5-467B1CFFF0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68F643-81AE-4C21-97DA-C690279C3397}"/>
              </a:ext>
            </a:extLst>
          </p:cNvPr>
          <p:cNvSpPr>
            <a:spLocks noGrp="1"/>
          </p:cNvSpPr>
          <p:nvPr>
            <p:ph type="dt" sz="half" idx="10"/>
          </p:nvPr>
        </p:nvSpPr>
        <p:spPr/>
        <p:txBody>
          <a:bodyPr/>
          <a:lstStyle/>
          <a:p>
            <a:fld id="{11629C96-EE18-45DD-B11E-9AC5B7DCC470}" type="datetimeFigureOut">
              <a:rPr lang="en-US" smtClean="0"/>
              <a:t>11/11/2019</a:t>
            </a:fld>
            <a:endParaRPr lang="en-US"/>
          </a:p>
        </p:txBody>
      </p:sp>
      <p:sp>
        <p:nvSpPr>
          <p:cNvPr id="5" name="Footer Placeholder 4">
            <a:extLst>
              <a:ext uri="{FF2B5EF4-FFF2-40B4-BE49-F238E27FC236}">
                <a16:creationId xmlns:a16="http://schemas.microsoft.com/office/drawing/2014/main" id="{8863EFBA-583F-4A7B-8E7D-9FA2A46E0E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F9634B-A8C8-4706-9E26-19604638D3B4}"/>
              </a:ext>
            </a:extLst>
          </p:cNvPr>
          <p:cNvSpPr>
            <a:spLocks noGrp="1"/>
          </p:cNvSpPr>
          <p:nvPr>
            <p:ph type="sldNum" sz="quarter" idx="12"/>
          </p:nvPr>
        </p:nvSpPr>
        <p:spPr/>
        <p:txBody>
          <a:bodyPr/>
          <a:lstStyle/>
          <a:p>
            <a:fld id="{E6A112AF-1CE4-46D5-AC5F-8A57A81F0091}" type="slidenum">
              <a:rPr lang="en-US" smtClean="0"/>
              <a:t>‹#›</a:t>
            </a:fld>
            <a:endParaRPr lang="en-US"/>
          </a:p>
        </p:txBody>
      </p:sp>
    </p:spTree>
    <p:extLst>
      <p:ext uri="{BB962C8B-B14F-4D97-AF65-F5344CB8AC3E}">
        <p14:creationId xmlns:p14="http://schemas.microsoft.com/office/powerpoint/2010/main" val="4012504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DEB74-D577-4FEA-BCBD-06021537A5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50F70D-7C33-4437-AAAA-D71B382AFA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EAAD77-700E-47F6-A2BF-03EBB98BE540}"/>
              </a:ext>
            </a:extLst>
          </p:cNvPr>
          <p:cNvSpPr>
            <a:spLocks noGrp="1"/>
          </p:cNvSpPr>
          <p:nvPr>
            <p:ph type="dt" sz="half" idx="10"/>
          </p:nvPr>
        </p:nvSpPr>
        <p:spPr/>
        <p:txBody>
          <a:bodyPr/>
          <a:lstStyle/>
          <a:p>
            <a:fld id="{11629C96-EE18-45DD-B11E-9AC5B7DCC470}" type="datetimeFigureOut">
              <a:rPr lang="en-US" smtClean="0"/>
              <a:t>11/11/2019</a:t>
            </a:fld>
            <a:endParaRPr lang="en-US"/>
          </a:p>
        </p:txBody>
      </p:sp>
      <p:sp>
        <p:nvSpPr>
          <p:cNvPr id="5" name="Footer Placeholder 4">
            <a:extLst>
              <a:ext uri="{FF2B5EF4-FFF2-40B4-BE49-F238E27FC236}">
                <a16:creationId xmlns:a16="http://schemas.microsoft.com/office/drawing/2014/main" id="{D1BF708E-BB06-489D-AD6C-07290B8A9B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33AF70-8FC8-4BDB-8036-B6C717A47A36}"/>
              </a:ext>
            </a:extLst>
          </p:cNvPr>
          <p:cNvSpPr>
            <a:spLocks noGrp="1"/>
          </p:cNvSpPr>
          <p:nvPr>
            <p:ph type="sldNum" sz="quarter" idx="12"/>
          </p:nvPr>
        </p:nvSpPr>
        <p:spPr/>
        <p:txBody>
          <a:bodyPr/>
          <a:lstStyle/>
          <a:p>
            <a:fld id="{E6A112AF-1CE4-46D5-AC5F-8A57A81F0091}" type="slidenum">
              <a:rPr lang="en-US" smtClean="0"/>
              <a:t>‹#›</a:t>
            </a:fld>
            <a:endParaRPr lang="en-US"/>
          </a:p>
        </p:txBody>
      </p:sp>
    </p:spTree>
    <p:extLst>
      <p:ext uri="{BB962C8B-B14F-4D97-AF65-F5344CB8AC3E}">
        <p14:creationId xmlns:p14="http://schemas.microsoft.com/office/powerpoint/2010/main" val="189488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A8B98-6CD6-4427-B6A4-00DE6D5EBC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D14337-2D7D-4399-A1A9-AE99239026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EA538C-27E0-4668-8687-DAC425A57823}"/>
              </a:ext>
            </a:extLst>
          </p:cNvPr>
          <p:cNvSpPr>
            <a:spLocks noGrp="1"/>
          </p:cNvSpPr>
          <p:nvPr>
            <p:ph type="dt" sz="half" idx="10"/>
          </p:nvPr>
        </p:nvSpPr>
        <p:spPr/>
        <p:txBody>
          <a:bodyPr/>
          <a:lstStyle/>
          <a:p>
            <a:fld id="{11629C96-EE18-45DD-B11E-9AC5B7DCC470}" type="datetimeFigureOut">
              <a:rPr lang="en-US" smtClean="0"/>
              <a:t>11/11/2019</a:t>
            </a:fld>
            <a:endParaRPr lang="en-US"/>
          </a:p>
        </p:txBody>
      </p:sp>
      <p:sp>
        <p:nvSpPr>
          <p:cNvPr id="5" name="Footer Placeholder 4">
            <a:extLst>
              <a:ext uri="{FF2B5EF4-FFF2-40B4-BE49-F238E27FC236}">
                <a16:creationId xmlns:a16="http://schemas.microsoft.com/office/drawing/2014/main" id="{FF7179EE-EB72-49AC-93BE-3A5C2AC0B7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8899AF-CD1F-4A04-B9F9-D7792B079798}"/>
              </a:ext>
            </a:extLst>
          </p:cNvPr>
          <p:cNvSpPr>
            <a:spLocks noGrp="1"/>
          </p:cNvSpPr>
          <p:nvPr>
            <p:ph type="sldNum" sz="quarter" idx="12"/>
          </p:nvPr>
        </p:nvSpPr>
        <p:spPr/>
        <p:txBody>
          <a:bodyPr/>
          <a:lstStyle/>
          <a:p>
            <a:fld id="{E6A112AF-1CE4-46D5-AC5F-8A57A81F0091}" type="slidenum">
              <a:rPr lang="en-US" smtClean="0"/>
              <a:t>‹#›</a:t>
            </a:fld>
            <a:endParaRPr lang="en-US"/>
          </a:p>
        </p:txBody>
      </p:sp>
    </p:spTree>
    <p:extLst>
      <p:ext uri="{BB962C8B-B14F-4D97-AF65-F5344CB8AC3E}">
        <p14:creationId xmlns:p14="http://schemas.microsoft.com/office/powerpoint/2010/main" val="991796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CE8DE-9988-4D2B-8BCF-71F1E55E47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1B6C7E-8AD9-4031-95F8-69BF8D3774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AD4D26-65C2-4191-A1B7-ED3AF0D0E9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F3EDE8-AEEA-4291-A184-C7400EE57F88}"/>
              </a:ext>
            </a:extLst>
          </p:cNvPr>
          <p:cNvSpPr>
            <a:spLocks noGrp="1"/>
          </p:cNvSpPr>
          <p:nvPr>
            <p:ph type="dt" sz="half" idx="10"/>
          </p:nvPr>
        </p:nvSpPr>
        <p:spPr/>
        <p:txBody>
          <a:bodyPr/>
          <a:lstStyle/>
          <a:p>
            <a:fld id="{11629C96-EE18-45DD-B11E-9AC5B7DCC470}" type="datetimeFigureOut">
              <a:rPr lang="en-US" smtClean="0"/>
              <a:t>11/11/2019</a:t>
            </a:fld>
            <a:endParaRPr lang="en-US"/>
          </a:p>
        </p:txBody>
      </p:sp>
      <p:sp>
        <p:nvSpPr>
          <p:cNvPr id="6" name="Footer Placeholder 5">
            <a:extLst>
              <a:ext uri="{FF2B5EF4-FFF2-40B4-BE49-F238E27FC236}">
                <a16:creationId xmlns:a16="http://schemas.microsoft.com/office/drawing/2014/main" id="{41C5CBAD-63BC-42EF-9A24-37DA35FD96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A5D7DF-3BFE-4F10-B412-88F56F067D7D}"/>
              </a:ext>
            </a:extLst>
          </p:cNvPr>
          <p:cNvSpPr>
            <a:spLocks noGrp="1"/>
          </p:cNvSpPr>
          <p:nvPr>
            <p:ph type="sldNum" sz="quarter" idx="12"/>
          </p:nvPr>
        </p:nvSpPr>
        <p:spPr/>
        <p:txBody>
          <a:bodyPr/>
          <a:lstStyle/>
          <a:p>
            <a:fld id="{E6A112AF-1CE4-46D5-AC5F-8A57A81F0091}" type="slidenum">
              <a:rPr lang="en-US" smtClean="0"/>
              <a:t>‹#›</a:t>
            </a:fld>
            <a:endParaRPr lang="en-US"/>
          </a:p>
        </p:txBody>
      </p:sp>
    </p:spTree>
    <p:extLst>
      <p:ext uri="{BB962C8B-B14F-4D97-AF65-F5344CB8AC3E}">
        <p14:creationId xmlns:p14="http://schemas.microsoft.com/office/powerpoint/2010/main" val="386041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577AE-6C0A-445F-9D99-D8AA4786840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F90B138-1CF3-4424-8238-7C576C555F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E1F4C2-5155-4369-A5F9-83480BA9DC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C9D9CC-5254-44E2-B33F-74864C3D3C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CE244C-F9C3-4FE9-8D8D-B144CCFC0A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DB4692-00A4-4653-9D3F-C6C290CD3765}"/>
              </a:ext>
            </a:extLst>
          </p:cNvPr>
          <p:cNvSpPr>
            <a:spLocks noGrp="1"/>
          </p:cNvSpPr>
          <p:nvPr>
            <p:ph type="dt" sz="half" idx="10"/>
          </p:nvPr>
        </p:nvSpPr>
        <p:spPr/>
        <p:txBody>
          <a:bodyPr/>
          <a:lstStyle/>
          <a:p>
            <a:fld id="{11629C96-EE18-45DD-B11E-9AC5B7DCC470}" type="datetimeFigureOut">
              <a:rPr lang="en-US" smtClean="0"/>
              <a:t>11/11/2019</a:t>
            </a:fld>
            <a:endParaRPr lang="en-US"/>
          </a:p>
        </p:txBody>
      </p:sp>
      <p:sp>
        <p:nvSpPr>
          <p:cNvPr id="8" name="Footer Placeholder 7">
            <a:extLst>
              <a:ext uri="{FF2B5EF4-FFF2-40B4-BE49-F238E27FC236}">
                <a16:creationId xmlns:a16="http://schemas.microsoft.com/office/drawing/2014/main" id="{CD9E90F9-DDF8-438C-9390-38EAD6616A9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19AC89-90D9-49C8-BC2F-FD553B04665D}"/>
              </a:ext>
            </a:extLst>
          </p:cNvPr>
          <p:cNvSpPr>
            <a:spLocks noGrp="1"/>
          </p:cNvSpPr>
          <p:nvPr>
            <p:ph type="sldNum" sz="quarter" idx="12"/>
          </p:nvPr>
        </p:nvSpPr>
        <p:spPr/>
        <p:txBody>
          <a:bodyPr/>
          <a:lstStyle/>
          <a:p>
            <a:fld id="{E6A112AF-1CE4-46D5-AC5F-8A57A81F0091}" type="slidenum">
              <a:rPr lang="en-US" smtClean="0"/>
              <a:t>‹#›</a:t>
            </a:fld>
            <a:endParaRPr lang="en-US"/>
          </a:p>
        </p:txBody>
      </p:sp>
    </p:spTree>
    <p:extLst>
      <p:ext uri="{BB962C8B-B14F-4D97-AF65-F5344CB8AC3E}">
        <p14:creationId xmlns:p14="http://schemas.microsoft.com/office/powerpoint/2010/main" val="1858242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32346-0A3D-4CAC-99AA-C595396EEE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9DF57A6-646A-4ED8-A0E1-A09F1EE023A9}"/>
              </a:ext>
            </a:extLst>
          </p:cNvPr>
          <p:cNvSpPr>
            <a:spLocks noGrp="1"/>
          </p:cNvSpPr>
          <p:nvPr>
            <p:ph type="dt" sz="half" idx="10"/>
          </p:nvPr>
        </p:nvSpPr>
        <p:spPr/>
        <p:txBody>
          <a:bodyPr/>
          <a:lstStyle/>
          <a:p>
            <a:fld id="{11629C96-EE18-45DD-B11E-9AC5B7DCC470}" type="datetimeFigureOut">
              <a:rPr lang="en-US" smtClean="0"/>
              <a:t>11/11/2019</a:t>
            </a:fld>
            <a:endParaRPr lang="en-US"/>
          </a:p>
        </p:txBody>
      </p:sp>
      <p:sp>
        <p:nvSpPr>
          <p:cNvPr id="4" name="Footer Placeholder 3">
            <a:extLst>
              <a:ext uri="{FF2B5EF4-FFF2-40B4-BE49-F238E27FC236}">
                <a16:creationId xmlns:a16="http://schemas.microsoft.com/office/drawing/2014/main" id="{0412744A-3104-46D7-8DCA-814A47085D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5FF0E1-5D56-4B3D-8401-D1A70A99A6A6}"/>
              </a:ext>
            </a:extLst>
          </p:cNvPr>
          <p:cNvSpPr>
            <a:spLocks noGrp="1"/>
          </p:cNvSpPr>
          <p:nvPr>
            <p:ph type="sldNum" sz="quarter" idx="12"/>
          </p:nvPr>
        </p:nvSpPr>
        <p:spPr/>
        <p:txBody>
          <a:bodyPr/>
          <a:lstStyle/>
          <a:p>
            <a:fld id="{E6A112AF-1CE4-46D5-AC5F-8A57A81F0091}" type="slidenum">
              <a:rPr lang="en-US" smtClean="0"/>
              <a:t>‹#›</a:t>
            </a:fld>
            <a:endParaRPr lang="en-US"/>
          </a:p>
        </p:txBody>
      </p:sp>
    </p:spTree>
    <p:extLst>
      <p:ext uri="{BB962C8B-B14F-4D97-AF65-F5344CB8AC3E}">
        <p14:creationId xmlns:p14="http://schemas.microsoft.com/office/powerpoint/2010/main" val="2501944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04504E-1CB6-4F51-B0A1-FD842BC120F3}"/>
              </a:ext>
            </a:extLst>
          </p:cNvPr>
          <p:cNvSpPr>
            <a:spLocks noGrp="1"/>
          </p:cNvSpPr>
          <p:nvPr>
            <p:ph type="dt" sz="half" idx="10"/>
          </p:nvPr>
        </p:nvSpPr>
        <p:spPr/>
        <p:txBody>
          <a:bodyPr/>
          <a:lstStyle/>
          <a:p>
            <a:fld id="{11629C96-EE18-45DD-B11E-9AC5B7DCC470}" type="datetimeFigureOut">
              <a:rPr lang="en-US" smtClean="0"/>
              <a:t>11/11/2019</a:t>
            </a:fld>
            <a:endParaRPr lang="en-US"/>
          </a:p>
        </p:txBody>
      </p:sp>
      <p:sp>
        <p:nvSpPr>
          <p:cNvPr id="3" name="Footer Placeholder 2">
            <a:extLst>
              <a:ext uri="{FF2B5EF4-FFF2-40B4-BE49-F238E27FC236}">
                <a16:creationId xmlns:a16="http://schemas.microsoft.com/office/drawing/2014/main" id="{EACB224A-AD34-41F5-B8D7-6D835B3B041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B668C5-3F5F-430B-B1D0-0557D57B40AE}"/>
              </a:ext>
            </a:extLst>
          </p:cNvPr>
          <p:cNvSpPr>
            <a:spLocks noGrp="1"/>
          </p:cNvSpPr>
          <p:nvPr>
            <p:ph type="sldNum" sz="quarter" idx="12"/>
          </p:nvPr>
        </p:nvSpPr>
        <p:spPr/>
        <p:txBody>
          <a:bodyPr/>
          <a:lstStyle/>
          <a:p>
            <a:fld id="{E6A112AF-1CE4-46D5-AC5F-8A57A81F0091}" type="slidenum">
              <a:rPr lang="en-US" smtClean="0"/>
              <a:t>‹#›</a:t>
            </a:fld>
            <a:endParaRPr lang="en-US"/>
          </a:p>
        </p:txBody>
      </p:sp>
    </p:spTree>
    <p:extLst>
      <p:ext uri="{BB962C8B-B14F-4D97-AF65-F5344CB8AC3E}">
        <p14:creationId xmlns:p14="http://schemas.microsoft.com/office/powerpoint/2010/main" val="3168085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E9FE1-10B1-43E1-B792-1B6369768F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FC91B43-7C92-4825-A93D-D9336D4535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CB0586-732A-4725-B12D-8CC074C6FB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EADBB3-5AF7-4C5F-AB66-738EE15BE410}"/>
              </a:ext>
            </a:extLst>
          </p:cNvPr>
          <p:cNvSpPr>
            <a:spLocks noGrp="1"/>
          </p:cNvSpPr>
          <p:nvPr>
            <p:ph type="dt" sz="half" idx="10"/>
          </p:nvPr>
        </p:nvSpPr>
        <p:spPr/>
        <p:txBody>
          <a:bodyPr/>
          <a:lstStyle/>
          <a:p>
            <a:fld id="{11629C96-EE18-45DD-B11E-9AC5B7DCC470}" type="datetimeFigureOut">
              <a:rPr lang="en-US" smtClean="0"/>
              <a:t>11/11/2019</a:t>
            </a:fld>
            <a:endParaRPr lang="en-US"/>
          </a:p>
        </p:txBody>
      </p:sp>
      <p:sp>
        <p:nvSpPr>
          <p:cNvPr id="6" name="Footer Placeholder 5">
            <a:extLst>
              <a:ext uri="{FF2B5EF4-FFF2-40B4-BE49-F238E27FC236}">
                <a16:creationId xmlns:a16="http://schemas.microsoft.com/office/drawing/2014/main" id="{F5CFE810-D04E-4CEF-A665-1F57D3150E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90EFB3-2CF7-4DA5-8D34-1AFFC44B5ADB}"/>
              </a:ext>
            </a:extLst>
          </p:cNvPr>
          <p:cNvSpPr>
            <a:spLocks noGrp="1"/>
          </p:cNvSpPr>
          <p:nvPr>
            <p:ph type="sldNum" sz="quarter" idx="12"/>
          </p:nvPr>
        </p:nvSpPr>
        <p:spPr/>
        <p:txBody>
          <a:bodyPr/>
          <a:lstStyle/>
          <a:p>
            <a:fld id="{E6A112AF-1CE4-46D5-AC5F-8A57A81F0091}" type="slidenum">
              <a:rPr lang="en-US" smtClean="0"/>
              <a:t>‹#›</a:t>
            </a:fld>
            <a:endParaRPr lang="en-US"/>
          </a:p>
        </p:txBody>
      </p:sp>
    </p:spTree>
    <p:extLst>
      <p:ext uri="{BB962C8B-B14F-4D97-AF65-F5344CB8AC3E}">
        <p14:creationId xmlns:p14="http://schemas.microsoft.com/office/powerpoint/2010/main" val="4166038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EF31D-5195-4E89-918F-24A3A3375E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B121FCA-ACDD-4CF9-B9C2-9CDAE92618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D4D0D36-BD97-4D75-82B7-99317857C6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A32AE4-46DF-4A0E-B537-95C2E1E8FCB7}"/>
              </a:ext>
            </a:extLst>
          </p:cNvPr>
          <p:cNvSpPr>
            <a:spLocks noGrp="1"/>
          </p:cNvSpPr>
          <p:nvPr>
            <p:ph type="dt" sz="half" idx="10"/>
          </p:nvPr>
        </p:nvSpPr>
        <p:spPr/>
        <p:txBody>
          <a:bodyPr/>
          <a:lstStyle/>
          <a:p>
            <a:fld id="{11629C96-EE18-45DD-B11E-9AC5B7DCC470}" type="datetimeFigureOut">
              <a:rPr lang="en-US" smtClean="0"/>
              <a:t>11/11/2019</a:t>
            </a:fld>
            <a:endParaRPr lang="en-US"/>
          </a:p>
        </p:txBody>
      </p:sp>
      <p:sp>
        <p:nvSpPr>
          <p:cNvPr id="6" name="Footer Placeholder 5">
            <a:extLst>
              <a:ext uri="{FF2B5EF4-FFF2-40B4-BE49-F238E27FC236}">
                <a16:creationId xmlns:a16="http://schemas.microsoft.com/office/drawing/2014/main" id="{FAD6DC23-3853-482B-9BF9-E48E49F582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8A7276-A954-474A-8EF6-A2635EB24BFF}"/>
              </a:ext>
            </a:extLst>
          </p:cNvPr>
          <p:cNvSpPr>
            <a:spLocks noGrp="1"/>
          </p:cNvSpPr>
          <p:nvPr>
            <p:ph type="sldNum" sz="quarter" idx="12"/>
          </p:nvPr>
        </p:nvSpPr>
        <p:spPr/>
        <p:txBody>
          <a:bodyPr/>
          <a:lstStyle/>
          <a:p>
            <a:fld id="{E6A112AF-1CE4-46D5-AC5F-8A57A81F0091}" type="slidenum">
              <a:rPr lang="en-US" smtClean="0"/>
              <a:t>‹#›</a:t>
            </a:fld>
            <a:endParaRPr lang="en-US"/>
          </a:p>
        </p:txBody>
      </p:sp>
    </p:spTree>
    <p:extLst>
      <p:ext uri="{BB962C8B-B14F-4D97-AF65-F5344CB8AC3E}">
        <p14:creationId xmlns:p14="http://schemas.microsoft.com/office/powerpoint/2010/main" val="2352235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9E1C88-9B79-4761-B98D-2C95876658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CEBE025-AF04-421D-9D7C-63C17EAEC0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341A80-060A-4B12-903E-CA821580B4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629C96-EE18-45DD-B11E-9AC5B7DCC470}" type="datetimeFigureOut">
              <a:rPr lang="en-US" smtClean="0"/>
              <a:t>11/11/2019</a:t>
            </a:fld>
            <a:endParaRPr lang="en-US"/>
          </a:p>
        </p:txBody>
      </p:sp>
      <p:sp>
        <p:nvSpPr>
          <p:cNvPr id="5" name="Footer Placeholder 4">
            <a:extLst>
              <a:ext uri="{FF2B5EF4-FFF2-40B4-BE49-F238E27FC236}">
                <a16:creationId xmlns:a16="http://schemas.microsoft.com/office/drawing/2014/main" id="{340C9F09-AAFD-488F-B99B-BE8519A464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D87FB56-3468-4AFD-8D48-315E7B034C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A112AF-1CE4-46D5-AC5F-8A57A81F0091}" type="slidenum">
              <a:rPr lang="en-US" smtClean="0"/>
              <a:t>‹#›</a:t>
            </a:fld>
            <a:endParaRPr lang="en-US"/>
          </a:p>
        </p:txBody>
      </p:sp>
    </p:spTree>
    <p:extLst>
      <p:ext uri="{BB962C8B-B14F-4D97-AF65-F5344CB8AC3E}">
        <p14:creationId xmlns:p14="http://schemas.microsoft.com/office/powerpoint/2010/main" val="30134384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5.xml"/><Relationship Id="rId5" Type="http://schemas.openxmlformats.org/officeDocument/2006/relationships/image" Target="../media/image33.png"/><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5.xml"/><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5.xml"/><Relationship Id="rId5" Type="http://schemas.openxmlformats.org/officeDocument/2006/relationships/image" Target="../media/image44.png"/><Relationship Id="rId4" Type="http://schemas.openxmlformats.org/officeDocument/2006/relationships/image" Target="../media/image43.png"/></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5.xml"/><Relationship Id="rId4" Type="http://schemas.openxmlformats.org/officeDocument/2006/relationships/image" Target="../media/image47.png"/></Relationships>
</file>

<file path=ppt/slides/_rels/slide2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5.xml"/><Relationship Id="rId5" Type="http://schemas.openxmlformats.org/officeDocument/2006/relationships/image" Target="../media/image51.png"/><Relationship Id="rId4" Type="http://schemas.openxmlformats.org/officeDocument/2006/relationships/image" Target="../media/image50.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523D7-AFE7-4268-A643-2E28BC15C351}"/>
              </a:ext>
            </a:extLst>
          </p:cNvPr>
          <p:cNvSpPr>
            <a:spLocks noGrp="1"/>
          </p:cNvSpPr>
          <p:nvPr>
            <p:ph type="ctrTitle"/>
          </p:nvPr>
        </p:nvSpPr>
        <p:spPr/>
        <p:txBody>
          <a:bodyPr/>
          <a:lstStyle/>
          <a:p>
            <a:r>
              <a:rPr lang="en-US" dirty="0"/>
              <a:t>For Live Session Unit 12</a:t>
            </a:r>
          </a:p>
        </p:txBody>
      </p:sp>
      <p:sp>
        <p:nvSpPr>
          <p:cNvPr id="3" name="Subtitle 2">
            <a:extLst>
              <a:ext uri="{FF2B5EF4-FFF2-40B4-BE49-F238E27FC236}">
                <a16:creationId xmlns:a16="http://schemas.microsoft.com/office/drawing/2014/main" id="{4669AEC6-BDEA-4282-9893-77612EF833FE}"/>
              </a:ext>
            </a:extLst>
          </p:cNvPr>
          <p:cNvSpPr>
            <a:spLocks noGrp="1"/>
          </p:cNvSpPr>
          <p:nvPr>
            <p:ph type="subTitle" idx="1"/>
          </p:nvPr>
        </p:nvSpPr>
        <p:spPr/>
        <p:txBody>
          <a:bodyPr/>
          <a:lstStyle/>
          <a:p>
            <a:r>
              <a:rPr lang="en-US" dirty="0"/>
              <a:t>Javier Saldana</a:t>
            </a:r>
          </a:p>
        </p:txBody>
      </p:sp>
    </p:spTree>
    <p:extLst>
      <p:ext uri="{BB962C8B-B14F-4D97-AF65-F5344CB8AC3E}">
        <p14:creationId xmlns:p14="http://schemas.microsoft.com/office/powerpoint/2010/main" val="2020839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BD76D-A295-453C-BF2E-DA7E8A37B42E}"/>
              </a:ext>
            </a:extLst>
          </p:cNvPr>
          <p:cNvSpPr>
            <a:spLocks noGrp="1"/>
          </p:cNvSpPr>
          <p:nvPr>
            <p:ph type="title"/>
          </p:nvPr>
        </p:nvSpPr>
        <p:spPr/>
        <p:txBody>
          <a:bodyPr/>
          <a:lstStyle/>
          <a:p>
            <a:r>
              <a:rPr lang="en-US" dirty="0"/>
              <a:t>Forecast Temp</a:t>
            </a:r>
          </a:p>
        </p:txBody>
      </p:sp>
      <p:sp>
        <p:nvSpPr>
          <p:cNvPr id="4" name="Text Placeholder 3">
            <a:extLst>
              <a:ext uri="{FF2B5EF4-FFF2-40B4-BE49-F238E27FC236}">
                <a16:creationId xmlns:a16="http://schemas.microsoft.com/office/drawing/2014/main" id="{A7B43F34-1BF4-4E0B-807C-3DF3D11C8080}"/>
              </a:ext>
            </a:extLst>
          </p:cNvPr>
          <p:cNvSpPr>
            <a:spLocks noGrp="1"/>
          </p:cNvSpPr>
          <p:nvPr>
            <p:ph type="body" idx="1"/>
          </p:nvPr>
        </p:nvSpPr>
        <p:spPr/>
        <p:txBody>
          <a:bodyPr/>
          <a:lstStyle/>
          <a:p>
            <a:r>
              <a:rPr lang="en-US" dirty="0"/>
              <a:t>R Code</a:t>
            </a:r>
          </a:p>
        </p:txBody>
      </p:sp>
      <p:sp>
        <p:nvSpPr>
          <p:cNvPr id="6" name="Text Placeholder 5">
            <a:extLst>
              <a:ext uri="{FF2B5EF4-FFF2-40B4-BE49-F238E27FC236}">
                <a16:creationId xmlns:a16="http://schemas.microsoft.com/office/drawing/2014/main" id="{DB165FCD-B753-4BCD-B5E7-EBC5EB931479}"/>
              </a:ext>
            </a:extLst>
          </p:cNvPr>
          <p:cNvSpPr>
            <a:spLocks noGrp="1"/>
          </p:cNvSpPr>
          <p:nvPr>
            <p:ph type="body" sz="quarter" idx="3"/>
          </p:nvPr>
        </p:nvSpPr>
        <p:spPr/>
        <p:txBody>
          <a:bodyPr/>
          <a:lstStyle/>
          <a:p>
            <a:r>
              <a:rPr lang="en-US" dirty="0"/>
              <a:t>AIC/BIC</a:t>
            </a:r>
          </a:p>
        </p:txBody>
      </p:sp>
      <p:pic>
        <p:nvPicPr>
          <p:cNvPr id="14" name="Content Placeholder 13">
            <a:extLst>
              <a:ext uri="{FF2B5EF4-FFF2-40B4-BE49-F238E27FC236}">
                <a16:creationId xmlns:a16="http://schemas.microsoft.com/office/drawing/2014/main" id="{2E749039-9DCB-4ECF-8AC9-594847FBD86D}"/>
              </a:ext>
            </a:extLst>
          </p:cNvPr>
          <p:cNvPicPr>
            <a:picLocks noGrp="1" noChangeAspect="1"/>
          </p:cNvPicPr>
          <p:nvPr>
            <p:ph sz="half" idx="2"/>
          </p:nvPr>
        </p:nvPicPr>
        <p:blipFill>
          <a:blip r:embed="rId2"/>
          <a:stretch>
            <a:fillRect/>
          </a:stretch>
        </p:blipFill>
        <p:spPr>
          <a:xfrm>
            <a:off x="1089802" y="3616320"/>
            <a:ext cx="4657759" cy="1462098"/>
          </a:xfrm>
          <a:prstGeom prst="rect">
            <a:avLst/>
          </a:prstGeom>
        </p:spPr>
      </p:pic>
      <p:sp>
        <p:nvSpPr>
          <p:cNvPr id="10" name="Content Placeholder 9">
            <a:extLst>
              <a:ext uri="{FF2B5EF4-FFF2-40B4-BE49-F238E27FC236}">
                <a16:creationId xmlns:a16="http://schemas.microsoft.com/office/drawing/2014/main" id="{0361B3D2-B777-43D7-B155-97629E06C7EB}"/>
              </a:ext>
            </a:extLst>
          </p:cNvPr>
          <p:cNvSpPr>
            <a:spLocks noGrp="1"/>
          </p:cNvSpPr>
          <p:nvPr>
            <p:ph sz="quarter" idx="4"/>
          </p:nvPr>
        </p:nvSpPr>
        <p:spPr/>
        <p:txBody>
          <a:bodyPr/>
          <a:lstStyle/>
          <a:p>
            <a:r>
              <a:rPr lang="en-US" dirty="0"/>
              <a:t>AIC and BIC in favor of 0,0</a:t>
            </a:r>
          </a:p>
        </p:txBody>
      </p:sp>
      <p:pic>
        <p:nvPicPr>
          <p:cNvPr id="13" name="Content Placeholder 6">
            <a:extLst>
              <a:ext uri="{FF2B5EF4-FFF2-40B4-BE49-F238E27FC236}">
                <a16:creationId xmlns:a16="http://schemas.microsoft.com/office/drawing/2014/main" id="{18864179-856F-4351-964C-4EE99D8546DE}"/>
              </a:ext>
            </a:extLst>
          </p:cNvPr>
          <p:cNvPicPr>
            <a:picLocks noChangeAspect="1"/>
          </p:cNvPicPr>
          <p:nvPr/>
        </p:nvPicPr>
        <p:blipFill>
          <a:blip r:embed="rId3"/>
          <a:stretch>
            <a:fillRect/>
          </a:stretch>
        </p:blipFill>
        <p:spPr>
          <a:xfrm>
            <a:off x="6994179" y="3006726"/>
            <a:ext cx="2805133" cy="3300437"/>
          </a:xfrm>
          <a:prstGeom prst="rect">
            <a:avLst/>
          </a:prstGeom>
        </p:spPr>
      </p:pic>
    </p:spTree>
    <p:extLst>
      <p:ext uri="{BB962C8B-B14F-4D97-AF65-F5344CB8AC3E}">
        <p14:creationId xmlns:p14="http://schemas.microsoft.com/office/powerpoint/2010/main" val="2723102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BD76D-A295-453C-BF2E-DA7E8A37B42E}"/>
              </a:ext>
            </a:extLst>
          </p:cNvPr>
          <p:cNvSpPr>
            <a:spLocks noGrp="1"/>
          </p:cNvSpPr>
          <p:nvPr>
            <p:ph type="title"/>
          </p:nvPr>
        </p:nvSpPr>
        <p:spPr/>
        <p:txBody>
          <a:bodyPr/>
          <a:lstStyle/>
          <a:p>
            <a:r>
              <a:rPr lang="en-US" dirty="0"/>
              <a:t>Forecast Temp</a:t>
            </a:r>
          </a:p>
        </p:txBody>
      </p:sp>
      <p:sp>
        <p:nvSpPr>
          <p:cNvPr id="4" name="Text Placeholder 3">
            <a:extLst>
              <a:ext uri="{FF2B5EF4-FFF2-40B4-BE49-F238E27FC236}">
                <a16:creationId xmlns:a16="http://schemas.microsoft.com/office/drawing/2014/main" id="{A7B43F34-1BF4-4E0B-807C-3DF3D11C8080}"/>
              </a:ext>
            </a:extLst>
          </p:cNvPr>
          <p:cNvSpPr>
            <a:spLocks noGrp="1"/>
          </p:cNvSpPr>
          <p:nvPr>
            <p:ph type="body" idx="1"/>
          </p:nvPr>
        </p:nvSpPr>
        <p:spPr/>
        <p:txBody>
          <a:bodyPr/>
          <a:lstStyle/>
          <a:p>
            <a:r>
              <a:rPr lang="en-US" dirty="0"/>
              <a:t>R Code</a:t>
            </a:r>
          </a:p>
        </p:txBody>
      </p:sp>
      <p:sp>
        <p:nvSpPr>
          <p:cNvPr id="6" name="Text Placeholder 5">
            <a:extLst>
              <a:ext uri="{FF2B5EF4-FFF2-40B4-BE49-F238E27FC236}">
                <a16:creationId xmlns:a16="http://schemas.microsoft.com/office/drawing/2014/main" id="{DB165FCD-B753-4BCD-B5E7-EBC5EB931479}"/>
              </a:ext>
            </a:extLst>
          </p:cNvPr>
          <p:cNvSpPr>
            <a:spLocks noGrp="1"/>
          </p:cNvSpPr>
          <p:nvPr>
            <p:ph type="body" sz="quarter" idx="3"/>
          </p:nvPr>
        </p:nvSpPr>
        <p:spPr/>
        <p:txBody>
          <a:bodyPr/>
          <a:lstStyle/>
          <a:p>
            <a:r>
              <a:rPr lang="en-US" dirty="0" err="1"/>
              <a:t>Ljung</a:t>
            </a:r>
            <a:r>
              <a:rPr lang="en-US" dirty="0"/>
              <a:t> Test</a:t>
            </a:r>
          </a:p>
        </p:txBody>
      </p:sp>
      <p:sp>
        <p:nvSpPr>
          <p:cNvPr id="10" name="Content Placeholder 9">
            <a:extLst>
              <a:ext uri="{FF2B5EF4-FFF2-40B4-BE49-F238E27FC236}">
                <a16:creationId xmlns:a16="http://schemas.microsoft.com/office/drawing/2014/main" id="{0361B3D2-B777-43D7-B155-97629E06C7EB}"/>
              </a:ext>
            </a:extLst>
          </p:cNvPr>
          <p:cNvSpPr>
            <a:spLocks noGrp="1"/>
          </p:cNvSpPr>
          <p:nvPr>
            <p:ph sz="quarter" idx="4"/>
          </p:nvPr>
        </p:nvSpPr>
        <p:spPr/>
        <p:txBody>
          <a:bodyPr/>
          <a:lstStyle/>
          <a:p>
            <a:r>
              <a:rPr lang="en-US" dirty="0"/>
              <a:t>We fail to reject the null hypothesis</a:t>
            </a:r>
          </a:p>
        </p:txBody>
      </p:sp>
      <p:pic>
        <p:nvPicPr>
          <p:cNvPr id="7" name="Content Placeholder 6">
            <a:extLst>
              <a:ext uri="{FF2B5EF4-FFF2-40B4-BE49-F238E27FC236}">
                <a16:creationId xmlns:a16="http://schemas.microsoft.com/office/drawing/2014/main" id="{CDCF7C5E-B14E-411C-BB60-260F63985286}"/>
              </a:ext>
            </a:extLst>
          </p:cNvPr>
          <p:cNvPicPr>
            <a:picLocks noGrp="1" noChangeAspect="1"/>
          </p:cNvPicPr>
          <p:nvPr>
            <p:ph sz="half" idx="2"/>
          </p:nvPr>
        </p:nvPicPr>
        <p:blipFill>
          <a:blip r:embed="rId2"/>
          <a:stretch>
            <a:fillRect/>
          </a:stretch>
        </p:blipFill>
        <p:spPr>
          <a:xfrm>
            <a:off x="1104089" y="3640132"/>
            <a:ext cx="4629184" cy="1414473"/>
          </a:xfrm>
          <a:prstGeom prst="rect">
            <a:avLst/>
          </a:prstGeom>
        </p:spPr>
      </p:pic>
      <p:pic>
        <p:nvPicPr>
          <p:cNvPr id="8" name="Picture 7">
            <a:extLst>
              <a:ext uri="{FF2B5EF4-FFF2-40B4-BE49-F238E27FC236}">
                <a16:creationId xmlns:a16="http://schemas.microsoft.com/office/drawing/2014/main" id="{423493FF-60AA-4EE3-BE17-82031E4FD36D}"/>
              </a:ext>
            </a:extLst>
          </p:cNvPr>
          <p:cNvPicPr>
            <a:picLocks noChangeAspect="1"/>
          </p:cNvPicPr>
          <p:nvPr/>
        </p:nvPicPr>
        <p:blipFill>
          <a:blip r:embed="rId3"/>
          <a:stretch>
            <a:fillRect/>
          </a:stretch>
        </p:blipFill>
        <p:spPr>
          <a:xfrm>
            <a:off x="6680934" y="3430850"/>
            <a:ext cx="3852891" cy="1771663"/>
          </a:xfrm>
          <a:prstGeom prst="rect">
            <a:avLst/>
          </a:prstGeom>
        </p:spPr>
      </p:pic>
    </p:spTree>
    <p:extLst>
      <p:ext uri="{BB962C8B-B14F-4D97-AF65-F5344CB8AC3E}">
        <p14:creationId xmlns:p14="http://schemas.microsoft.com/office/powerpoint/2010/main" val="736690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BD76D-A295-453C-BF2E-DA7E8A37B42E}"/>
              </a:ext>
            </a:extLst>
          </p:cNvPr>
          <p:cNvSpPr>
            <a:spLocks noGrp="1"/>
          </p:cNvSpPr>
          <p:nvPr>
            <p:ph type="title"/>
          </p:nvPr>
        </p:nvSpPr>
        <p:spPr/>
        <p:txBody>
          <a:bodyPr/>
          <a:lstStyle/>
          <a:p>
            <a:r>
              <a:rPr lang="en-US" dirty="0"/>
              <a:t>Forecast Temp</a:t>
            </a:r>
          </a:p>
        </p:txBody>
      </p:sp>
      <p:sp>
        <p:nvSpPr>
          <p:cNvPr id="4" name="Text Placeholder 3">
            <a:extLst>
              <a:ext uri="{FF2B5EF4-FFF2-40B4-BE49-F238E27FC236}">
                <a16:creationId xmlns:a16="http://schemas.microsoft.com/office/drawing/2014/main" id="{A7B43F34-1BF4-4E0B-807C-3DF3D11C8080}"/>
              </a:ext>
            </a:extLst>
          </p:cNvPr>
          <p:cNvSpPr>
            <a:spLocks noGrp="1"/>
          </p:cNvSpPr>
          <p:nvPr>
            <p:ph type="body" idx="1"/>
          </p:nvPr>
        </p:nvSpPr>
        <p:spPr/>
        <p:txBody>
          <a:bodyPr/>
          <a:lstStyle/>
          <a:p>
            <a:r>
              <a:rPr lang="en-US" dirty="0"/>
              <a:t>R Code</a:t>
            </a:r>
          </a:p>
        </p:txBody>
      </p:sp>
      <p:sp>
        <p:nvSpPr>
          <p:cNvPr id="6" name="Text Placeholder 5">
            <a:extLst>
              <a:ext uri="{FF2B5EF4-FFF2-40B4-BE49-F238E27FC236}">
                <a16:creationId xmlns:a16="http://schemas.microsoft.com/office/drawing/2014/main" id="{DB165FCD-B753-4BCD-B5E7-EBC5EB931479}"/>
              </a:ext>
            </a:extLst>
          </p:cNvPr>
          <p:cNvSpPr>
            <a:spLocks noGrp="1"/>
          </p:cNvSpPr>
          <p:nvPr>
            <p:ph type="body" sz="quarter" idx="3"/>
          </p:nvPr>
        </p:nvSpPr>
        <p:spPr/>
        <p:txBody>
          <a:bodyPr/>
          <a:lstStyle/>
          <a:p>
            <a:r>
              <a:rPr lang="en-US" dirty="0"/>
              <a:t>Temp Prediction</a:t>
            </a:r>
          </a:p>
        </p:txBody>
      </p:sp>
      <p:sp>
        <p:nvSpPr>
          <p:cNvPr id="10" name="Content Placeholder 9">
            <a:extLst>
              <a:ext uri="{FF2B5EF4-FFF2-40B4-BE49-F238E27FC236}">
                <a16:creationId xmlns:a16="http://schemas.microsoft.com/office/drawing/2014/main" id="{0361B3D2-B777-43D7-B155-97629E06C7EB}"/>
              </a:ext>
            </a:extLst>
          </p:cNvPr>
          <p:cNvSpPr>
            <a:spLocks noGrp="1"/>
          </p:cNvSpPr>
          <p:nvPr>
            <p:ph sz="quarter" idx="4"/>
          </p:nvPr>
        </p:nvSpPr>
        <p:spPr/>
        <p:txBody>
          <a:bodyPr/>
          <a:lstStyle/>
          <a:p>
            <a:endParaRPr lang="en-US" dirty="0"/>
          </a:p>
        </p:txBody>
      </p:sp>
      <p:pic>
        <p:nvPicPr>
          <p:cNvPr id="9" name="Content Placeholder 8">
            <a:extLst>
              <a:ext uri="{FF2B5EF4-FFF2-40B4-BE49-F238E27FC236}">
                <a16:creationId xmlns:a16="http://schemas.microsoft.com/office/drawing/2014/main" id="{2A778784-4B19-434D-B08D-F9FCB4E1A5FD}"/>
              </a:ext>
            </a:extLst>
          </p:cNvPr>
          <p:cNvPicPr>
            <a:picLocks noGrp="1" noChangeAspect="1"/>
          </p:cNvPicPr>
          <p:nvPr>
            <p:ph sz="half" idx="2"/>
          </p:nvPr>
        </p:nvPicPr>
        <p:blipFill>
          <a:blip r:embed="rId2"/>
          <a:stretch>
            <a:fillRect/>
          </a:stretch>
        </p:blipFill>
        <p:spPr>
          <a:xfrm>
            <a:off x="1075514" y="2627027"/>
            <a:ext cx="4686334" cy="1457336"/>
          </a:xfrm>
          <a:prstGeom prst="rect">
            <a:avLst/>
          </a:prstGeom>
        </p:spPr>
      </p:pic>
      <p:pic>
        <p:nvPicPr>
          <p:cNvPr id="11" name="Picture 10">
            <a:extLst>
              <a:ext uri="{FF2B5EF4-FFF2-40B4-BE49-F238E27FC236}">
                <a16:creationId xmlns:a16="http://schemas.microsoft.com/office/drawing/2014/main" id="{8668AC07-A44B-4AEE-9B6E-DDD9BC64F00A}"/>
              </a:ext>
            </a:extLst>
          </p:cNvPr>
          <p:cNvPicPr>
            <a:picLocks noChangeAspect="1"/>
          </p:cNvPicPr>
          <p:nvPr/>
        </p:nvPicPr>
        <p:blipFill>
          <a:blip r:embed="rId3"/>
          <a:stretch>
            <a:fillRect/>
          </a:stretch>
        </p:blipFill>
        <p:spPr>
          <a:xfrm>
            <a:off x="0" y="4134365"/>
            <a:ext cx="12192000" cy="2813539"/>
          </a:xfrm>
          <a:prstGeom prst="rect">
            <a:avLst/>
          </a:prstGeom>
        </p:spPr>
      </p:pic>
    </p:spTree>
    <p:extLst>
      <p:ext uri="{BB962C8B-B14F-4D97-AF65-F5344CB8AC3E}">
        <p14:creationId xmlns:p14="http://schemas.microsoft.com/office/powerpoint/2010/main" val="1531425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Content Placeholder 17">
            <a:extLst>
              <a:ext uri="{FF2B5EF4-FFF2-40B4-BE49-F238E27FC236}">
                <a16:creationId xmlns:a16="http://schemas.microsoft.com/office/drawing/2014/main" id="{09AC37F6-DF26-4E11-AAB0-2D3368D53C06}"/>
              </a:ext>
            </a:extLst>
          </p:cNvPr>
          <p:cNvPicPr>
            <a:picLocks noGrp="1" noChangeAspect="1"/>
          </p:cNvPicPr>
          <p:nvPr>
            <p:ph sz="half" idx="2"/>
          </p:nvPr>
        </p:nvPicPr>
        <p:blipFill>
          <a:blip r:embed="rId2"/>
          <a:stretch>
            <a:fillRect/>
          </a:stretch>
        </p:blipFill>
        <p:spPr>
          <a:xfrm>
            <a:off x="839788" y="3018705"/>
            <a:ext cx="5157787" cy="2657327"/>
          </a:xfrm>
          <a:prstGeom prst="rect">
            <a:avLst/>
          </a:prstGeom>
        </p:spPr>
      </p:pic>
      <p:sp>
        <p:nvSpPr>
          <p:cNvPr id="2" name="Title 1">
            <a:extLst>
              <a:ext uri="{FF2B5EF4-FFF2-40B4-BE49-F238E27FC236}">
                <a16:creationId xmlns:a16="http://schemas.microsoft.com/office/drawing/2014/main" id="{0EBBD76D-A295-453C-BF2E-DA7E8A37B42E}"/>
              </a:ext>
            </a:extLst>
          </p:cNvPr>
          <p:cNvSpPr>
            <a:spLocks noGrp="1"/>
          </p:cNvSpPr>
          <p:nvPr>
            <p:ph type="title"/>
          </p:nvPr>
        </p:nvSpPr>
        <p:spPr/>
        <p:txBody>
          <a:bodyPr/>
          <a:lstStyle/>
          <a:p>
            <a:r>
              <a:rPr lang="en-US" dirty="0"/>
              <a:t>Model 1 – MLR (no lag, no trend)</a:t>
            </a:r>
          </a:p>
        </p:txBody>
      </p:sp>
      <p:sp>
        <p:nvSpPr>
          <p:cNvPr id="4" name="Text Placeholder 3">
            <a:extLst>
              <a:ext uri="{FF2B5EF4-FFF2-40B4-BE49-F238E27FC236}">
                <a16:creationId xmlns:a16="http://schemas.microsoft.com/office/drawing/2014/main" id="{A7B43F34-1BF4-4E0B-807C-3DF3D11C8080}"/>
              </a:ext>
            </a:extLst>
          </p:cNvPr>
          <p:cNvSpPr>
            <a:spLocks noGrp="1"/>
          </p:cNvSpPr>
          <p:nvPr>
            <p:ph type="body" idx="1"/>
          </p:nvPr>
        </p:nvSpPr>
        <p:spPr/>
        <p:txBody>
          <a:bodyPr/>
          <a:lstStyle/>
          <a:p>
            <a:r>
              <a:rPr lang="en-US" dirty="0"/>
              <a:t>R Code</a:t>
            </a:r>
          </a:p>
        </p:txBody>
      </p:sp>
      <p:sp>
        <p:nvSpPr>
          <p:cNvPr id="6" name="Text Placeholder 5">
            <a:extLst>
              <a:ext uri="{FF2B5EF4-FFF2-40B4-BE49-F238E27FC236}">
                <a16:creationId xmlns:a16="http://schemas.microsoft.com/office/drawing/2014/main" id="{DB165FCD-B753-4BCD-B5E7-EBC5EB931479}"/>
              </a:ext>
            </a:extLst>
          </p:cNvPr>
          <p:cNvSpPr>
            <a:spLocks noGrp="1"/>
          </p:cNvSpPr>
          <p:nvPr>
            <p:ph type="body" sz="quarter" idx="3"/>
          </p:nvPr>
        </p:nvSpPr>
        <p:spPr/>
        <p:txBody>
          <a:bodyPr/>
          <a:lstStyle/>
          <a:p>
            <a:r>
              <a:rPr lang="en-US" dirty="0"/>
              <a:t>Output</a:t>
            </a:r>
          </a:p>
        </p:txBody>
      </p:sp>
      <p:pic>
        <p:nvPicPr>
          <p:cNvPr id="14" name="Content Placeholder 13">
            <a:extLst>
              <a:ext uri="{FF2B5EF4-FFF2-40B4-BE49-F238E27FC236}">
                <a16:creationId xmlns:a16="http://schemas.microsoft.com/office/drawing/2014/main" id="{8E6A502F-D3A5-41CA-9BE3-742FCA69F322}"/>
              </a:ext>
            </a:extLst>
          </p:cNvPr>
          <p:cNvPicPr>
            <a:picLocks noGrp="1" noChangeAspect="1"/>
          </p:cNvPicPr>
          <p:nvPr>
            <p:ph sz="quarter" idx="4"/>
          </p:nvPr>
        </p:nvPicPr>
        <p:blipFill>
          <a:blip r:embed="rId3"/>
          <a:stretch>
            <a:fillRect/>
          </a:stretch>
        </p:blipFill>
        <p:spPr>
          <a:xfrm>
            <a:off x="6789384" y="2505075"/>
            <a:ext cx="2097040" cy="1956718"/>
          </a:xfrm>
          <a:prstGeom prst="rect">
            <a:avLst/>
          </a:prstGeom>
        </p:spPr>
      </p:pic>
      <p:pic>
        <p:nvPicPr>
          <p:cNvPr id="12" name="Picture 11">
            <a:extLst>
              <a:ext uri="{FF2B5EF4-FFF2-40B4-BE49-F238E27FC236}">
                <a16:creationId xmlns:a16="http://schemas.microsoft.com/office/drawing/2014/main" id="{02B6B614-AC28-4F33-A597-E7EBA8DF947A}"/>
              </a:ext>
            </a:extLst>
          </p:cNvPr>
          <p:cNvPicPr>
            <a:picLocks noChangeAspect="1"/>
          </p:cNvPicPr>
          <p:nvPr/>
        </p:nvPicPr>
        <p:blipFill>
          <a:blip r:embed="rId4"/>
          <a:stretch>
            <a:fillRect/>
          </a:stretch>
        </p:blipFill>
        <p:spPr>
          <a:xfrm>
            <a:off x="9104347" y="3002209"/>
            <a:ext cx="1319222" cy="300040"/>
          </a:xfrm>
          <a:prstGeom prst="rect">
            <a:avLst/>
          </a:prstGeom>
        </p:spPr>
      </p:pic>
      <p:pic>
        <p:nvPicPr>
          <p:cNvPr id="13" name="Picture 12">
            <a:extLst>
              <a:ext uri="{FF2B5EF4-FFF2-40B4-BE49-F238E27FC236}">
                <a16:creationId xmlns:a16="http://schemas.microsoft.com/office/drawing/2014/main" id="{9491E279-D3E3-443A-BFA9-38353E46F162}"/>
              </a:ext>
            </a:extLst>
          </p:cNvPr>
          <p:cNvPicPr>
            <a:picLocks noChangeAspect="1"/>
          </p:cNvPicPr>
          <p:nvPr/>
        </p:nvPicPr>
        <p:blipFill>
          <a:blip r:embed="rId5"/>
          <a:stretch>
            <a:fillRect/>
          </a:stretch>
        </p:blipFill>
        <p:spPr>
          <a:xfrm>
            <a:off x="9104347" y="2552443"/>
            <a:ext cx="1147771" cy="314327"/>
          </a:xfrm>
          <a:prstGeom prst="rect">
            <a:avLst/>
          </a:prstGeom>
        </p:spPr>
      </p:pic>
      <p:pic>
        <p:nvPicPr>
          <p:cNvPr id="19" name="Picture 18">
            <a:extLst>
              <a:ext uri="{FF2B5EF4-FFF2-40B4-BE49-F238E27FC236}">
                <a16:creationId xmlns:a16="http://schemas.microsoft.com/office/drawing/2014/main" id="{3BC30DA8-DF66-44AD-B289-252230D56335}"/>
              </a:ext>
            </a:extLst>
          </p:cNvPr>
          <p:cNvPicPr>
            <a:picLocks noChangeAspect="1"/>
          </p:cNvPicPr>
          <p:nvPr/>
        </p:nvPicPr>
        <p:blipFill>
          <a:blip r:embed="rId6"/>
          <a:stretch>
            <a:fillRect/>
          </a:stretch>
        </p:blipFill>
        <p:spPr>
          <a:xfrm>
            <a:off x="9104347" y="3405732"/>
            <a:ext cx="1009657" cy="300040"/>
          </a:xfrm>
          <a:prstGeom prst="rect">
            <a:avLst/>
          </a:prstGeom>
        </p:spPr>
      </p:pic>
    </p:spTree>
    <p:extLst>
      <p:ext uri="{BB962C8B-B14F-4D97-AF65-F5344CB8AC3E}">
        <p14:creationId xmlns:p14="http://schemas.microsoft.com/office/powerpoint/2010/main" val="10946220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BD76D-A295-453C-BF2E-DA7E8A37B42E}"/>
              </a:ext>
            </a:extLst>
          </p:cNvPr>
          <p:cNvSpPr>
            <a:spLocks noGrp="1"/>
          </p:cNvSpPr>
          <p:nvPr>
            <p:ph type="title"/>
          </p:nvPr>
        </p:nvSpPr>
        <p:spPr/>
        <p:txBody>
          <a:bodyPr/>
          <a:lstStyle/>
          <a:p>
            <a:r>
              <a:rPr lang="en-US" dirty="0"/>
              <a:t>Model 2 – MLR (lag &amp; trend)</a:t>
            </a:r>
          </a:p>
        </p:txBody>
      </p:sp>
      <p:sp>
        <p:nvSpPr>
          <p:cNvPr id="4" name="Text Placeholder 3">
            <a:extLst>
              <a:ext uri="{FF2B5EF4-FFF2-40B4-BE49-F238E27FC236}">
                <a16:creationId xmlns:a16="http://schemas.microsoft.com/office/drawing/2014/main" id="{A7B43F34-1BF4-4E0B-807C-3DF3D11C8080}"/>
              </a:ext>
            </a:extLst>
          </p:cNvPr>
          <p:cNvSpPr>
            <a:spLocks noGrp="1"/>
          </p:cNvSpPr>
          <p:nvPr>
            <p:ph type="body" idx="1"/>
          </p:nvPr>
        </p:nvSpPr>
        <p:spPr/>
        <p:txBody>
          <a:bodyPr/>
          <a:lstStyle/>
          <a:p>
            <a:r>
              <a:rPr lang="en-US" dirty="0"/>
              <a:t>R Code</a:t>
            </a:r>
          </a:p>
        </p:txBody>
      </p:sp>
      <p:sp>
        <p:nvSpPr>
          <p:cNvPr id="6" name="Text Placeholder 5">
            <a:extLst>
              <a:ext uri="{FF2B5EF4-FFF2-40B4-BE49-F238E27FC236}">
                <a16:creationId xmlns:a16="http://schemas.microsoft.com/office/drawing/2014/main" id="{DB165FCD-B753-4BCD-B5E7-EBC5EB931479}"/>
              </a:ext>
            </a:extLst>
          </p:cNvPr>
          <p:cNvSpPr>
            <a:spLocks noGrp="1"/>
          </p:cNvSpPr>
          <p:nvPr>
            <p:ph type="body" sz="quarter" idx="3"/>
          </p:nvPr>
        </p:nvSpPr>
        <p:spPr/>
        <p:txBody>
          <a:bodyPr/>
          <a:lstStyle/>
          <a:p>
            <a:r>
              <a:rPr lang="en-US" dirty="0"/>
              <a:t>Output</a:t>
            </a:r>
          </a:p>
        </p:txBody>
      </p:sp>
      <p:pic>
        <p:nvPicPr>
          <p:cNvPr id="10" name="Content Placeholder 9">
            <a:extLst>
              <a:ext uri="{FF2B5EF4-FFF2-40B4-BE49-F238E27FC236}">
                <a16:creationId xmlns:a16="http://schemas.microsoft.com/office/drawing/2014/main" id="{97898B9F-1322-4258-A3AE-4833FEA3AAFA}"/>
              </a:ext>
            </a:extLst>
          </p:cNvPr>
          <p:cNvPicPr>
            <a:picLocks noGrp="1" noChangeAspect="1"/>
          </p:cNvPicPr>
          <p:nvPr>
            <p:ph sz="half" idx="2"/>
          </p:nvPr>
        </p:nvPicPr>
        <p:blipFill>
          <a:blip r:embed="rId2"/>
          <a:stretch>
            <a:fillRect/>
          </a:stretch>
        </p:blipFill>
        <p:spPr>
          <a:xfrm>
            <a:off x="839788" y="2732859"/>
            <a:ext cx="5157787" cy="3229020"/>
          </a:xfrm>
          <a:prstGeom prst="rect">
            <a:avLst/>
          </a:prstGeom>
        </p:spPr>
      </p:pic>
      <p:pic>
        <p:nvPicPr>
          <p:cNvPr id="11" name="Picture 10">
            <a:extLst>
              <a:ext uri="{FF2B5EF4-FFF2-40B4-BE49-F238E27FC236}">
                <a16:creationId xmlns:a16="http://schemas.microsoft.com/office/drawing/2014/main" id="{A5A974B0-7692-4879-B36B-B0D5D110745B}"/>
              </a:ext>
            </a:extLst>
          </p:cNvPr>
          <p:cNvPicPr>
            <a:picLocks noChangeAspect="1"/>
          </p:cNvPicPr>
          <p:nvPr/>
        </p:nvPicPr>
        <p:blipFill>
          <a:blip r:embed="rId3"/>
          <a:stretch>
            <a:fillRect/>
          </a:stretch>
        </p:blipFill>
        <p:spPr>
          <a:xfrm>
            <a:off x="9078152" y="2500408"/>
            <a:ext cx="1062045" cy="300040"/>
          </a:xfrm>
          <a:prstGeom prst="rect">
            <a:avLst/>
          </a:prstGeom>
        </p:spPr>
      </p:pic>
      <p:pic>
        <p:nvPicPr>
          <p:cNvPr id="15" name="Picture 14">
            <a:extLst>
              <a:ext uri="{FF2B5EF4-FFF2-40B4-BE49-F238E27FC236}">
                <a16:creationId xmlns:a16="http://schemas.microsoft.com/office/drawing/2014/main" id="{26D23B10-D3D3-424C-8D5F-669434FD16FA}"/>
              </a:ext>
            </a:extLst>
          </p:cNvPr>
          <p:cNvPicPr>
            <a:picLocks noChangeAspect="1"/>
          </p:cNvPicPr>
          <p:nvPr/>
        </p:nvPicPr>
        <p:blipFill>
          <a:blip r:embed="rId4"/>
          <a:stretch>
            <a:fillRect/>
          </a:stretch>
        </p:blipFill>
        <p:spPr>
          <a:xfrm>
            <a:off x="9078152" y="2902408"/>
            <a:ext cx="1295409" cy="319090"/>
          </a:xfrm>
          <a:prstGeom prst="rect">
            <a:avLst/>
          </a:prstGeom>
        </p:spPr>
      </p:pic>
      <p:pic>
        <p:nvPicPr>
          <p:cNvPr id="20" name="Content Placeholder 19">
            <a:extLst>
              <a:ext uri="{FF2B5EF4-FFF2-40B4-BE49-F238E27FC236}">
                <a16:creationId xmlns:a16="http://schemas.microsoft.com/office/drawing/2014/main" id="{E0B5F5B0-06AD-4646-AA27-C4DC26B4B6E4}"/>
              </a:ext>
            </a:extLst>
          </p:cNvPr>
          <p:cNvPicPr>
            <a:picLocks noGrp="1" noChangeAspect="1"/>
          </p:cNvPicPr>
          <p:nvPr>
            <p:ph sz="quarter" idx="4"/>
          </p:nvPr>
        </p:nvPicPr>
        <p:blipFill>
          <a:blip r:embed="rId5"/>
          <a:stretch>
            <a:fillRect/>
          </a:stretch>
        </p:blipFill>
        <p:spPr>
          <a:xfrm>
            <a:off x="6172200" y="3450155"/>
            <a:ext cx="5183188" cy="1794428"/>
          </a:xfrm>
          <a:prstGeom prst="rect">
            <a:avLst/>
          </a:prstGeom>
        </p:spPr>
      </p:pic>
    </p:spTree>
    <p:extLst>
      <p:ext uri="{BB962C8B-B14F-4D97-AF65-F5344CB8AC3E}">
        <p14:creationId xmlns:p14="http://schemas.microsoft.com/office/powerpoint/2010/main" val="2336012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5EBC1A19-2B51-4815-9AFC-9B97F5952BA2}"/>
              </a:ext>
            </a:extLst>
          </p:cNvPr>
          <p:cNvSpPr>
            <a:spLocks noGrp="1"/>
          </p:cNvSpPr>
          <p:nvPr>
            <p:ph sz="quarter" idx="4"/>
          </p:nvPr>
        </p:nvSpPr>
        <p:spPr/>
        <p:txBody>
          <a:bodyPr/>
          <a:lstStyle/>
          <a:p>
            <a:endParaRPr lang="en-US" dirty="0"/>
          </a:p>
        </p:txBody>
      </p:sp>
      <p:sp>
        <p:nvSpPr>
          <p:cNvPr id="2" name="Title 1">
            <a:extLst>
              <a:ext uri="{FF2B5EF4-FFF2-40B4-BE49-F238E27FC236}">
                <a16:creationId xmlns:a16="http://schemas.microsoft.com/office/drawing/2014/main" id="{0EBBD76D-A295-453C-BF2E-DA7E8A37B42E}"/>
              </a:ext>
            </a:extLst>
          </p:cNvPr>
          <p:cNvSpPr>
            <a:spLocks noGrp="1"/>
          </p:cNvSpPr>
          <p:nvPr>
            <p:ph type="title"/>
          </p:nvPr>
        </p:nvSpPr>
        <p:spPr/>
        <p:txBody>
          <a:bodyPr/>
          <a:lstStyle/>
          <a:p>
            <a:r>
              <a:rPr lang="en-US" dirty="0"/>
              <a:t>Model 2 – MLR (lag &amp; trend) </a:t>
            </a:r>
            <a:r>
              <a:rPr lang="en-US" dirty="0" err="1"/>
              <a:t>contd</a:t>
            </a:r>
            <a:endParaRPr lang="en-US" dirty="0"/>
          </a:p>
        </p:txBody>
      </p:sp>
      <p:sp>
        <p:nvSpPr>
          <p:cNvPr id="4" name="Text Placeholder 3">
            <a:extLst>
              <a:ext uri="{FF2B5EF4-FFF2-40B4-BE49-F238E27FC236}">
                <a16:creationId xmlns:a16="http://schemas.microsoft.com/office/drawing/2014/main" id="{A7B43F34-1BF4-4E0B-807C-3DF3D11C8080}"/>
              </a:ext>
            </a:extLst>
          </p:cNvPr>
          <p:cNvSpPr>
            <a:spLocks noGrp="1"/>
          </p:cNvSpPr>
          <p:nvPr>
            <p:ph type="body" idx="1"/>
          </p:nvPr>
        </p:nvSpPr>
        <p:spPr/>
        <p:txBody>
          <a:bodyPr/>
          <a:lstStyle/>
          <a:p>
            <a:r>
              <a:rPr lang="en-US" dirty="0"/>
              <a:t>R Code</a:t>
            </a:r>
          </a:p>
        </p:txBody>
      </p:sp>
      <p:sp>
        <p:nvSpPr>
          <p:cNvPr id="6" name="Text Placeholder 5">
            <a:extLst>
              <a:ext uri="{FF2B5EF4-FFF2-40B4-BE49-F238E27FC236}">
                <a16:creationId xmlns:a16="http://schemas.microsoft.com/office/drawing/2014/main" id="{DB165FCD-B753-4BCD-B5E7-EBC5EB931479}"/>
              </a:ext>
            </a:extLst>
          </p:cNvPr>
          <p:cNvSpPr>
            <a:spLocks noGrp="1"/>
          </p:cNvSpPr>
          <p:nvPr>
            <p:ph type="body" sz="quarter" idx="3"/>
          </p:nvPr>
        </p:nvSpPr>
        <p:spPr/>
        <p:txBody>
          <a:bodyPr/>
          <a:lstStyle/>
          <a:p>
            <a:r>
              <a:rPr lang="en-US" dirty="0"/>
              <a:t>Output</a:t>
            </a:r>
          </a:p>
        </p:txBody>
      </p:sp>
      <p:pic>
        <p:nvPicPr>
          <p:cNvPr id="14" name="Content Placeholder 13">
            <a:extLst>
              <a:ext uri="{FF2B5EF4-FFF2-40B4-BE49-F238E27FC236}">
                <a16:creationId xmlns:a16="http://schemas.microsoft.com/office/drawing/2014/main" id="{ED03D799-1DC6-41B5-820C-8233C8949F02}"/>
              </a:ext>
            </a:extLst>
          </p:cNvPr>
          <p:cNvPicPr>
            <a:picLocks noGrp="1" noChangeAspect="1"/>
          </p:cNvPicPr>
          <p:nvPr>
            <p:ph sz="half" idx="2"/>
          </p:nvPr>
        </p:nvPicPr>
        <p:blipFill>
          <a:blip r:embed="rId2"/>
          <a:stretch>
            <a:fillRect/>
          </a:stretch>
        </p:blipFill>
        <p:spPr>
          <a:xfrm>
            <a:off x="1047807" y="2505075"/>
            <a:ext cx="4741749" cy="3684588"/>
          </a:xfrm>
          <a:prstGeom prst="rect">
            <a:avLst/>
          </a:prstGeom>
        </p:spPr>
      </p:pic>
      <p:pic>
        <p:nvPicPr>
          <p:cNvPr id="9" name="Picture 8">
            <a:extLst>
              <a:ext uri="{FF2B5EF4-FFF2-40B4-BE49-F238E27FC236}">
                <a16:creationId xmlns:a16="http://schemas.microsoft.com/office/drawing/2014/main" id="{E4C5638C-579D-4AE9-B8B6-73070F19D5CB}"/>
              </a:ext>
            </a:extLst>
          </p:cNvPr>
          <p:cNvPicPr>
            <a:picLocks noChangeAspect="1"/>
          </p:cNvPicPr>
          <p:nvPr/>
        </p:nvPicPr>
        <p:blipFill>
          <a:blip r:embed="rId3"/>
          <a:stretch>
            <a:fillRect/>
          </a:stretch>
        </p:blipFill>
        <p:spPr>
          <a:xfrm>
            <a:off x="6172200" y="2505075"/>
            <a:ext cx="2829504" cy="2640169"/>
          </a:xfrm>
          <a:prstGeom prst="rect">
            <a:avLst/>
          </a:prstGeom>
        </p:spPr>
      </p:pic>
      <p:pic>
        <p:nvPicPr>
          <p:cNvPr id="12" name="Picture 11">
            <a:extLst>
              <a:ext uri="{FF2B5EF4-FFF2-40B4-BE49-F238E27FC236}">
                <a16:creationId xmlns:a16="http://schemas.microsoft.com/office/drawing/2014/main" id="{51AD6272-6333-4201-B808-F45E8299467E}"/>
              </a:ext>
            </a:extLst>
          </p:cNvPr>
          <p:cNvPicPr>
            <a:picLocks noChangeAspect="1"/>
          </p:cNvPicPr>
          <p:nvPr/>
        </p:nvPicPr>
        <p:blipFill>
          <a:blip r:embed="rId4"/>
          <a:stretch>
            <a:fillRect/>
          </a:stretch>
        </p:blipFill>
        <p:spPr>
          <a:xfrm>
            <a:off x="6208690" y="5814373"/>
            <a:ext cx="981082" cy="290515"/>
          </a:xfrm>
          <a:prstGeom prst="rect">
            <a:avLst/>
          </a:prstGeom>
        </p:spPr>
      </p:pic>
      <p:pic>
        <p:nvPicPr>
          <p:cNvPr id="13" name="Picture 12">
            <a:extLst>
              <a:ext uri="{FF2B5EF4-FFF2-40B4-BE49-F238E27FC236}">
                <a16:creationId xmlns:a16="http://schemas.microsoft.com/office/drawing/2014/main" id="{855C9E68-5D8C-4827-89B2-6547B5728B90}"/>
              </a:ext>
            </a:extLst>
          </p:cNvPr>
          <p:cNvPicPr>
            <a:picLocks noChangeAspect="1"/>
          </p:cNvPicPr>
          <p:nvPr/>
        </p:nvPicPr>
        <p:blipFill>
          <a:blip r:embed="rId5"/>
          <a:stretch>
            <a:fillRect/>
          </a:stretch>
        </p:blipFill>
        <p:spPr>
          <a:xfrm>
            <a:off x="9001704" y="2539126"/>
            <a:ext cx="2235114" cy="2085552"/>
          </a:xfrm>
          <a:prstGeom prst="rect">
            <a:avLst/>
          </a:prstGeom>
        </p:spPr>
      </p:pic>
    </p:spTree>
    <p:extLst>
      <p:ext uri="{BB962C8B-B14F-4D97-AF65-F5344CB8AC3E}">
        <p14:creationId xmlns:p14="http://schemas.microsoft.com/office/powerpoint/2010/main" val="1909150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5EBC1A19-2B51-4815-9AFC-9B97F5952BA2}"/>
              </a:ext>
            </a:extLst>
          </p:cNvPr>
          <p:cNvSpPr>
            <a:spLocks noGrp="1"/>
          </p:cNvSpPr>
          <p:nvPr>
            <p:ph sz="quarter" idx="4"/>
          </p:nvPr>
        </p:nvSpPr>
        <p:spPr/>
        <p:txBody>
          <a:bodyPr/>
          <a:lstStyle/>
          <a:p>
            <a:endParaRPr lang="en-US" dirty="0"/>
          </a:p>
        </p:txBody>
      </p:sp>
      <p:sp>
        <p:nvSpPr>
          <p:cNvPr id="2" name="Title 1">
            <a:extLst>
              <a:ext uri="{FF2B5EF4-FFF2-40B4-BE49-F238E27FC236}">
                <a16:creationId xmlns:a16="http://schemas.microsoft.com/office/drawing/2014/main" id="{0EBBD76D-A295-453C-BF2E-DA7E8A37B42E}"/>
              </a:ext>
            </a:extLst>
          </p:cNvPr>
          <p:cNvSpPr>
            <a:spLocks noGrp="1"/>
          </p:cNvSpPr>
          <p:nvPr>
            <p:ph type="title"/>
          </p:nvPr>
        </p:nvSpPr>
        <p:spPr/>
        <p:txBody>
          <a:bodyPr/>
          <a:lstStyle/>
          <a:p>
            <a:r>
              <a:rPr lang="en-US" dirty="0"/>
              <a:t>Model 3 – VAR (lag &amp; trend)</a:t>
            </a:r>
          </a:p>
        </p:txBody>
      </p:sp>
      <p:sp>
        <p:nvSpPr>
          <p:cNvPr id="4" name="Text Placeholder 3">
            <a:extLst>
              <a:ext uri="{FF2B5EF4-FFF2-40B4-BE49-F238E27FC236}">
                <a16:creationId xmlns:a16="http://schemas.microsoft.com/office/drawing/2014/main" id="{A7B43F34-1BF4-4E0B-807C-3DF3D11C8080}"/>
              </a:ext>
            </a:extLst>
          </p:cNvPr>
          <p:cNvSpPr>
            <a:spLocks noGrp="1"/>
          </p:cNvSpPr>
          <p:nvPr>
            <p:ph type="body" idx="1"/>
          </p:nvPr>
        </p:nvSpPr>
        <p:spPr/>
        <p:txBody>
          <a:bodyPr/>
          <a:lstStyle/>
          <a:p>
            <a:r>
              <a:rPr lang="en-US" dirty="0"/>
              <a:t>R Code</a:t>
            </a:r>
          </a:p>
        </p:txBody>
      </p:sp>
      <p:sp>
        <p:nvSpPr>
          <p:cNvPr id="6" name="Text Placeholder 5">
            <a:extLst>
              <a:ext uri="{FF2B5EF4-FFF2-40B4-BE49-F238E27FC236}">
                <a16:creationId xmlns:a16="http://schemas.microsoft.com/office/drawing/2014/main" id="{DB165FCD-B753-4BCD-B5E7-EBC5EB931479}"/>
              </a:ext>
            </a:extLst>
          </p:cNvPr>
          <p:cNvSpPr>
            <a:spLocks noGrp="1"/>
          </p:cNvSpPr>
          <p:nvPr>
            <p:ph type="body" sz="quarter" idx="3"/>
          </p:nvPr>
        </p:nvSpPr>
        <p:spPr/>
        <p:txBody>
          <a:bodyPr/>
          <a:lstStyle/>
          <a:p>
            <a:r>
              <a:rPr lang="en-US" dirty="0"/>
              <a:t>Output</a:t>
            </a:r>
          </a:p>
        </p:txBody>
      </p:sp>
      <p:pic>
        <p:nvPicPr>
          <p:cNvPr id="10" name="Content Placeholder 9">
            <a:extLst>
              <a:ext uri="{FF2B5EF4-FFF2-40B4-BE49-F238E27FC236}">
                <a16:creationId xmlns:a16="http://schemas.microsoft.com/office/drawing/2014/main" id="{9B811B1D-EFE7-421A-ADFC-CFD6CEEEC9BD}"/>
              </a:ext>
            </a:extLst>
          </p:cNvPr>
          <p:cNvPicPr>
            <a:picLocks noGrp="1" noChangeAspect="1"/>
          </p:cNvPicPr>
          <p:nvPr>
            <p:ph sz="half" idx="2"/>
          </p:nvPr>
        </p:nvPicPr>
        <p:blipFill>
          <a:blip r:embed="rId2"/>
          <a:stretch>
            <a:fillRect/>
          </a:stretch>
        </p:blipFill>
        <p:spPr>
          <a:xfrm>
            <a:off x="1899433" y="2773351"/>
            <a:ext cx="3038497" cy="3148036"/>
          </a:xfrm>
          <a:prstGeom prst="rect">
            <a:avLst/>
          </a:prstGeom>
        </p:spPr>
      </p:pic>
      <p:pic>
        <p:nvPicPr>
          <p:cNvPr id="7" name="Picture 6">
            <a:extLst>
              <a:ext uri="{FF2B5EF4-FFF2-40B4-BE49-F238E27FC236}">
                <a16:creationId xmlns:a16="http://schemas.microsoft.com/office/drawing/2014/main" id="{724C92A4-8353-477E-938B-1660C64F0295}"/>
              </a:ext>
            </a:extLst>
          </p:cNvPr>
          <p:cNvPicPr>
            <a:picLocks noChangeAspect="1"/>
          </p:cNvPicPr>
          <p:nvPr/>
        </p:nvPicPr>
        <p:blipFill>
          <a:blip r:embed="rId3"/>
          <a:stretch>
            <a:fillRect/>
          </a:stretch>
        </p:blipFill>
        <p:spPr>
          <a:xfrm>
            <a:off x="6096000" y="2508046"/>
            <a:ext cx="5795825" cy="1622831"/>
          </a:xfrm>
          <a:prstGeom prst="rect">
            <a:avLst/>
          </a:prstGeom>
        </p:spPr>
      </p:pic>
    </p:spTree>
    <p:extLst>
      <p:ext uri="{BB962C8B-B14F-4D97-AF65-F5344CB8AC3E}">
        <p14:creationId xmlns:p14="http://schemas.microsoft.com/office/powerpoint/2010/main" val="3010545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B184A0AD-C784-4992-ABCB-159F312142EE}"/>
              </a:ext>
            </a:extLst>
          </p:cNvPr>
          <p:cNvPicPr>
            <a:picLocks noGrp="1" noChangeAspect="1"/>
          </p:cNvPicPr>
          <p:nvPr>
            <p:ph sz="quarter" idx="4"/>
          </p:nvPr>
        </p:nvPicPr>
        <p:blipFill>
          <a:blip r:embed="rId2"/>
          <a:stretch>
            <a:fillRect/>
          </a:stretch>
        </p:blipFill>
        <p:spPr>
          <a:xfrm>
            <a:off x="6789383" y="2505075"/>
            <a:ext cx="3948821" cy="3684588"/>
          </a:xfrm>
          <a:prstGeom prst="rect">
            <a:avLst/>
          </a:prstGeom>
        </p:spPr>
      </p:pic>
      <p:sp>
        <p:nvSpPr>
          <p:cNvPr id="2" name="Title 1">
            <a:extLst>
              <a:ext uri="{FF2B5EF4-FFF2-40B4-BE49-F238E27FC236}">
                <a16:creationId xmlns:a16="http://schemas.microsoft.com/office/drawing/2014/main" id="{0EBBD76D-A295-453C-BF2E-DA7E8A37B42E}"/>
              </a:ext>
            </a:extLst>
          </p:cNvPr>
          <p:cNvSpPr>
            <a:spLocks noGrp="1"/>
          </p:cNvSpPr>
          <p:nvPr>
            <p:ph type="title"/>
          </p:nvPr>
        </p:nvSpPr>
        <p:spPr/>
        <p:txBody>
          <a:bodyPr/>
          <a:lstStyle/>
          <a:p>
            <a:r>
              <a:rPr lang="en-US" dirty="0"/>
              <a:t>Model 3 – VAR (lag &amp; trend)</a:t>
            </a:r>
          </a:p>
        </p:txBody>
      </p:sp>
      <p:sp>
        <p:nvSpPr>
          <p:cNvPr id="4" name="Text Placeholder 3">
            <a:extLst>
              <a:ext uri="{FF2B5EF4-FFF2-40B4-BE49-F238E27FC236}">
                <a16:creationId xmlns:a16="http://schemas.microsoft.com/office/drawing/2014/main" id="{A7B43F34-1BF4-4E0B-807C-3DF3D11C8080}"/>
              </a:ext>
            </a:extLst>
          </p:cNvPr>
          <p:cNvSpPr>
            <a:spLocks noGrp="1"/>
          </p:cNvSpPr>
          <p:nvPr>
            <p:ph type="body" idx="1"/>
          </p:nvPr>
        </p:nvSpPr>
        <p:spPr/>
        <p:txBody>
          <a:bodyPr/>
          <a:lstStyle/>
          <a:p>
            <a:r>
              <a:rPr lang="en-US" dirty="0"/>
              <a:t>R Code</a:t>
            </a:r>
          </a:p>
        </p:txBody>
      </p:sp>
      <p:sp>
        <p:nvSpPr>
          <p:cNvPr id="6" name="Text Placeholder 5">
            <a:extLst>
              <a:ext uri="{FF2B5EF4-FFF2-40B4-BE49-F238E27FC236}">
                <a16:creationId xmlns:a16="http://schemas.microsoft.com/office/drawing/2014/main" id="{DB165FCD-B753-4BCD-B5E7-EBC5EB931479}"/>
              </a:ext>
            </a:extLst>
          </p:cNvPr>
          <p:cNvSpPr>
            <a:spLocks noGrp="1"/>
          </p:cNvSpPr>
          <p:nvPr>
            <p:ph type="body" sz="quarter" idx="3"/>
          </p:nvPr>
        </p:nvSpPr>
        <p:spPr/>
        <p:txBody>
          <a:bodyPr/>
          <a:lstStyle/>
          <a:p>
            <a:r>
              <a:rPr lang="en-US" dirty="0"/>
              <a:t>Output</a:t>
            </a:r>
          </a:p>
        </p:txBody>
      </p:sp>
      <p:pic>
        <p:nvPicPr>
          <p:cNvPr id="11" name="Content Placeholder 10">
            <a:extLst>
              <a:ext uri="{FF2B5EF4-FFF2-40B4-BE49-F238E27FC236}">
                <a16:creationId xmlns:a16="http://schemas.microsoft.com/office/drawing/2014/main" id="{143F730F-F102-494D-B219-0C2B51967302}"/>
              </a:ext>
            </a:extLst>
          </p:cNvPr>
          <p:cNvPicPr>
            <a:picLocks noGrp="1" noChangeAspect="1"/>
          </p:cNvPicPr>
          <p:nvPr>
            <p:ph sz="half" idx="2"/>
          </p:nvPr>
        </p:nvPicPr>
        <p:blipFill>
          <a:blip r:embed="rId3"/>
          <a:stretch>
            <a:fillRect/>
          </a:stretch>
        </p:blipFill>
        <p:spPr>
          <a:xfrm>
            <a:off x="946801" y="2505075"/>
            <a:ext cx="4943760" cy="3684588"/>
          </a:xfrm>
          <a:prstGeom prst="rect">
            <a:avLst/>
          </a:prstGeom>
        </p:spPr>
      </p:pic>
      <p:pic>
        <p:nvPicPr>
          <p:cNvPr id="12" name="Picture 11">
            <a:extLst>
              <a:ext uri="{FF2B5EF4-FFF2-40B4-BE49-F238E27FC236}">
                <a16:creationId xmlns:a16="http://schemas.microsoft.com/office/drawing/2014/main" id="{56E02743-86BE-4816-B216-A7E564792CBC}"/>
              </a:ext>
            </a:extLst>
          </p:cNvPr>
          <p:cNvPicPr>
            <a:picLocks noChangeAspect="1"/>
          </p:cNvPicPr>
          <p:nvPr/>
        </p:nvPicPr>
        <p:blipFill>
          <a:blip r:embed="rId4"/>
          <a:stretch>
            <a:fillRect/>
          </a:stretch>
        </p:blipFill>
        <p:spPr>
          <a:xfrm>
            <a:off x="9186757" y="2849562"/>
            <a:ext cx="1004895" cy="314327"/>
          </a:xfrm>
          <a:prstGeom prst="rect">
            <a:avLst/>
          </a:prstGeom>
        </p:spPr>
      </p:pic>
    </p:spTree>
    <p:extLst>
      <p:ext uri="{BB962C8B-B14F-4D97-AF65-F5344CB8AC3E}">
        <p14:creationId xmlns:p14="http://schemas.microsoft.com/office/powerpoint/2010/main" val="1101138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917F1-968A-45F3-B42E-DC723B3F5860}"/>
              </a:ext>
            </a:extLst>
          </p:cNvPr>
          <p:cNvSpPr>
            <a:spLocks noGrp="1"/>
          </p:cNvSpPr>
          <p:nvPr>
            <p:ph type="title"/>
          </p:nvPr>
        </p:nvSpPr>
        <p:spPr/>
        <p:txBody>
          <a:bodyPr/>
          <a:lstStyle/>
          <a:p>
            <a:r>
              <a:rPr lang="en-US" dirty="0"/>
              <a:t>Part I - Conclusion</a:t>
            </a:r>
          </a:p>
        </p:txBody>
      </p:sp>
      <p:sp>
        <p:nvSpPr>
          <p:cNvPr id="3" name="Text Placeholder 2">
            <a:extLst>
              <a:ext uri="{FF2B5EF4-FFF2-40B4-BE49-F238E27FC236}">
                <a16:creationId xmlns:a16="http://schemas.microsoft.com/office/drawing/2014/main" id="{1D7DD60C-9001-4D3C-88A4-4F19D77F13A3}"/>
              </a:ext>
            </a:extLst>
          </p:cNvPr>
          <p:cNvSpPr>
            <a:spLocks noGrp="1"/>
          </p:cNvSpPr>
          <p:nvPr>
            <p:ph type="body" idx="1"/>
          </p:nvPr>
        </p:nvSpPr>
        <p:spPr/>
        <p:txBody>
          <a:bodyPr/>
          <a:lstStyle/>
          <a:p>
            <a:r>
              <a:rPr lang="en-US" dirty="0"/>
              <a:t>Since</a:t>
            </a:r>
          </a:p>
        </p:txBody>
      </p:sp>
      <p:sp>
        <p:nvSpPr>
          <p:cNvPr id="5" name="Text Placeholder 4">
            <a:extLst>
              <a:ext uri="{FF2B5EF4-FFF2-40B4-BE49-F238E27FC236}">
                <a16:creationId xmlns:a16="http://schemas.microsoft.com/office/drawing/2014/main" id="{CD8A4A18-C827-4CD5-AC9C-154023A49F73}"/>
              </a:ext>
            </a:extLst>
          </p:cNvPr>
          <p:cNvSpPr>
            <a:spLocks noGrp="1"/>
          </p:cNvSpPr>
          <p:nvPr>
            <p:ph type="body" sz="quarter" idx="3"/>
          </p:nvPr>
        </p:nvSpPr>
        <p:spPr/>
        <p:txBody>
          <a:bodyPr/>
          <a:lstStyle/>
          <a:p>
            <a:r>
              <a:rPr lang="en-US" dirty="0"/>
              <a:t>Model</a:t>
            </a:r>
          </a:p>
        </p:txBody>
      </p:sp>
      <p:pic>
        <p:nvPicPr>
          <p:cNvPr id="7" name="Content Placeholder 6">
            <a:extLst>
              <a:ext uri="{FF2B5EF4-FFF2-40B4-BE49-F238E27FC236}">
                <a16:creationId xmlns:a16="http://schemas.microsoft.com/office/drawing/2014/main" id="{2C7D9257-3C42-4EEA-88A1-74BEC8A497A8}"/>
              </a:ext>
            </a:extLst>
          </p:cNvPr>
          <p:cNvPicPr>
            <a:picLocks noGrp="1" noChangeAspect="1"/>
          </p:cNvPicPr>
          <p:nvPr>
            <p:ph sz="quarter" idx="4"/>
          </p:nvPr>
        </p:nvPicPr>
        <p:blipFill>
          <a:blip r:embed="rId2"/>
          <a:stretch>
            <a:fillRect/>
          </a:stretch>
        </p:blipFill>
        <p:spPr>
          <a:xfrm>
            <a:off x="6789383" y="2505075"/>
            <a:ext cx="3948821" cy="3684588"/>
          </a:xfrm>
          <a:prstGeom prst="rect">
            <a:avLst/>
          </a:prstGeom>
        </p:spPr>
      </p:pic>
      <p:pic>
        <p:nvPicPr>
          <p:cNvPr id="8" name="Picture 7">
            <a:extLst>
              <a:ext uri="{FF2B5EF4-FFF2-40B4-BE49-F238E27FC236}">
                <a16:creationId xmlns:a16="http://schemas.microsoft.com/office/drawing/2014/main" id="{914239F0-ACC7-46F4-904B-BC58305B2840}"/>
              </a:ext>
            </a:extLst>
          </p:cNvPr>
          <p:cNvPicPr>
            <a:picLocks noChangeAspect="1"/>
          </p:cNvPicPr>
          <p:nvPr/>
        </p:nvPicPr>
        <p:blipFill>
          <a:blip r:embed="rId3"/>
          <a:stretch>
            <a:fillRect/>
          </a:stretch>
        </p:blipFill>
        <p:spPr>
          <a:xfrm>
            <a:off x="6344168" y="6333330"/>
            <a:ext cx="5067337" cy="319090"/>
          </a:xfrm>
          <a:prstGeom prst="rect">
            <a:avLst/>
          </a:prstGeom>
        </p:spPr>
      </p:pic>
      <p:sp>
        <p:nvSpPr>
          <p:cNvPr id="11" name="Content Placeholder 10">
            <a:extLst>
              <a:ext uri="{FF2B5EF4-FFF2-40B4-BE49-F238E27FC236}">
                <a16:creationId xmlns:a16="http://schemas.microsoft.com/office/drawing/2014/main" id="{3645A5BE-9E05-4677-9FC2-73AE72DC2C7D}"/>
              </a:ext>
            </a:extLst>
          </p:cNvPr>
          <p:cNvSpPr>
            <a:spLocks noGrp="1"/>
          </p:cNvSpPr>
          <p:nvPr>
            <p:ph sz="half" idx="2"/>
          </p:nvPr>
        </p:nvSpPr>
        <p:spPr/>
        <p:txBody>
          <a:bodyPr/>
          <a:lstStyle/>
          <a:p>
            <a:r>
              <a:rPr lang="en-US" dirty="0"/>
              <a:t>In this case, the VAR model seems more useful in predicting the future values. The model demonstrated a lower ASE than the other models.</a:t>
            </a:r>
          </a:p>
        </p:txBody>
      </p:sp>
    </p:spTree>
    <p:extLst>
      <p:ext uri="{BB962C8B-B14F-4D97-AF65-F5344CB8AC3E}">
        <p14:creationId xmlns:p14="http://schemas.microsoft.com/office/powerpoint/2010/main" val="3741560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7FE35B0-C0FF-4490-981B-FC2EAB52F2D1}"/>
              </a:ext>
            </a:extLst>
          </p:cNvPr>
          <p:cNvSpPr>
            <a:spLocks noGrp="1"/>
          </p:cNvSpPr>
          <p:nvPr>
            <p:ph type="title"/>
          </p:nvPr>
        </p:nvSpPr>
        <p:spPr/>
        <p:txBody>
          <a:bodyPr/>
          <a:lstStyle/>
          <a:p>
            <a:r>
              <a:rPr lang="en-US" dirty="0"/>
              <a:t>Business Ads/Sales</a:t>
            </a:r>
          </a:p>
        </p:txBody>
      </p:sp>
      <p:sp>
        <p:nvSpPr>
          <p:cNvPr id="8" name="Text Placeholder 7">
            <a:extLst>
              <a:ext uri="{FF2B5EF4-FFF2-40B4-BE49-F238E27FC236}">
                <a16:creationId xmlns:a16="http://schemas.microsoft.com/office/drawing/2014/main" id="{0F86A37D-7940-466B-ACF7-E804665EE795}"/>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9323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7F011A-258B-46E4-B9FD-76975D340B8C}"/>
              </a:ext>
            </a:extLst>
          </p:cNvPr>
          <p:cNvSpPr>
            <a:spLocks noGrp="1"/>
          </p:cNvSpPr>
          <p:nvPr>
            <p:ph type="title"/>
          </p:nvPr>
        </p:nvSpPr>
        <p:spPr/>
        <p:txBody>
          <a:bodyPr/>
          <a:lstStyle/>
          <a:p>
            <a:r>
              <a:rPr lang="en-US" dirty="0"/>
              <a:t>Predict Next 20 Years of Mortality</a:t>
            </a:r>
          </a:p>
        </p:txBody>
      </p:sp>
      <p:sp>
        <p:nvSpPr>
          <p:cNvPr id="5" name="Text Placeholder 4">
            <a:extLst>
              <a:ext uri="{FF2B5EF4-FFF2-40B4-BE49-F238E27FC236}">
                <a16:creationId xmlns:a16="http://schemas.microsoft.com/office/drawing/2014/main" id="{00C485D1-A71F-4DB4-B7DA-8CB5D1CECD2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596344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521850A-7F55-4302-85BE-077537140F6A}"/>
              </a:ext>
            </a:extLst>
          </p:cNvPr>
          <p:cNvSpPr>
            <a:spLocks noGrp="1"/>
          </p:cNvSpPr>
          <p:nvPr>
            <p:ph type="title"/>
          </p:nvPr>
        </p:nvSpPr>
        <p:spPr/>
        <p:txBody>
          <a:bodyPr/>
          <a:lstStyle/>
          <a:p>
            <a:r>
              <a:rPr lang="en-US" dirty="0"/>
              <a:t>MLR Model</a:t>
            </a:r>
          </a:p>
        </p:txBody>
      </p:sp>
      <p:sp>
        <p:nvSpPr>
          <p:cNvPr id="8" name="Text Placeholder 7">
            <a:extLst>
              <a:ext uri="{FF2B5EF4-FFF2-40B4-BE49-F238E27FC236}">
                <a16:creationId xmlns:a16="http://schemas.microsoft.com/office/drawing/2014/main" id="{4EBDE936-ACF6-415A-A044-E4A7742589E9}"/>
              </a:ext>
            </a:extLst>
          </p:cNvPr>
          <p:cNvSpPr>
            <a:spLocks noGrp="1"/>
          </p:cNvSpPr>
          <p:nvPr>
            <p:ph type="body" idx="1"/>
          </p:nvPr>
        </p:nvSpPr>
        <p:spPr/>
        <p:txBody>
          <a:bodyPr/>
          <a:lstStyle/>
          <a:p>
            <a:r>
              <a:rPr lang="en-US" dirty="0"/>
              <a:t>R code</a:t>
            </a:r>
          </a:p>
        </p:txBody>
      </p:sp>
      <p:sp>
        <p:nvSpPr>
          <p:cNvPr id="10" name="Text Placeholder 9">
            <a:extLst>
              <a:ext uri="{FF2B5EF4-FFF2-40B4-BE49-F238E27FC236}">
                <a16:creationId xmlns:a16="http://schemas.microsoft.com/office/drawing/2014/main" id="{B60BF837-E864-4C0C-B6B6-B5597E298C9C}"/>
              </a:ext>
            </a:extLst>
          </p:cNvPr>
          <p:cNvSpPr>
            <a:spLocks noGrp="1"/>
          </p:cNvSpPr>
          <p:nvPr>
            <p:ph type="body" sz="quarter" idx="3"/>
          </p:nvPr>
        </p:nvSpPr>
        <p:spPr/>
        <p:txBody>
          <a:bodyPr/>
          <a:lstStyle/>
          <a:p>
            <a:endParaRPr lang="en-US"/>
          </a:p>
        </p:txBody>
      </p:sp>
      <p:pic>
        <p:nvPicPr>
          <p:cNvPr id="13" name="Content Placeholder 12">
            <a:extLst>
              <a:ext uri="{FF2B5EF4-FFF2-40B4-BE49-F238E27FC236}">
                <a16:creationId xmlns:a16="http://schemas.microsoft.com/office/drawing/2014/main" id="{CA7583EF-A86B-4D8A-9665-EC1BA9924B2A}"/>
              </a:ext>
            </a:extLst>
          </p:cNvPr>
          <p:cNvPicPr>
            <a:picLocks noGrp="1" noChangeAspect="1"/>
          </p:cNvPicPr>
          <p:nvPr>
            <p:ph sz="quarter" idx="4"/>
          </p:nvPr>
        </p:nvPicPr>
        <p:blipFill>
          <a:blip r:embed="rId2"/>
          <a:stretch>
            <a:fillRect/>
          </a:stretch>
        </p:blipFill>
        <p:spPr>
          <a:xfrm>
            <a:off x="6194427" y="2744461"/>
            <a:ext cx="4259687" cy="1989264"/>
          </a:xfrm>
          <a:prstGeom prst="rect">
            <a:avLst/>
          </a:prstGeom>
        </p:spPr>
      </p:pic>
      <p:pic>
        <p:nvPicPr>
          <p:cNvPr id="17" name="Content Placeholder 16">
            <a:extLst>
              <a:ext uri="{FF2B5EF4-FFF2-40B4-BE49-F238E27FC236}">
                <a16:creationId xmlns:a16="http://schemas.microsoft.com/office/drawing/2014/main" id="{03182581-4D95-4BA4-83EC-7851CE9072F1}"/>
              </a:ext>
            </a:extLst>
          </p:cNvPr>
          <p:cNvPicPr>
            <a:picLocks noGrp="1" noChangeAspect="1"/>
          </p:cNvPicPr>
          <p:nvPr>
            <p:ph sz="half" idx="2"/>
          </p:nvPr>
        </p:nvPicPr>
        <p:blipFill>
          <a:blip r:embed="rId3"/>
          <a:stretch>
            <a:fillRect/>
          </a:stretch>
        </p:blipFill>
        <p:spPr>
          <a:xfrm>
            <a:off x="979073" y="2505075"/>
            <a:ext cx="4879217" cy="3684588"/>
          </a:xfrm>
          <a:prstGeom prst="rect">
            <a:avLst/>
          </a:prstGeom>
        </p:spPr>
      </p:pic>
      <p:pic>
        <p:nvPicPr>
          <p:cNvPr id="16" name="Picture 15">
            <a:extLst>
              <a:ext uri="{FF2B5EF4-FFF2-40B4-BE49-F238E27FC236}">
                <a16:creationId xmlns:a16="http://schemas.microsoft.com/office/drawing/2014/main" id="{793ADB80-D653-4144-8BB2-C6BE61381128}"/>
              </a:ext>
            </a:extLst>
          </p:cNvPr>
          <p:cNvPicPr>
            <a:picLocks noChangeAspect="1"/>
          </p:cNvPicPr>
          <p:nvPr/>
        </p:nvPicPr>
        <p:blipFill>
          <a:blip r:embed="rId4"/>
          <a:stretch>
            <a:fillRect/>
          </a:stretch>
        </p:blipFill>
        <p:spPr>
          <a:xfrm>
            <a:off x="6172200" y="4760113"/>
            <a:ext cx="5914623" cy="1744901"/>
          </a:xfrm>
          <a:prstGeom prst="rect">
            <a:avLst/>
          </a:prstGeom>
        </p:spPr>
      </p:pic>
      <p:pic>
        <p:nvPicPr>
          <p:cNvPr id="18" name="Picture 17">
            <a:extLst>
              <a:ext uri="{FF2B5EF4-FFF2-40B4-BE49-F238E27FC236}">
                <a16:creationId xmlns:a16="http://schemas.microsoft.com/office/drawing/2014/main" id="{F05D728B-5386-4FFA-9AFA-96B32AF74B23}"/>
              </a:ext>
            </a:extLst>
          </p:cNvPr>
          <p:cNvPicPr>
            <a:picLocks noChangeAspect="1"/>
          </p:cNvPicPr>
          <p:nvPr/>
        </p:nvPicPr>
        <p:blipFill>
          <a:blip r:embed="rId5"/>
          <a:stretch>
            <a:fillRect/>
          </a:stretch>
        </p:blipFill>
        <p:spPr>
          <a:xfrm>
            <a:off x="9965954" y="2772120"/>
            <a:ext cx="976320" cy="300040"/>
          </a:xfrm>
          <a:prstGeom prst="rect">
            <a:avLst/>
          </a:prstGeom>
        </p:spPr>
      </p:pic>
    </p:spTree>
    <p:extLst>
      <p:ext uri="{BB962C8B-B14F-4D97-AF65-F5344CB8AC3E}">
        <p14:creationId xmlns:p14="http://schemas.microsoft.com/office/powerpoint/2010/main" val="25833715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2FF23624-D979-496C-BC08-9E424E4815C6}"/>
              </a:ext>
            </a:extLst>
          </p:cNvPr>
          <p:cNvPicPr>
            <a:picLocks noGrp="1" noChangeAspect="1"/>
          </p:cNvPicPr>
          <p:nvPr>
            <p:ph sz="quarter" idx="4"/>
          </p:nvPr>
        </p:nvPicPr>
        <p:blipFill>
          <a:blip r:embed="rId2"/>
          <a:stretch>
            <a:fillRect/>
          </a:stretch>
        </p:blipFill>
        <p:spPr>
          <a:xfrm>
            <a:off x="6172200" y="2670193"/>
            <a:ext cx="5183188" cy="3354352"/>
          </a:xfrm>
          <a:prstGeom prst="rect">
            <a:avLst/>
          </a:prstGeom>
        </p:spPr>
      </p:pic>
      <p:sp>
        <p:nvSpPr>
          <p:cNvPr id="7" name="Title 6">
            <a:extLst>
              <a:ext uri="{FF2B5EF4-FFF2-40B4-BE49-F238E27FC236}">
                <a16:creationId xmlns:a16="http://schemas.microsoft.com/office/drawing/2014/main" id="{D521850A-7F55-4302-85BE-077537140F6A}"/>
              </a:ext>
            </a:extLst>
          </p:cNvPr>
          <p:cNvSpPr>
            <a:spLocks noGrp="1"/>
          </p:cNvSpPr>
          <p:nvPr>
            <p:ph type="title"/>
          </p:nvPr>
        </p:nvSpPr>
        <p:spPr/>
        <p:txBody>
          <a:bodyPr/>
          <a:lstStyle/>
          <a:p>
            <a:r>
              <a:rPr lang="en-US" dirty="0"/>
              <a:t>VAR Model</a:t>
            </a:r>
          </a:p>
        </p:txBody>
      </p:sp>
      <p:sp>
        <p:nvSpPr>
          <p:cNvPr id="8" name="Text Placeholder 7">
            <a:extLst>
              <a:ext uri="{FF2B5EF4-FFF2-40B4-BE49-F238E27FC236}">
                <a16:creationId xmlns:a16="http://schemas.microsoft.com/office/drawing/2014/main" id="{4EBDE936-ACF6-415A-A044-E4A7742589E9}"/>
              </a:ext>
            </a:extLst>
          </p:cNvPr>
          <p:cNvSpPr>
            <a:spLocks noGrp="1"/>
          </p:cNvSpPr>
          <p:nvPr>
            <p:ph type="body" idx="1"/>
          </p:nvPr>
        </p:nvSpPr>
        <p:spPr/>
        <p:txBody>
          <a:bodyPr/>
          <a:lstStyle/>
          <a:p>
            <a:r>
              <a:rPr lang="en-US" dirty="0"/>
              <a:t>R code</a:t>
            </a:r>
          </a:p>
        </p:txBody>
      </p:sp>
      <p:sp>
        <p:nvSpPr>
          <p:cNvPr id="10" name="Text Placeholder 9">
            <a:extLst>
              <a:ext uri="{FF2B5EF4-FFF2-40B4-BE49-F238E27FC236}">
                <a16:creationId xmlns:a16="http://schemas.microsoft.com/office/drawing/2014/main" id="{B60BF837-E864-4C0C-B6B6-B5597E298C9C}"/>
              </a:ext>
            </a:extLst>
          </p:cNvPr>
          <p:cNvSpPr>
            <a:spLocks noGrp="1"/>
          </p:cNvSpPr>
          <p:nvPr>
            <p:ph type="body" sz="quarter" idx="3"/>
          </p:nvPr>
        </p:nvSpPr>
        <p:spPr/>
        <p:txBody>
          <a:bodyPr/>
          <a:lstStyle/>
          <a:p>
            <a:r>
              <a:rPr lang="en-US" dirty="0"/>
              <a:t>Output</a:t>
            </a:r>
          </a:p>
        </p:txBody>
      </p:sp>
      <p:pic>
        <p:nvPicPr>
          <p:cNvPr id="4" name="Content Placeholder 3">
            <a:extLst>
              <a:ext uri="{FF2B5EF4-FFF2-40B4-BE49-F238E27FC236}">
                <a16:creationId xmlns:a16="http://schemas.microsoft.com/office/drawing/2014/main" id="{314F665F-F9C4-4630-8BFB-B47280F2173A}"/>
              </a:ext>
            </a:extLst>
          </p:cNvPr>
          <p:cNvPicPr>
            <a:picLocks noGrp="1" noChangeAspect="1"/>
          </p:cNvPicPr>
          <p:nvPr>
            <p:ph sz="half" idx="2"/>
          </p:nvPr>
        </p:nvPicPr>
        <p:blipFill>
          <a:blip r:embed="rId3"/>
          <a:stretch>
            <a:fillRect/>
          </a:stretch>
        </p:blipFill>
        <p:spPr>
          <a:xfrm>
            <a:off x="839788" y="3336272"/>
            <a:ext cx="5157787" cy="2022194"/>
          </a:xfrm>
          <a:prstGeom prst="rect">
            <a:avLst/>
          </a:prstGeom>
        </p:spPr>
      </p:pic>
      <p:pic>
        <p:nvPicPr>
          <p:cNvPr id="11" name="Picture 10">
            <a:extLst>
              <a:ext uri="{FF2B5EF4-FFF2-40B4-BE49-F238E27FC236}">
                <a16:creationId xmlns:a16="http://schemas.microsoft.com/office/drawing/2014/main" id="{732EFDDA-A808-4C4D-AF0E-FD4328991E2A}"/>
              </a:ext>
            </a:extLst>
          </p:cNvPr>
          <p:cNvPicPr>
            <a:picLocks noChangeAspect="1"/>
          </p:cNvPicPr>
          <p:nvPr/>
        </p:nvPicPr>
        <p:blipFill>
          <a:blip r:embed="rId4"/>
          <a:stretch>
            <a:fillRect/>
          </a:stretch>
        </p:blipFill>
        <p:spPr>
          <a:xfrm>
            <a:off x="9050558" y="2745480"/>
            <a:ext cx="981082" cy="323852"/>
          </a:xfrm>
          <a:prstGeom prst="rect">
            <a:avLst/>
          </a:prstGeom>
        </p:spPr>
      </p:pic>
    </p:spTree>
    <p:extLst>
      <p:ext uri="{BB962C8B-B14F-4D97-AF65-F5344CB8AC3E}">
        <p14:creationId xmlns:p14="http://schemas.microsoft.com/office/powerpoint/2010/main" val="33783137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521850A-7F55-4302-85BE-077537140F6A}"/>
              </a:ext>
            </a:extLst>
          </p:cNvPr>
          <p:cNvSpPr>
            <a:spLocks noGrp="1"/>
          </p:cNvSpPr>
          <p:nvPr>
            <p:ph type="title"/>
          </p:nvPr>
        </p:nvSpPr>
        <p:spPr/>
        <p:txBody>
          <a:bodyPr/>
          <a:lstStyle/>
          <a:p>
            <a:r>
              <a:rPr lang="en-US" dirty="0"/>
              <a:t>Model Comparison</a:t>
            </a:r>
          </a:p>
        </p:txBody>
      </p:sp>
      <p:sp>
        <p:nvSpPr>
          <p:cNvPr id="8" name="Text Placeholder 7">
            <a:extLst>
              <a:ext uri="{FF2B5EF4-FFF2-40B4-BE49-F238E27FC236}">
                <a16:creationId xmlns:a16="http://schemas.microsoft.com/office/drawing/2014/main" id="{4EBDE936-ACF6-415A-A044-E4A7742589E9}"/>
              </a:ext>
            </a:extLst>
          </p:cNvPr>
          <p:cNvSpPr>
            <a:spLocks noGrp="1"/>
          </p:cNvSpPr>
          <p:nvPr>
            <p:ph type="body" idx="1"/>
          </p:nvPr>
        </p:nvSpPr>
        <p:spPr/>
        <p:txBody>
          <a:bodyPr/>
          <a:lstStyle/>
          <a:p>
            <a:r>
              <a:rPr lang="en-US" dirty="0"/>
              <a:t>VAR</a:t>
            </a:r>
          </a:p>
        </p:txBody>
      </p:sp>
      <p:sp>
        <p:nvSpPr>
          <p:cNvPr id="10" name="Text Placeholder 9">
            <a:extLst>
              <a:ext uri="{FF2B5EF4-FFF2-40B4-BE49-F238E27FC236}">
                <a16:creationId xmlns:a16="http://schemas.microsoft.com/office/drawing/2014/main" id="{B60BF837-E864-4C0C-B6B6-B5597E298C9C}"/>
              </a:ext>
            </a:extLst>
          </p:cNvPr>
          <p:cNvSpPr>
            <a:spLocks noGrp="1"/>
          </p:cNvSpPr>
          <p:nvPr>
            <p:ph type="body" sz="quarter" idx="3"/>
          </p:nvPr>
        </p:nvSpPr>
        <p:spPr/>
        <p:txBody>
          <a:bodyPr/>
          <a:lstStyle/>
          <a:p>
            <a:r>
              <a:rPr lang="en-US" dirty="0"/>
              <a:t>MLR</a:t>
            </a:r>
          </a:p>
        </p:txBody>
      </p:sp>
      <p:pic>
        <p:nvPicPr>
          <p:cNvPr id="11" name="Content Placeholder 10">
            <a:extLst>
              <a:ext uri="{FF2B5EF4-FFF2-40B4-BE49-F238E27FC236}">
                <a16:creationId xmlns:a16="http://schemas.microsoft.com/office/drawing/2014/main" id="{86FDFDEC-B588-448A-B225-BB4A78A4BF84}"/>
              </a:ext>
            </a:extLst>
          </p:cNvPr>
          <p:cNvPicPr>
            <a:picLocks noGrp="1" noChangeAspect="1"/>
          </p:cNvPicPr>
          <p:nvPr>
            <p:ph sz="half" idx="2"/>
          </p:nvPr>
        </p:nvPicPr>
        <p:blipFill>
          <a:blip r:embed="rId2"/>
          <a:stretch>
            <a:fillRect/>
          </a:stretch>
        </p:blipFill>
        <p:spPr>
          <a:xfrm>
            <a:off x="1444271" y="2505075"/>
            <a:ext cx="3948821" cy="3684588"/>
          </a:xfrm>
          <a:prstGeom prst="rect">
            <a:avLst/>
          </a:prstGeom>
        </p:spPr>
      </p:pic>
      <p:pic>
        <p:nvPicPr>
          <p:cNvPr id="6" name="Content Placeholder 5">
            <a:extLst>
              <a:ext uri="{FF2B5EF4-FFF2-40B4-BE49-F238E27FC236}">
                <a16:creationId xmlns:a16="http://schemas.microsoft.com/office/drawing/2014/main" id="{AE4E83FD-C70C-4CBE-89D4-FA4C969FE7C7}"/>
              </a:ext>
            </a:extLst>
          </p:cNvPr>
          <p:cNvPicPr>
            <a:picLocks noGrp="1" noChangeAspect="1"/>
          </p:cNvPicPr>
          <p:nvPr>
            <p:ph sz="quarter" idx="4"/>
          </p:nvPr>
        </p:nvPicPr>
        <p:blipFill>
          <a:blip r:embed="rId3"/>
          <a:stretch>
            <a:fillRect/>
          </a:stretch>
        </p:blipFill>
        <p:spPr>
          <a:xfrm>
            <a:off x="6789383" y="2505075"/>
            <a:ext cx="3948821" cy="3684588"/>
          </a:xfrm>
          <a:prstGeom prst="rect">
            <a:avLst/>
          </a:prstGeom>
        </p:spPr>
      </p:pic>
      <p:pic>
        <p:nvPicPr>
          <p:cNvPr id="9" name="Picture 8">
            <a:extLst>
              <a:ext uri="{FF2B5EF4-FFF2-40B4-BE49-F238E27FC236}">
                <a16:creationId xmlns:a16="http://schemas.microsoft.com/office/drawing/2014/main" id="{1F864747-0BD8-4B18-AC31-30630224D9DD}"/>
              </a:ext>
            </a:extLst>
          </p:cNvPr>
          <p:cNvPicPr>
            <a:picLocks noChangeAspect="1"/>
          </p:cNvPicPr>
          <p:nvPr/>
        </p:nvPicPr>
        <p:blipFill>
          <a:blip r:embed="rId4"/>
          <a:stretch>
            <a:fillRect/>
          </a:stretch>
        </p:blipFill>
        <p:spPr>
          <a:xfrm>
            <a:off x="6496870" y="6333330"/>
            <a:ext cx="5148300" cy="319090"/>
          </a:xfrm>
          <a:prstGeom prst="rect">
            <a:avLst/>
          </a:prstGeom>
        </p:spPr>
      </p:pic>
      <p:pic>
        <p:nvPicPr>
          <p:cNvPr id="12" name="Picture 11">
            <a:extLst>
              <a:ext uri="{FF2B5EF4-FFF2-40B4-BE49-F238E27FC236}">
                <a16:creationId xmlns:a16="http://schemas.microsoft.com/office/drawing/2014/main" id="{D32E7982-9E9A-4C76-8B4B-89E4909399E4}"/>
              </a:ext>
            </a:extLst>
          </p:cNvPr>
          <p:cNvPicPr>
            <a:picLocks noChangeAspect="1"/>
          </p:cNvPicPr>
          <p:nvPr/>
        </p:nvPicPr>
        <p:blipFill>
          <a:blip r:embed="rId5"/>
          <a:stretch>
            <a:fillRect/>
          </a:stretch>
        </p:blipFill>
        <p:spPr>
          <a:xfrm>
            <a:off x="935019" y="6314280"/>
            <a:ext cx="5157825" cy="338140"/>
          </a:xfrm>
          <a:prstGeom prst="rect">
            <a:avLst/>
          </a:prstGeom>
        </p:spPr>
      </p:pic>
      <p:sp>
        <p:nvSpPr>
          <p:cNvPr id="14" name="TextBox 13">
            <a:extLst>
              <a:ext uri="{FF2B5EF4-FFF2-40B4-BE49-F238E27FC236}">
                <a16:creationId xmlns:a16="http://schemas.microsoft.com/office/drawing/2014/main" id="{392D638B-2074-4133-839A-10E3C3F9E1C4}"/>
              </a:ext>
            </a:extLst>
          </p:cNvPr>
          <p:cNvSpPr txBox="1"/>
          <p:nvPr/>
        </p:nvSpPr>
        <p:spPr>
          <a:xfrm>
            <a:off x="6297769" y="270456"/>
            <a:ext cx="5148300" cy="1477328"/>
          </a:xfrm>
          <a:prstGeom prst="rect">
            <a:avLst/>
          </a:prstGeom>
          <a:noFill/>
        </p:spPr>
        <p:txBody>
          <a:bodyPr wrap="square" rtlCol="0">
            <a:spAutoFit/>
          </a:bodyPr>
          <a:lstStyle/>
          <a:p>
            <a:r>
              <a:rPr lang="en-US" dirty="0"/>
              <a:t>I believe the MLR model is a more appropriate model considering the ASE is lower and the graphical output clearly shows the prediction following the trend. The VAR model appears to be leaning too far away from the direction of the data.</a:t>
            </a:r>
          </a:p>
        </p:txBody>
      </p:sp>
    </p:spTree>
    <p:extLst>
      <p:ext uri="{BB962C8B-B14F-4D97-AF65-F5344CB8AC3E}">
        <p14:creationId xmlns:p14="http://schemas.microsoft.com/office/powerpoint/2010/main" val="1757767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Content Placeholder 21">
            <a:extLst>
              <a:ext uri="{FF2B5EF4-FFF2-40B4-BE49-F238E27FC236}">
                <a16:creationId xmlns:a16="http://schemas.microsoft.com/office/drawing/2014/main" id="{0EC18872-530F-4EB5-9F38-089AC9EF1695}"/>
              </a:ext>
            </a:extLst>
          </p:cNvPr>
          <p:cNvPicPr>
            <a:picLocks noGrp="1" noChangeAspect="1"/>
          </p:cNvPicPr>
          <p:nvPr>
            <p:ph sz="half" idx="2"/>
          </p:nvPr>
        </p:nvPicPr>
        <p:blipFill>
          <a:blip r:embed="rId2"/>
          <a:stretch>
            <a:fillRect/>
          </a:stretch>
        </p:blipFill>
        <p:spPr>
          <a:xfrm>
            <a:off x="1075514" y="3640132"/>
            <a:ext cx="4686334" cy="1414473"/>
          </a:xfrm>
          <a:prstGeom prst="rect">
            <a:avLst/>
          </a:prstGeom>
        </p:spPr>
      </p:pic>
      <p:sp>
        <p:nvSpPr>
          <p:cNvPr id="2" name="Title 1">
            <a:extLst>
              <a:ext uri="{FF2B5EF4-FFF2-40B4-BE49-F238E27FC236}">
                <a16:creationId xmlns:a16="http://schemas.microsoft.com/office/drawing/2014/main" id="{0EBBD76D-A295-453C-BF2E-DA7E8A37B42E}"/>
              </a:ext>
            </a:extLst>
          </p:cNvPr>
          <p:cNvSpPr>
            <a:spLocks noGrp="1"/>
          </p:cNvSpPr>
          <p:nvPr>
            <p:ph type="title"/>
          </p:nvPr>
        </p:nvSpPr>
        <p:spPr/>
        <p:txBody>
          <a:bodyPr/>
          <a:lstStyle/>
          <a:p>
            <a:r>
              <a:rPr lang="en-US" dirty="0"/>
              <a:t>Forecast Particles</a:t>
            </a:r>
          </a:p>
        </p:txBody>
      </p:sp>
      <p:sp>
        <p:nvSpPr>
          <p:cNvPr id="4" name="Text Placeholder 3">
            <a:extLst>
              <a:ext uri="{FF2B5EF4-FFF2-40B4-BE49-F238E27FC236}">
                <a16:creationId xmlns:a16="http://schemas.microsoft.com/office/drawing/2014/main" id="{A7B43F34-1BF4-4E0B-807C-3DF3D11C8080}"/>
              </a:ext>
            </a:extLst>
          </p:cNvPr>
          <p:cNvSpPr>
            <a:spLocks noGrp="1"/>
          </p:cNvSpPr>
          <p:nvPr>
            <p:ph type="body" idx="1"/>
          </p:nvPr>
        </p:nvSpPr>
        <p:spPr/>
        <p:txBody>
          <a:bodyPr/>
          <a:lstStyle/>
          <a:p>
            <a:r>
              <a:rPr lang="en-US" dirty="0"/>
              <a:t>R Code</a:t>
            </a:r>
          </a:p>
        </p:txBody>
      </p:sp>
      <p:sp>
        <p:nvSpPr>
          <p:cNvPr id="6" name="Text Placeholder 5">
            <a:extLst>
              <a:ext uri="{FF2B5EF4-FFF2-40B4-BE49-F238E27FC236}">
                <a16:creationId xmlns:a16="http://schemas.microsoft.com/office/drawing/2014/main" id="{DB165FCD-B753-4BCD-B5E7-EBC5EB931479}"/>
              </a:ext>
            </a:extLst>
          </p:cNvPr>
          <p:cNvSpPr>
            <a:spLocks noGrp="1"/>
          </p:cNvSpPr>
          <p:nvPr>
            <p:ph type="body" sz="quarter" idx="3"/>
          </p:nvPr>
        </p:nvSpPr>
        <p:spPr/>
        <p:txBody>
          <a:bodyPr/>
          <a:lstStyle/>
          <a:p>
            <a:r>
              <a:rPr lang="en-US" dirty="0"/>
              <a:t>Plot of Raw Particles</a:t>
            </a:r>
          </a:p>
        </p:txBody>
      </p:sp>
      <p:pic>
        <p:nvPicPr>
          <p:cNvPr id="25" name="Content Placeholder 24">
            <a:extLst>
              <a:ext uri="{FF2B5EF4-FFF2-40B4-BE49-F238E27FC236}">
                <a16:creationId xmlns:a16="http://schemas.microsoft.com/office/drawing/2014/main" id="{D62E5884-0437-4771-B782-B29D05602656}"/>
              </a:ext>
            </a:extLst>
          </p:cNvPr>
          <p:cNvPicPr>
            <a:picLocks noGrp="1" noChangeAspect="1"/>
          </p:cNvPicPr>
          <p:nvPr>
            <p:ph sz="quarter" idx="4"/>
          </p:nvPr>
        </p:nvPicPr>
        <p:blipFill>
          <a:blip r:embed="rId3"/>
          <a:stretch>
            <a:fillRect/>
          </a:stretch>
        </p:blipFill>
        <p:spPr>
          <a:xfrm>
            <a:off x="6794316" y="2505075"/>
            <a:ext cx="3938955" cy="3684588"/>
          </a:xfrm>
          <a:prstGeom prst="rect">
            <a:avLst/>
          </a:prstGeom>
        </p:spPr>
      </p:pic>
    </p:spTree>
    <p:extLst>
      <p:ext uri="{BB962C8B-B14F-4D97-AF65-F5344CB8AC3E}">
        <p14:creationId xmlns:p14="http://schemas.microsoft.com/office/powerpoint/2010/main" val="3314507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BD76D-A295-453C-BF2E-DA7E8A37B42E}"/>
              </a:ext>
            </a:extLst>
          </p:cNvPr>
          <p:cNvSpPr>
            <a:spLocks noGrp="1"/>
          </p:cNvSpPr>
          <p:nvPr>
            <p:ph type="title"/>
          </p:nvPr>
        </p:nvSpPr>
        <p:spPr/>
        <p:txBody>
          <a:bodyPr/>
          <a:lstStyle/>
          <a:p>
            <a:r>
              <a:rPr lang="en-US" dirty="0"/>
              <a:t>Forecast Particles</a:t>
            </a:r>
          </a:p>
        </p:txBody>
      </p:sp>
      <p:sp>
        <p:nvSpPr>
          <p:cNvPr id="4" name="Text Placeholder 3">
            <a:extLst>
              <a:ext uri="{FF2B5EF4-FFF2-40B4-BE49-F238E27FC236}">
                <a16:creationId xmlns:a16="http://schemas.microsoft.com/office/drawing/2014/main" id="{A7B43F34-1BF4-4E0B-807C-3DF3D11C8080}"/>
              </a:ext>
            </a:extLst>
          </p:cNvPr>
          <p:cNvSpPr>
            <a:spLocks noGrp="1"/>
          </p:cNvSpPr>
          <p:nvPr>
            <p:ph type="body" idx="1"/>
          </p:nvPr>
        </p:nvSpPr>
        <p:spPr/>
        <p:txBody>
          <a:bodyPr/>
          <a:lstStyle/>
          <a:p>
            <a:r>
              <a:rPr lang="en-US" dirty="0"/>
              <a:t>R Code</a:t>
            </a:r>
          </a:p>
        </p:txBody>
      </p:sp>
      <p:sp>
        <p:nvSpPr>
          <p:cNvPr id="6" name="Text Placeholder 5">
            <a:extLst>
              <a:ext uri="{FF2B5EF4-FFF2-40B4-BE49-F238E27FC236}">
                <a16:creationId xmlns:a16="http://schemas.microsoft.com/office/drawing/2014/main" id="{DB165FCD-B753-4BCD-B5E7-EBC5EB931479}"/>
              </a:ext>
            </a:extLst>
          </p:cNvPr>
          <p:cNvSpPr>
            <a:spLocks noGrp="1"/>
          </p:cNvSpPr>
          <p:nvPr>
            <p:ph type="body" sz="quarter" idx="3"/>
          </p:nvPr>
        </p:nvSpPr>
        <p:spPr/>
        <p:txBody>
          <a:bodyPr/>
          <a:lstStyle/>
          <a:p>
            <a:r>
              <a:rPr lang="en-US" dirty="0"/>
              <a:t>Plot of Differenced Particles</a:t>
            </a:r>
          </a:p>
        </p:txBody>
      </p:sp>
      <p:pic>
        <p:nvPicPr>
          <p:cNvPr id="8" name="Content Placeholder 7">
            <a:extLst>
              <a:ext uri="{FF2B5EF4-FFF2-40B4-BE49-F238E27FC236}">
                <a16:creationId xmlns:a16="http://schemas.microsoft.com/office/drawing/2014/main" id="{A7F37FB2-339B-4907-B8C0-935777D866C6}"/>
              </a:ext>
            </a:extLst>
          </p:cNvPr>
          <p:cNvPicPr>
            <a:picLocks noGrp="1" noChangeAspect="1"/>
          </p:cNvPicPr>
          <p:nvPr>
            <p:ph sz="half" idx="2"/>
          </p:nvPr>
        </p:nvPicPr>
        <p:blipFill>
          <a:blip r:embed="rId2"/>
          <a:stretch>
            <a:fillRect/>
          </a:stretch>
        </p:blipFill>
        <p:spPr>
          <a:xfrm>
            <a:off x="1094564" y="3613938"/>
            <a:ext cx="4648234" cy="1466861"/>
          </a:xfrm>
          <a:prstGeom prst="rect">
            <a:avLst/>
          </a:prstGeom>
        </p:spPr>
      </p:pic>
      <p:pic>
        <p:nvPicPr>
          <p:cNvPr id="11" name="Content Placeholder 10">
            <a:extLst>
              <a:ext uri="{FF2B5EF4-FFF2-40B4-BE49-F238E27FC236}">
                <a16:creationId xmlns:a16="http://schemas.microsoft.com/office/drawing/2014/main" id="{07BEB4A0-FB11-4B6B-B2EB-F57E20C34F9B}"/>
              </a:ext>
            </a:extLst>
          </p:cNvPr>
          <p:cNvPicPr>
            <a:picLocks noGrp="1" noChangeAspect="1"/>
          </p:cNvPicPr>
          <p:nvPr>
            <p:ph sz="quarter" idx="4"/>
          </p:nvPr>
        </p:nvPicPr>
        <p:blipFill>
          <a:blip r:embed="rId3"/>
          <a:stretch>
            <a:fillRect/>
          </a:stretch>
        </p:blipFill>
        <p:spPr>
          <a:xfrm>
            <a:off x="6789383" y="2505075"/>
            <a:ext cx="3948821" cy="3684588"/>
          </a:xfrm>
          <a:prstGeom prst="rect">
            <a:avLst/>
          </a:prstGeom>
        </p:spPr>
      </p:pic>
    </p:spTree>
    <p:extLst>
      <p:ext uri="{BB962C8B-B14F-4D97-AF65-F5344CB8AC3E}">
        <p14:creationId xmlns:p14="http://schemas.microsoft.com/office/powerpoint/2010/main" val="3153911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BD76D-A295-453C-BF2E-DA7E8A37B42E}"/>
              </a:ext>
            </a:extLst>
          </p:cNvPr>
          <p:cNvSpPr>
            <a:spLocks noGrp="1"/>
          </p:cNvSpPr>
          <p:nvPr>
            <p:ph type="title"/>
          </p:nvPr>
        </p:nvSpPr>
        <p:spPr/>
        <p:txBody>
          <a:bodyPr/>
          <a:lstStyle/>
          <a:p>
            <a:r>
              <a:rPr lang="en-US" dirty="0"/>
              <a:t>Forecast Particles</a:t>
            </a:r>
          </a:p>
        </p:txBody>
      </p:sp>
      <p:sp>
        <p:nvSpPr>
          <p:cNvPr id="4" name="Text Placeholder 3">
            <a:extLst>
              <a:ext uri="{FF2B5EF4-FFF2-40B4-BE49-F238E27FC236}">
                <a16:creationId xmlns:a16="http://schemas.microsoft.com/office/drawing/2014/main" id="{A7B43F34-1BF4-4E0B-807C-3DF3D11C8080}"/>
              </a:ext>
            </a:extLst>
          </p:cNvPr>
          <p:cNvSpPr>
            <a:spLocks noGrp="1"/>
          </p:cNvSpPr>
          <p:nvPr>
            <p:ph type="body" idx="1"/>
          </p:nvPr>
        </p:nvSpPr>
        <p:spPr/>
        <p:txBody>
          <a:bodyPr/>
          <a:lstStyle/>
          <a:p>
            <a:r>
              <a:rPr lang="en-US" dirty="0"/>
              <a:t>R Code</a:t>
            </a:r>
          </a:p>
        </p:txBody>
      </p:sp>
      <p:sp>
        <p:nvSpPr>
          <p:cNvPr id="6" name="Text Placeholder 5">
            <a:extLst>
              <a:ext uri="{FF2B5EF4-FFF2-40B4-BE49-F238E27FC236}">
                <a16:creationId xmlns:a16="http://schemas.microsoft.com/office/drawing/2014/main" id="{DB165FCD-B753-4BCD-B5E7-EBC5EB931479}"/>
              </a:ext>
            </a:extLst>
          </p:cNvPr>
          <p:cNvSpPr>
            <a:spLocks noGrp="1"/>
          </p:cNvSpPr>
          <p:nvPr>
            <p:ph type="body" sz="quarter" idx="3"/>
          </p:nvPr>
        </p:nvSpPr>
        <p:spPr/>
        <p:txBody>
          <a:bodyPr/>
          <a:lstStyle/>
          <a:p>
            <a:r>
              <a:rPr lang="en-US" dirty="0"/>
              <a:t>AIC/BIC</a:t>
            </a:r>
          </a:p>
        </p:txBody>
      </p:sp>
      <p:pic>
        <p:nvPicPr>
          <p:cNvPr id="10" name="Content Placeholder 9">
            <a:extLst>
              <a:ext uri="{FF2B5EF4-FFF2-40B4-BE49-F238E27FC236}">
                <a16:creationId xmlns:a16="http://schemas.microsoft.com/office/drawing/2014/main" id="{356590C2-F1E5-487A-81B8-E93DFB3A8EE6}"/>
              </a:ext>
            </a:extLst>
          </p:cNvPr>
          <p:cNvPicPr>
            <a:picLocks noGrp="1" noChangeAspect="1"/>
          </p:cNvPicPr>
          <p:nvPr>
            <p:ph sz="half" idx="2"/>
          </p:nvPr>
        </p:nvPicPr>
        <p:blipFill>
          <a:blip r:embed="rId2"/>
          <a:stretch>
            <a:fillRect/>
          </a:stretch>
        </p:blipFill>
        <p:spPr>
          <a:xfrm>
            <a:off x="1094564" y="3632989"/>
            <a:ext cx="4648234" cy="1428760"/>
          </a:xfrm>
          <a:prstGeom prst="rect">
            <a:avLst/>
          </a:prstGeom>
        </p:spPr>
      </p:pic>
      <p:sp>
        <p:nvSpPr>
          <p:cNvPr id="14" name="Content Placeholder 13">
            <a:extLst>
              <a:ext uri="{FF2B5EF4-FFF2-40B4-BE49-F238E27FC236}">
                <a16:creationId xmlns:a16="http://schemas.microsoft.com/office/drawing/2014/main" id="{FCAF3C89-F4C2-437F-9733-051FBCC31AF7}"/>
              </a:ext>
            </a:extLst>
          </p:cNvPr>
          <p:cNvSpPr>
            <a:spLocks noGrp="1"/>
          </p:cNvSpPr>
          <p:nvPr>
            <p:ph sz="quarter" idx="4"/>
          </p:nvPr>
        </p:nvSpPr>
        <p:spPr/>
        <p:txBody>
          <a:bodyPr/>
          <a:lstStyle/>
          <a:p>
            <a:r>
              <a:rPr lang="en-US" dirty="0"/>
              <a:t>Appears to favor a 2,1 but the 0,0 is extremely close</a:t>
            </a:r>
          </a:p>
          <a:p>
            <a:endParaRPr lang="en-US" dirty="0"/>
          </a:p>
        </p:txBody>
      </p:sp>
      <p:pic>
        <p:nvPicPr>
          <p:cNvPr id="15" name="Picture 14">
            <a:extLst>
              <a:ext uri="{FF2B5EF4-FFF2-40B4-BE49-F238E27FC236}">
                <a16:creationId xmlns:a16="http://schemas.microsoft.com/office/drawing/2014/main" id="{63676B51-8625-41B4-8C3B-2FA372B7591B}"/>
              </a:ext>
            </a:extLst>
          </p:cNvPr>
          <p:cNvPicPr>
            <a:picLocks noChangeAspect="1"/>
          </p:cNvPicPr>
          <p:nvPr/>
        </p:nvPicPr>
        <p:blipFill>
          <a:blip r:embed="rId3"/>
          <a:stretch>
            <a:fillRect/>
          </a:stretch>
        </p:blipFill>
        <p:spPr>
          <a:xfrm>
            <a:off x="7327890" y="3372987"/>
            <a:ext cx="2871808" cy="3286149"/>
          </a:xfrm>
          <a:prstGeom prst="rect">
            <a:avLst/>
          </a:prstGeom>
        </p:spPr>
      </p:pic>
    </p:spTree>
    <p:extLst>
      <p:ext uri="{BB962C8B-B14F-4D97-AF65-F5344CB8AC3E}">
        <p14:creationId xmlns:p14="http://schemas.microsoft.com/office/powerpoint/2010/main" val="2039545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BD76D-A295-453C-BF2E-DA7E8A37B42E}"/>
              </a:ext>
            </a:extLst>
          </p:cNvPr>
          <p:cNvSpPr>
            <a:spLocks noGrp="1"/>
          </p:cNvSpPr>
          <p:nvPr>
            <p:ph type="title"/>
          </p:nvPr>
        </p:nvSpPr>
        <p:spPr/>
        <p:txBody>
          <a:bodyPr/>
          <a:lstStyle/>
          <a:p>
            <a:r>
              <a:rPr lang="en-US" dirty="0"/>
              <a:t>Forecast Particles</a:t>
            </a:r>
          </a:p>
        </p:txBody>
      </p:sp>
      <p:sp>
        <p:nvSpPr>
          <p:cNvPr id="4" name="Text Placeholder 3">
            <a:extLst>
              <a:ext uri="{FF2B5EF4-FFF2-40B4-BE49-F238E27FC236}">
                <a16:creationId xmlns:a16="http://schemas.microsoft.com/office/drawing/2014/main" id="{A7B43F34-1BF4-4E0B-807C-3DF3D11C8080}"/>
              </a:ext>
            </a:extLst>
          </p:cNvPr>
          <p:cNvSpPr>
            <a:spLocks noGrp="1"/>
          </p:cNvSpPr>
          <p:nvPr>
            <p:ph type="body" idx="1"/>
          </p:nvPr>
        </p:nvSpPr>
        <p:spPr/>
        <p:txBody>
          <a:bodyPr/>
          <a:lstStyle/>
          <a:p>
            <a:r>
              <a:rPr lang="en-US" dirty="0"/>
              <a:t>R Code</a:t>
            </a:r>
          </a:p>
        </p:txBody>
      </p:sp>
      <p:sp>
        <p:nvSpPr>
          <p:cNvPr id="6" name="Text Placeholder 5">
            <a:extLst>
              <a:ext uri="{FF2B5EF4-FFF2-40B4-BE49-F238E27FC236}">
                <a16:creationId xmlns:a16="http://schemas.microsoft.com/office/drawing/2014/main" id="{DB165FCD-B753-4BCD-B5E7-EBC5EB931479}"/>
              </a:ext>
            </a:extLst>
          </p:cNvPr>
          <p:cNvSpPr>
            <a:spLocks noGrp="1"/>
          </p:cNvSpPr>
          <p:nvPr>
            <p:ph type="body" sz="quarter" idx="3"/>
          </p:nvPr>
        </p:nvSpPr>
        <p:spPr/>
        <p:txBody>
          <a:bodyPr/>
          <a:lstStyle/>
          <a:p>
            <a:r>
              <a:rPr lang="en-US" dirty="0" err="1"/>
              <a:t>Ljung</a:t>
            </a:r>
            <a:r>
              <a:rPr lang="en-US" dirty="0"/>
              <a:t> test</a:t>
            </a:r>
          </a:p>
        </p:txBody>
      </p:sp>
      <p:sp>
        <p:nvSpPr>
          <p:cNvPr id="14" name="Content Placeholder 13">
            <a:extLst>
              <a:ext uri="{FF2B5EF4-FFF2-40B4-BE49-F238E27FC236}">
                <a16:creationId xmlns:a16="http://schemas.microsoft.com/office/drawing/2014/main" id="{FCAF3C89-F4C2-437F-9733-051FBCC31AF7}"/>
              </a:ext>
            </a:extLst>
          </p:cNvPr>
          <p:cNvSpPr>
            <a:spLocks noGrp="1"/>
          </p:cNvSpPr>
          <p:nvPr>
            <p:ph sz="quarter" idx="4"/>
          </p:nvPr>
        </p:nvSpPr>
        <p:spPr/>
        <p:txBody>
          <a:bodyPr/>
          <a:lstStyle/>
          <a:p>
            <a:r>
              <a:rPr lang="en-US" dirty="0"/>
              <a:t>We fail to reject null hypothesis</a:t>
            </a:r>
          </a:p>
          <a:p>
            <a:endParaRPr lang="en-US" dirty="0"/>
          </a:p>
        </p:txBody>
      </p:sp>
      <p:pic>
        <p:nvPicPr>
          <p:cNvPr id="8" name="Content Placeholder 7">
            <a:extLst>
              <a:ext uri="{FF2B5EF4-FFF2-40B4-BE49-F238E27FC236}">
                <a16:creationId xmlns:a16="http://schemas.microsoft.com/office/drawing/2014/main" id="{96F1AB81-0C22-4C6B-80C6-0A71B3931CC2}"/>
              </a:ext>
            </a:extLst>
          </p:cNvPr>
          <p:cNvPicPr>
            <a:picLocks noGrp="1" noChangeAspect="1"/>
          </p:cNvPicPr>
          <p:nvPr>
            <p:ph sz="half" idx="2"/>
          </p:nvPr>
        </p:nvPicPr>
        <p:blipFill>
          <a:blip r:embed="rId2"/>
          <a:stretch>
            <a:fillRect/>
          </a:stretch>
        </p:blipFill>
        <p:spPr>
          <a:xfrm>
            <a:off x="1094564" y="2626055"/>
            <a:ext cx="4648234" cy="1433523"/>
          </a:xfrm>
          <a:prstGeom prst="rect">
            <a:avLst/>
          </a:prstGeom>
        </p:spPr>
      </p:pic>
      <p:pic>
        <p:nvPicPr>
          <p:cNvPr id="9" name="Picture 8">
            <a:extLst>
              <a:ext uri="{FF2B5EF4-FFF2-40B4-BE49-F238E27FC236}">
                <a16:creationId xmlns:a16="http://schemas.microsoft.com/office/drawing/2014/main" id="{F57A4A97-0BEC-49F0-8EA6-1020A60B4FD9}"/>
              </a:ext>
            </a:extLst>
          </p:cNvPr>
          <p:cNvPicPr>
            <a:picLocks noChangeAspect="1"/>
          </p:cNvPicPr>
          <p:nvPr/>
        </p:nvPicPr>
        <p:blipFill rotWithShape="1">
          <a:blip r:embed="rId3"/>
          <a:srcRect l="222" r="56290"/>
          <a:stretch/>
        </p:blipFill>
        <p:spPr>
          <a:xfrm>
            <a:off x="6496797" y="3178509"/>
            <a:ext cx="3790203" cy="1762138"/>
          </a:xfrm>
          <a:prstGeom prst="rect">
            <a:avLst/>
          </a:prstGeom>
        </p:spPr>
      </p:pic>
    </p:spTree>
    <p:extLst>
      <p:ext uri="{BB962C8B-B14F-4D97-AF65-F5344CB8AC3E}">
        <p14:creationId xmlns:p14="http://schemas.microsoft.com/office/powerpoint/2010/main" val="3841968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BD76D-A295-453C-BF2E-DA7E8A37B42E}"/>
              </a:ext>
            </a:extLst>
          </p:cNvPr>
          <p:cNvSpPr>
            <a:spLocks noGrp="1"/>
          </p:cNvSpPr>
          <p:nvPr>
            <p:ph type="title"/>
          </p:nvPr>
        </p:nvSpPr>
        <p:spPr/>
        <p:txBody>
          <a:bodyPr/>
          <a:lstStyle/>
          <a:p>
            <a:r>
              <a:rPr lang="en-US" dirty="0"/>
              <a:t>Forecast Particles</a:t>
            </a:r>
          </a:p>
        </p:txBody>
      </p:sp>
      <p:sp>
        <p:nvSpPr>
          <p:cNvPr id="4" name="Text Placeholder 3">
            <a:extLst>
              <a:ext uri="{FF2B5EF4-FFF2-40B4-BE49-F238E27FC236}">
                <a16:creationId xmlns:a16="http://schemas.microsoft.com/office/drawing/2014/main" id="{A7B43F34-1BF4-4E0B-807C-3DF3D11C8080}"/>
              </a:ext>
            </a:extLst>
          </p:cNvPr>
          <p:cNvSpPr>
            <a:spLocks noGrp="1"/>
          </p:cNvSpPr>
          <p:nvPr>
            <p:ph type="body" idx="1"/>
          </p:nvPr>
        </p:nvSpPr>
        <p:spPr/>
        <p:txBody>
          <a:bodyPr/>
          <a:lstStyle/>
          <a:p>
            <a:r>
              <a:rPr lang="en-US" dirty="0"/>
              <a:t>R Code</a:t>
            </a:r>
          </a:p>
        </p:txBody>
      </p:sp>
      <p:sp>
        <p:nvSpPr>
          <p:cNvPr id="6" name="Text Placeholder 5">
            <a:extLst>
              <a:ext uri="{FF2B5EF4-FFF2-40B4-BE49-F238E27FC236}">
                <a16:creationId xmlns:a16="http://schemas.microsoft.com/office/drawing/2014/main" id="{DB165FCD-B753-4BCD-B5E7-EBC5EB931479}"/>
              </a:ext>
            </a:extLst>
          </p:cNvPr>
          <p:cNvSpPr>
            <a:spLocks noGrp="1"/>
          </p:cNvSpPr>
          <p:nvPr>
            <p:ph type="body" sz="quarter" idx="3"/>
          </p:nvPr>
        </p:nvSpPr>
        <p:spPr/>
        <p:txBody>
          <a:bodyPr/>
          <a:lstStyle/>
          <a:p>
            <a:r>
              <a:rPr lang="en-US" dirty="0"/>
              <a:t>Predictions of Particles</a:t>
            </a:r>
          </a:p>
        </p:txBody>
      </p:sp>
      <p:sp>
        <p:nvSpPr>
          <p:cNvPr id="14" name="Content Placeholder 13">
            <a:extLst>
              <a:ext uri="{FF2B5EF4-FFF2-40B4-BE49-F238E27FC236}">
                <a16:creationId xmlns:a16="http://schemas.microsoft.com/office/drawing/2014/main" id="{FCAF3C89-F4C2-437F-9733-051FBCC31AF7}"/>
              </a:ext>
            </a:extLst>
          </p:cNvPr>
          <p:cNvSpPr>
            <a:spLocks noGrp="1"/>
          </p:cNvSpPr>
          <p:nvPr>
            <p:ph sz="quarter" idx="4"/>
          </p:nvPr>
        </p:nvSpPr>
        <p:spPr/>
        <p:txBody>
          <a:bodyPr/>
          <a:lstStyle/>
          <a:p>
            <a:endParaRPr lang="en-US" dirty="0"/>
          </a:p>
        </p:txBody>
      </p:sp>
      <p:pic>
        <p:nvPicPr>
          <p:cNvPr id="7" name="Content Placeholder 6">
            <a:extLst>
              <a:ext uri="{FF2B5EF4-FFF2-40B4-BE49-F238E27FC236}">
                <a16:creationId xmlns:a16="http://schemas.microsoft.com/office/drawing/2014/main" id="{AD612EFF-1100-467C-8260-A739FE09EB01}"/>
              </a:ext>
            </a:extLst>
          </p:cNvPr>
          <p:cNvPicPr>
            <a:picLocks noGrp="1" noChangeAspect="1"/>
          </p:cNvPicPr>
          <p:nvPr>
            <p:ph sz="half" idx="2"/>
          </p:nvPr>
        </p:nvPicPr>
        <p:blipFill>
          <a:blip r:embed="rId2"/>
          <a:stretch>
            <a:fillRect/>
          </a:stretch>
        </p:blipFill>
        <p:spPr>
          <a:xfrm>
            <a:off x="836612" y="2626055"/>
            <a:ext cx="4629184" cy="1433523"/>
          </a:xfrm>
          <a:prstGeom prst="rect">
            <a:avLst/>
          </a:prstGeom>
        </p:spPr>
      </p:pic>
      <p:pic>
        <p:nvPicPr>
          <p:cNvPr id="10" name="Picture 9">
            <a:extLst>
              <a:ext uri="{FF2B5EF4-FFF2-40B4-BE49-F238E27FC236}">
                <a16:creationId xmlns:a16="http://schemas.microsoft.com/office/drawing/2014/main" id="{1E5AB072-79E4-49FB-A12D-46DF83E21573}"/>
              </a:ext>
            </a:extLst>
          </p:cNvPr>
          <p:cNvPicPr>
            <a:picLocks noChangeAspect="1"/>
          </p:cNvPicPr>
          <p:nvPr/>
        </p:nvPicPr>
        <p:blipFill>
          <a:blip r:embed="rId3"/>
          <a:stretch>
            <a:fillRect/>
          </a:stretch>
        </p:blipFill>
        <p:spPr>
          <a:xfrm>
            <a:off x="0" y="4044461"/>
            <a:ext cx="12192000" cy="2813539"/>
          </a:xfrm>
          <a:prstGeom prst="rect">
            <a:avLst/>
          </a:prstGeom>
        </p:spPr>
      </p:pic>
    </p:spTree>
    <p:extLst>
      <p:ext uri="{BB962C8B-B14F-4D97-AF65-F5344CB8AC3E}">
        <p14:creationId xmlns:p14="http://schemas.microsoft.com/office/powerpoint/2010/main" val="4240983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BD76D-A295-453C-BF2E-DA7E8A37B42E}"/>
              </a:ext>
            </a:extLst>
          </p:cNvPr>
          <p:cNvSpPr>
            <a:spLocks noGrp="1"/>
          </p:cNvSpPr>
          <p:nvPr>
            <p:ph type="title"/>
          </p:nvPr>
        </p:nvSpPr>
        <p:spPr/>
        <p:txBody>
          <a:bodyPr/>
          <a:lstStyle/>
          <a:p>
            <a:r>
              <a:rPr lang="en-US" dirty="0"/>
              <a:t>Forecast Temp</a:t>
            </a:r>
          </a:p>
        </p:txBody>
      </p:sp>
      <p:sp>
        <p:nvSpPr>
          <p:cNvPr id="4" name="Text Placeholder 3">
            <a:extLst>
              <a:ext uri="{FF2B5EF4-FFF2-40B4-BE49-F238E27FC236}">
                <a16:creationId xmlns:a16="http://schemas.microsoft.com/office/drawing/2014/main" id="{A7B43F34-1BF4-4E0B-807C-3DF3D11C8080}"/>
              </a:ext>
            </a:extLst>
          </p:cNvPr>
          <p:cNvSpPr>
            <a:spLocks noGrp="1"/>
          </p:cNvSpPr>
          <p:nvPr>
            <p:ph type="body" idx="1"/>
          </p:nvPr>
        </p:nvSpPr>
        <p:spPr/>
        <p:txBody>
          <a:bodyPr/>
          <a:lstStyle/>
          <a:p>
            <a:r>
              <a:rPr lang="en-US" dirty="0"/>
              <a:t>R Code</a:t>
            </a:r>
          </a:p>
        </p:txBody>
      </p:sp>
      <p:sp>
        <p:nvSpPr>
          <p:cNvPr id="6" name="Text Placeholder 5">
            <a:extLst>
              <a:ext uri="{FF2B5EF4-FFF2-40B4-BE49-F238E27FC236}">
                <a16:creationId xmlns:a16="http://schemas.microsoft.com/office/drawing/2014/main" id="{DB165FCD-B753-4BCD-B5E7-EBC5EB931479}"/>
              </a:ext>
            </a:extLst>
          </p:cNvPr>
          <p:cNvSpPr>
            <a:spLocks noGrp="1"/>
          </p:cNvSpPr>
          <p:nvPr>
            <p:ph type="body" sz="quarter" idx="3"/>
          </p:nvPr>
        </p:nvSpPr>
        <p:spPr/>
        <p:txBody>
          <a:bodyPr/>
          <a:lstStyle/>
          <a:p>
            <a:r>
              <a:rPr lang="en-US" dirty="0"/>
              <a:t>Plot of Raw Temp</a:t>
            </a:r>
          </a:p>
        </p:txBody>
      </p:sp>
      <p:pic>
        <p:nvPicPr>
          <p:cNvPr id="8" name="Content Placeholder 7">
            <a:extLst>
              <a:ext uri="{FF2B5EF4-FFF2-40B4-BE49-F238E27FC236}">
                <a16:creationId xmlns:a16="http://schemas.microsoft.com/office/drawing/2014/main" id="{DB5E4E10-CA35-44FB-9BE6-AF6E9E0FB256}"/>
              </a:ext>
            </a:extLst>
          </p:cNvPr>
          <p:cNvPicPr>
            <a:picLocks noGrp="1" noChangeAspect="1"/>
          </p:cNvPicPr>
          <p:nvPr>
            <p:ph sz="quarter" idx="4"/>
          </p:nvPr>
        </p:nvPicPr>
        <p:blipFill>
          <a:blip r:embed="rId2"/>
          <a:stretch>
            <a:fillRect/>
          </a:stretch>
        </p:blipFill>
        <p:spPr>
          <a:xfrm>
            <a:off x="6789383" y="2505075"/>
            <a:ext cx="3948821" cy="3684588"/>
          </a:xfrm>
          <a:prstGeom prst="rect">
            <a:avLst/>
          </a:prstGeom>
        </p:spPr>
      </p:pic>
      <p:pic>
        <p:nvPicPr>
          <p:cNvPr id="9" name="Content Placeholder 8">
            <a:extLst>
              <a:ext uri="{FF2B5EF4-FFF2-40B4-BE49-F238E27FC236}">
                <a16:creationId xmlns:a16="http://schemas.microsoft.com/office/drawing/2014/main" id="{69A4AABC-8954-4299-96D2-D2B3C0C8FA95}"/>
              </a:ext>
            </a:extLst>
          </p:cNvPr>
          <p:cNvPicPr>
            <a:picLocks noGrp="1" noChangeAspect="1"/>
          </p:cNvPicPr>
          <p:nvPr>
            <p:ph sz="half" idx="2"/>
          </p:nvPr>
        </p:nvPicPr>
        <p:blipFill>
          <a:blip r:embed="rId3"/>
          <a:stretch>
            <a:fillRect/>
          </a:stretch>
        </p:blipFill>
        <p:spPr>
          <a:xfrm>
            <a:off x="1087420" y="3630607"/>
            <a:ext cx="4662522" cy="1433523"/>
          </a:xfrm>
          <a:prstGeom prst="rect">
            <a:avLst/>
          </a:prstGeom>
        </p:spPr>
      </p:pic>
    </p:spTree>
    <p:extLst>
      <p:ext uri="{BB962C8B-B14F-4D97-AF65-F5344CB8AC3E}">
        <p14:creationId xmlns:p14="http://schemas.microsoft.com/office/powerpoint/2010/main" val="4155056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BD76D-A295-453C-BF2E-DA7E8A37B42E}"/>
              </a:ext>
            </a:extLst>
          </p:cNvPr>
          <p:cNvSpPr>
            <a:spLocks noGrp="1"/>
          </p:cNvSpPr>
          <p:nvPr>
            <p:ph type="title"/>
          </p:nvPr>
        </p:nvSpPr>
        <p:spPr/>
        <p:txBody>
          <a:bodyPr/>
          <a:lstStyle/>
          <a:p>
            <a:r>
              <a:rPr lang="en-US" dirty="0"/>
              <a:t>Forecast Temp</a:t>
            </a:r>
          </a:p>
        </p:txBody>
      </p:sp>
      <p:sp>
        <p:nvSpPr>
          <p:cNvPr id="4" name="Text Placeholder 3">
            <a:extLst>
              <a:ext uri="{FF2B5EF4-FFF2-40B4-BE49-F238E27FC236}">
                <a16:creationId xmlns:a16="http://schemas.microsoft.com/office/drawing/2014/main" id="{A7B43F34-1BF4-4E0B-807C-3DF3D11C8080}"/>
              </a:ext>
            </a:extLst>
          </p:cNvPr>
          <p:cNvSpPr>
            <a:spLocks noGrp="1"/>
          </p:cNvSpPr>
          <p:nvPr>
            <p:ph type="body" idx="1"/>
          </p:nvPr>
        </p:nvSpPr>
        <p:spPr/>
        <p:txBody>
          <a:bodyPr/>
          <a:lstStyle/>
          <a:p>
            <a:r>
              <a:rPr lang="en-US" dirty="0"/>
              <a:t>R Code</a:t>
            </a:r>
          </a:p>
        </p:txBody>
      </p:sp>
      <p:sp>
        <p:nvSpPr>
          <p:cNvPr id="6" name="Text Placeholder 5">
            <a:extLst>
              <a:ext uri="{FF2B5EF4-FFF2-40B4-BE49-F238E27FC236}">
                <a16:creationId xmlns:a16="http://schemas.microsoft.com/office/drawing/2014/main" id="{DB165FCD-B753-4BCD-B5E7-EBC5EB931479}"/>
              </a:ext>
            </a:extLst>
          </p:cNvPr>
          <p:cNvSpPr>
            <a:spLocks noGrp="1"/>
          </p:cNvSpPr>
          <p:nvPr>
            <p:ph type="body" sz="quarter" idx="3"/>
          </p:nvPr>
        </p:nvSpPr>
        <p:spPr/>
        <p:txBody>
          <a:bodyPr/>
          <a:lstStyle/>
          <a:p>
            <a:r>
              <a:rPr lang="en-US" dirty="0"/>
              <a:t>Plot of Differenced Temp</a:t>
            </a:r>
          </a:p>
        </p:txBody>
      </p:sp>
      <p:pic>
        <p:nvPicPr>
          <p:cNvPr id="12" name="Content Placeholder 11">
            <a:extLst>
              <a:ext uri="{FF2B5EF4-FFF2-40B4-BE49-F238E27FC236}">
                <a16:creationId xmlns:a16="http://schemas.microsoft.com/office/drawing/2014/main" id="{06EF4BDA-DD36-4518-843A-99ACBAD5525C}"/>
              </a:ext>
            </a:extLst>
          </p:cNvPr>
          <p:cNvPicPr>
            <a:picLocks noGrp="1" noChangeAspect="1"/>
          </p:cNvPicPr>
          <p:nvPr>
            <p:ph sz="quarter" idx="4"/>
          </p:nvPr>
        </p:nvPicPr>
        <p:blipFill>
          <a:blip r:embed="rId2"/>
          <a:stretch>
            <a:fillRect/>
          </a:stretch>
        </p:blipFill>
        <p:spPr>
          <a:xfrm>
            <a:off x="6789383" y="2505075"/>
            <a:ext cx="3948821" cy="3684588"/>
          </a:xfrm>
          <a:prstGeom prst="rect">
            <a:avLst/>
          </a:prstGeom>
        </p:spPr>
      </p:pic>
      <p:pic>
        <p:nvPicPr>
          <p:cNvPr id="11" name="Content Placeholder 10">
            <a:extLst>
              <a:ext uri="{FF2B5EF4-FFF2-40B4-BE49-F238E27FC236}">
                <a16:creationId xmlns:a16="http://schemas.microsoft.com/office/drawing/2014/main" id="{599D6C13-AB0B-4E4C-9BF0-7707C1EFDEBD}"/>
              </a:ext>
            </a:extLst>
          </p:cNvPr>
          <p:cNvPicPr>
            <a:picLocks noGrp="1" noChangeAspect="1"/>
          </p:cNvPicPr>
          <p:nvPr>
            <p:ph sz="half" idx="2"/>
          </p:nvPr>
        </p:nvPicPr>
        <p:blipFill>
          <a:blip r:embed="rId3"/>
          <a:stretch>
            <a:fillRect/>
          </a:stretch>
        </p:blipFill>
        <p:spPr>
          <a:xfrm>
            <a:off x="1087420" y="3635370"/>
            <a:ext cx="4662522" cy="1423998"/>
          </a:xfrm>
          <a:prstGeom prst="rect">
            <a:avLst/>
          </a:prstGeom>
        </p:spPr>
      </p:pic>
    </p:spTree>
    <p:extLst>
      <p:ext uri="{BB962C8B-B14F-4D97-AF65-F5344CB8AC3E}">
        <p14:creationId xmlns:p14="http://schemas.microsoft.com/office/powerpoint/2010/main" val="30529768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TotalTime>
  <Words>272</Words>
  <Application>Microsoft Office PowerPoint</Application>
  <PresentationFormat>Widescreen</PresentationFormat>
  <Paragraphs>66</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For Live Session Unit 12</vt:lpstr>
      <vt:lpstr>Predict Next 20 Years of Mortality</vt:lpstr>
      <vt:lpstr>Forecast Particles</vt:lpstr>
      <vt:lpstr>Forecast Particles</vt:lpstr>
      <vt:lpstr>Forecast Particles</vt:lpstr>
      <vt:lpstr>Forecast Particles</vt:lpstr>
      <vt:lpstr>Forecast Particles</vt:lpstr>
      <vt:lpstr>Forecast Temp</vt:lpstr>
      <vt:lpstr>Forecast Temp</vt:lpstr>
      <vt:lpstr>Forecast Temp</vt:lpstr>
      <vt:lpstr>Forecast Temp</vt:lpstr>
      <vt:lpstr>Forecast Temp</vt:lpstr>
      <vt:lpstr>Model 1 – MLR (no lag, no trend)</vt:lpstr>
      <vt:lpstr>Model 2 – MLR (lag &amp; trend)</vt:lpstr>
      <vt:lpstr>Model 2 – MLR (lag &amp; trend) contd</vt:lpstr>
      <vt:lpstr>Model 3 – VAR (lag &amp; trend)</vt:lpstr>
      <vt:lpstr>Model 3 – VAR (lag &amp; trend)</vt:lpstr>
      <vt:lpstr>Part I - Conclusion</vt:lpstr>
      <vt:lpstr>Business Ads/Sales</vt:lpstr>
      <vt:lpstr>MLR Model</vt:lpstr>
      <vt:lpstr>VAR Model</vt:lpstr>
      <vt:lpstr>Model Comparison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Live Session Unit 12</dc:title>
  <dc:creator>Javier Saldana</dc:creator>
  <cp:lastModifiedBy>Javier Saldana</cp:lastModifiedBy>
  <cp:revision>19</cp:revision>
  <dcterms:created xsi:type="dcterms:W3CDTF">2019-11-12T03:34:23Z</dcterms:created>
  <dcterms:modified xsi:type="dcterms:W3CDTF">2019-11-12T08:45:08Z</dcterms:modified>
</cp:coreProperties>
</file>