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6" r:id="rId10"/>
    <p:sldId id="268" r:id="rId11"/>
    <p:sldId id="267" r:id="rId12"/>
    <p:sldId id="269" r:id="rId13"/>
    <p:sldId id="259" r:id="rId14"/>
    <p:sldId id="271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2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8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4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8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8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25D570A-B736-4ED5-B963-C99E94592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6" b="1877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DD30E-EFDA-4A4C-BEED-146422260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Live Session Unit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5ABB2-B362-49AF-983A-F1212766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Javier Saldana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770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B370-EE32-41DA-B140-CC69FAD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Pollution &amp; Mortality - MLP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F71DF2-F71F-47CA-8E33-B7CC646079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416784"/>
            <a:ext cx="4640262" cy="315632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8F637F-7C69-48F3-B528-78E99C0C10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190176"/>
            <a:ext cx="4638675" cy="36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B370-EE32-41DA-B140-CC69FAD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Pollution &amp; Mortality - VAR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542713-5304-4E81-A289-86012BC82E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459378"/>
            <a:ext cx="4640262" cy="307113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349A4C-5F52-44A7-BCB2-4501AE76C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592164"/>
            <a:ext cx="4638675" cy="28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1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B370-EE32-41DA-B140-CC69FAD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Pollution &amp; Mortality - VAR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7961A-DF1E-4DC4-BCC9-7A0510595F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791505"/>
            <a:ext cx="4640262" cy="240687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E6E0A0-634B-459E-894D-F5FF02587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2178" y="2120900"/>
            <a:ext cx="4487695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AC0E-D65D-4374-ADD1-283D5ABC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 - MLP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B78CE3-6601-4CC0-9068-018F224BB5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394574"/>
            <a:ext cx="4640262" cy="320074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037C8B-75AC-46A9-B7FA-AEB7553CE3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1074" y="2120900"/>
            <a:ext cx="3969902" cy="3748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8AA41-A180-48EE-BFB5-D371CE70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44" y="209878"/>
            <a:ext cx="2608329" cy="14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5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AC0E-D65D-4374-ADD1-283D5ABC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 - ARIMA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F1B5E2-B091-4200-B0AD-14CC785545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634643"/>
            <a:ext cx="4640262" cy="272060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AA4969-DF73-4851-9CBE-1B2130DACA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613383"/>
            <a:ext cx="4638675" cy="27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6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AC0E-D65D-4374-ADD1-283D5ABC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 - ARIMA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FE0B84-BC33-4446-8C39-059C2740EE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437732"/>
            <a:ext cx="4640262" cy="311442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DF2D8B-86D2-4AFE-974A-A614F1E65F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0918" y="2120900"/>
            <a:ext cx="4610215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6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AC0E-D65D-4374-ADD1-283D5ABC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 - ARIMA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088AD-85FC-464D-9031-C0F5AC8BD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Looking at the plot, I am not so sure where I went wrong.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32A0F7-54DB-4712-B8B5-2ED5F4E71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5786"/>
            <a:ext cx="4638675" cy="37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821-6F16-46AC-BB60-B871561C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v. VAR/ARIMA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29B5-D5A7-4213-A639-6FE9D963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Oddly enough, in all the models the VAR performed better than the MLP models. While in some cases it was only by a small number, in others it was by a lot. In addition, it appears I made an error in the analysis of my own time series since the model is predicting a major crash. I am not certain where I went wrong in my forecast. I believed I removed the trend and seasonality. </a:t>
            </a:r>
          </a:p>
        </p:txBody>
      </p:sp>
    </p:spTree>
    <p:extLst>
      <p:ext uri="{BB962C8B-B14F-4D97-AF65-F5344CB8AC3E}">
        <p14:creationId xmlns:p14="http://schemas.microsoft.com/office/powerpoint/2010/main" val="20998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821-6F16-46AC-BB60-B871561C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Sunspot/Melanoma - MLP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A50B5-BA0D-4212-9BE3-A1A97651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17" y="4285493"/>
            <a:ext cx="5000662" cy="138113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F331A8-E68E-47FC-9153-49E3958958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Just based on a purely visual inspection, it is clear there is a slight peak associated between the sunspots and melanoma. In fact, it even looks like the sunspots are occurring first and then melanoma lags behind slightly.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F9C5B569-38E8-4C18-9264-009B1A726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704331"/>
            <a:ext cx="4638675" cy="25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821-6F16-46AC-BB60-B871561C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Sunspot/Melanoma - MLP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11688-82DF-44E5-8A85-574EE6EDDB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6201" y="2120900"/>
            <a:ext cx="3361785" cy="374808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D3BE34-0D22-4FF5-B47C-BC1BE97CD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0632" y="2120900"/>
            <a:ext cx="3930786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821-6F16-46AC-BB60-B871561C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Sunspot/Melanoma - MLP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C462C5-72E1-4380-A0DF-1F10CFB598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3370" y="2120900"/>
            <a:ext cx="3847448" cy="37480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694F1C-88E7-4ECA-950E-E7F1A340BB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423415"/>
            <a:ext cx="4638675" cy="31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4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821-6F16-46AC-BB60-B871561C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Sunspot/Melanoma - MLP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79B15B-C734-4DB7-91E7-E19772A92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7291" y="2449501"/>
            <a:ext cx="4219606" cy="309088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FFE06A-46E4-47F5-A52B-08BB74390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366096"/>
            <a:ext cx="4638675" cy="32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821-6F16-46AC-BB60-B871561C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Sunspot/Melanoma - VAR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41B982-B949-4F4C-8DB8-046280DDB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46621"/>
            <a:ext cx="4640262" cy="369664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40177C-C375-41BB-AB26-0DA51F904E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156464"/>
            <a:ext cx="4638675" cy="36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821-6F16-46AC-BB60-B871561C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Sunspot/Melanoma - VAR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5B1AC4-6CC5-479B-8D24-4927E965E6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888186"/>
            <a:ext cx="4640262" cy="221351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707018-E90C-43CF-9ACC-720AEF092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408" y="2120900"/>
            <a:ext cx="4065234" cy="3748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E0220-485F-4406-B24D-BBE240458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27" y="928322"/>
            <a:ext cx="3454615" cy="7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B370-EE32-41DA-B140-CC69FAD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Pollution &amp; Mortality - MLP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376827-E1C9-4685-8BCE-9430B6A3B8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9209" y="2120900"/>
            <a:ext cx="3675769" cy="37480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97FA3B-78ED-439B-BAED-EC2DC1D77F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614913"/>
            <a:ext cx="4638675" cy="2760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EA18B-91B6-47D2-B52D-F1E343D2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972" y="1972999"/>
            <a:ext cx="3650106" cy="74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5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B370-EE32-41DA-B140-CC69FAD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Pollution &amp; Mortality - MLP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668B51-DA4C-4182-9779-022C964CF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595407"/>
            <a:ext cx="4640262" cy="279907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2BAA81-6D78-4650-80E0-7FCAE5914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5811" y="2120900"/>
            <a:ext cx="4060429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125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243041"/>
      </a:dk2>
      <a:lt2>
        <a:srgbClr val="E2E3E8"/>
      </a:lt2>
      <a:accent1>
        <a:srgbClr val="BD9B84"/>
      </a:accent1>
      <a:accent2>
        <a:srgbClr val="ABA175"/>
      </a:accent2>
      <a:accent3>
        <a:srgbClr val="9CA57D"/>
      </a:accent3>
      <a:accent4>
        <a:srgbClr val="7FA3BA"/>
      </a:accent4>
      <a:accent5>
        <a:srgbClr val="969FC6"/>
      </a:accent5>
      <a:accent6>
        <a:srgbClr val="8C7FBA"/>
      </a:accent6>
      <a:hlink>
        <a:srgbClr val="6976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228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RetrospectVTI</vt:lpstr>
      <vt:lpstr>Live Session Unit 13</vt:lpstr>
      <vt:lpstr>Sunspot/Melanoma - MLP</vt:lpstr>
      <vt:lpstr>Sunspot/Melanoma - MLP</vt:lpstr>
      <vt:lpstr>Sunspot/Melanoma - MLP</vt:lpstr>
      <vt:lpstr>Sunspot/Melanoma - MLP</vt:lpstr>
      <vt:lpstr>Sunspot/Melanoma - VAR</vt:lpstr>
      <vt:lpstr>Sunspot/Melanoma - VAR</vt:lpstr>
      <vt:lpstr>LA Pollution &amp; Mortality - MLP</vt:lpstr>
      <vt:lpstr>LA Pollution &amp; Mortality - MLP</vt:lpstr>
      <vt:lpstr>LA Pollution &amp; Mortality - MLP</vt:lpstr>
      <vt:lpstr>LA Pollution &amp; Mortality - VAR</vt:lpstr>
      <vt:lpstr>LA Pollution &amp; Mortality - VAR</vt:lpstr>
      <vt:lpstr>Dow Jones - MLP</vt:lpstr>
      <vt:lpstr>Dow Jones - ARIMA</vt:lpstr>
      <vt:lpstr>Dow Jones - ARIMA</vt:lpstr>
      <vt:lpstr>Dow Jones - ARIMA</vt:lpstr>
      <vt:lpstr>MLP v. VAR/ARIMA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Unit 13</dc:title>
  <dc:creator>Javier Saldana</dc:creator>
  <cp:lastModifiedBy>Javier Saldana</cp:lastModifiedBy>
  <cp:revision>6</cp:revision>
  <dcterms:created xsi:type="dcterms:W3CDTF">2019-11-19T05:18:38Z</dcterms:created>
  <dcterms:modified xsi:type="dcterms:W3CDTF">2019-11-19T06:32:47Z</dcterms:modified>
</cp:coreProperties>
</file>