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660"/>
  </p:normalViewPr>
  <p:slideViewPr>
    <p:cSldViewPr snapToGrid="0">
      <p:cViewPr varScale="1">
        <p:scale>
          <a:sx n="91" d="100"/>
          <a:sy n="91" d="100"/>
        </p:scale>
        <p:origin x="63" y="3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1027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726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0959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8858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50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566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9098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2186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057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497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8953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7337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9/1/2019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3304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640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610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5563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782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97014328"/>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46" r:id="rId6"/>
    <p:sldLayoutId id="2147483747" r:id="rId7"/>
    <p:sldLayoutId id="2147483748" r:id="rId8"/>
    <p:sldLayoutId id="2147483749" r:id="rId9"/>
    <p:sldLayoutId id="2147483750" r:id="rId10"/>
    <p:sldLayoutId id="2147483757" r:id="rId11"/>
    <p:sldLayoutId id="2147483751" r:id="rId12"/>
    <p:sldLayoutId id="2147483752" r:id="rId13"/>
    <p:sldLayoutId id="2147483753" r:id="rId14"/>
    <p:sldLayoutId id="2147483754" r:id="rId15"/>
    <p:sldLayoutId id="2147483755" r:id="rId16"/>
    <p:sldLayoutId id="2147483756"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0CB989-4DD3-444C-B233-5CD6A3115594}"/>
              </a:ext>
            </a:extLst>
          </p:cNvPr>
          <p:cNvPicPr>
            <a:picLocks noChangeAspect="1"/>
          </p:cNvPicPr>
          <p:nvPr/>
        </p:nvPicPr>
        <p:blipFill rotWithShape="1">
          <a:blip r:embed="rId3"/>
          <a:srcRect t="5892" b="9838"/>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BFBE78C-CAAE-44E6-835F-791182D368A4}"/>
              </a:ext>
            </a:extLst>
          </p:cNvPr>
          <p:cNvSpPr>
            <a:spLocks noGrp="1"/>
          </p:cNvSpPr>
          <p:nvPr>
            <p:ph type="ctrTitle"/>
          </p:nvPr>
        </p:nvSpPr>
        <p:spPr>
          <a:xfrm>
            <a:off x="7389962" y="1673524"/>
            <a:ext cx="3485073" cy="2420504"/>
          </a:xfrm>
        </p:spPr>
        <p:txBody>
          <a:bodyPr>
            <a:normAutofit/>
          </a:bodyPr>
          <a:lstStyle/>
          <a:p>
            <a:pPr algn="l"/>
            <a:r>
              <a:rPr lang="en-US" sz="4000" dirty="0"/>
              <a:t>Unit 2</a:t>
            </a:r>
            <a:br>
              <a:rPr lang="en-US" sz="4000" dirty="0"/>
            </a:br>
            <a:r>
              <a:rPr lang="en-US" sz="4000"/>
              <a:t>Javier Saldana</a:t>
            </a:r>
          </a:p>
        </p:txBody>
      </p:sp>
      <p:sp>
        <p:nvSpPr>
          <p:cNvPr id="3" name="Subtitle 2">
            <a:extLst>
              <a:ext uri="{FF2B5EF4-FFF2-40B4-BE49-F238E27FC236}">
                <a16:creationId xmlns:a16="http://schemas.microsoft.com/office/drawing/2014/main" id="{C7FC7F73-B3CF-4D8C-BDCB-8CF59DA71053}"/>
              </a:ext>
            </a:extLst>
          </p:cNvPr>
          <p:cNvSpPr>
            <a:spLocks noGrp="1"/>
          </p:cNvSpPr>
          <p:nvPr>
            <p:ph type="subTitle" idx="1"/>
          </p:nvPr>
        </p:nvSpPr>
        <p:spPr>
          <a:xfrm>
            <a:off x="7389965" y="4157933"/>
            <a:ext cx="3485072" cy="1026544"/>
          </a:xfrm>
        </p:spPr>
        <p:txBody>
          <a:bodyPr>
            <a:normAutofit/>
          </a:bodyPr>
          <a:lstStyle/>
          <a:p>
            <a:pPr algn="l"/>
            <a:r>
              <a:rPr lang="en-US">
                <a:solidFill>
                  <a:srgbClr val="35844B"/>
                </a:solidFill>
              </a:rPr>
              <a:t>Key Takeaways &amp; Questions</a:t>
            </a:r>
          </a:p>
        </p:txBody>
      </p:sp>
      <p:sp>
        <p:nvSpPr>
          <p:cNvPr id="5" name="TextBox 4">
            <a:extLst>
              <a:ext uri="{FF2B5EF4-FFF2-40B4-BE49-F238E27FC236}">
                <a16:creationId xmlns:a16="http://schemas.microsoft.com/office/drawing/2014/main" id="{FD0A357E-8E6D-418F-933B-3C201D2C6E23}"/>
              </a:ext>
            </a:extLst>
          </p:cNvPr>
          <p:cNvSpPr txBox="1"/>
          <p:nvPr/>
        </p:nvSpPr>
        <p:spPr>
          <a:xfrm>
            <a:off x="562061" y="705075"/>
            <a:ext cx="5100507" cy="590931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My key takeaways were clarification between frequency and period. Where a period is a cycle, the frequency is the number of periods per unit. I also learned white noise, while pesky, is uniform and can be dealt with by looking at the spectral density. In addition, log of spectral density could be used to augment secondary frequencies.</a:t>
            </a:r>
          </a:p>
          <a:p>
            <a:endParaRPr lang="en-US" dirty="0"/>
          </a:p>
          <a:p>
            <a:r>
              <a:rPr lang="en-US" dirty="0"/>
              <a:t>My questions pertain to being able to visibly recognize the number of frequencies from looking at the original data. Is there a simple method I missed? I can’t seem to get that concept down entirely. I am able to recognize them by looking at the R output with the </a:t>
            </a:r>
            <a:r>
              <a:rPr lang="en-US" dirty="0" err="1"/>
              <a:t>tswge</a:t>
            </a:r>
            <a:r>
              <a:rPr lang="en-US" dirty="0"/>
              <a:t> package but not looking at the raw data.</a:t>
            </a:r>
          </a:p>
          <a:p>
            <a:endParaRPr lang="en-US" dirty="0"/>
          </a:p>
          <a:p>
            <a:r>
              <a:rPr lang="en-US" dirty="0"/>
              <a:t>Also, the mention and use of log to demonstrate additional frequencies was illustrated. Does the log transformation serve any other purpose and does the log transformation alter the interpretations of the output?</a:t>
            </a:r>
          </a:p>
        </p:txBody>
      </p:sp>
    </p:spTree>
    <p:extLst>
      <p:ext uri="{BB962C8B-B14F-4D97-AF65-F5344CB8AC3E}">
        <p14:creationId xmlns:p14="http://schemas.microsoft.com/office/powerpoint/2010/main" val="1402438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341833"/>
      </a:dk2>
      <a:lt2>
        <a:srgbClr val="F4F1F4"/>
      </a:lt2>
      <a:accent1>
        <a:srgbClr val="A84BA6"/>
      </a:accent1>
      <a:accent2>
        <a:srgbClr val="9B57D3"/>
      </a:accent2>
      <a:accent3>
        <a:srgbClr val="755DD9"/>
      </a:accent3>
      <a:accent4>
        <a:srgbClr val="6D65BB"/>
      </a:accent4>
      <a:accent5>
        <a:srgbClr val="45A5ED"/>
      </a:accent5>
      <a:accent6>
        <a:srgbClr val="5982DB"/>
      </a:accent6>
      <a:hlink>
        <a:srgbClr val="3887FF"/>
      </a:hlink>
      <a:folHlink>
        <a:srgbClr val="676799"/>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16</TotalTime>
  <Words>168</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Calisto MT</vt:lpstr>
      <vt:lpstr>Wingdings 2</vt:lpstr>
      <vt:lpstr>SlateVTI</vt:lpstr>
      <vt:lpstr>Unit 2 Javier Saldana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Javier Saldana</dc:creator>
  <cp:lastModifiedBy>Javier Saldana</cp:lastModifiedBy>
  <cp:revision>2</cp:revision>
  <dcterms:created xsi:type="dcterms:W3CDTF">2019-09-01T23:07:16Z</dcterms:created>
  <dcterms:modified xsi:type="dcterms:W3CDTF">2019-09-01T23:23:29Z</dcterms:modified>
</cp:coreProperties>
</file>