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450" r:id="rId4"/>
    <p:sldId id="4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7BC77-306D-40EE-94DD-AA2DED41DD97}" v="1" dt="2019-09-11T00:51:2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ldana" userId="ca52465489e2c690" providerId="LiveId" clId="{4277BC77-306D-40EE-94DD-AA2DED41DD97}"/>
    <pc:docChg chg="modSld">
      <pc:chgData name="Javier Saldana" userId="ca52465489e2c690" providerId="LiveId" clId="{4277BC77-306D-40EE-94DD-AA2DED41DD97}" dt="2019-09-11T00:51:24.637" v="2" actId="9405"/>
      <pc:docMkLst>
        <pc:docMk/>
      </pc:docMkLst>
      <pc:sldChg chg="addSp delSp">
        <pc:chgData name="Javier Saldana" userId="ca52465489e2c690" providerId="LiveId" clId="{4277BC77-306D-40EE-94DD-AA2DED41DD97}" dt="2019-09-11T00:51:24.637" v="2" actId="9405"/>
        <pc:sldMkLst>
          <pc:docMk/>
          <pc:sldMk cId="2739710759" sldId="449"/>
        </pc:sldMkLst>
        <pc:inkChg chg="add">
          <ac:chgData name="Javier Saldana" userId="ca52465489e2c690" providerId="LiveId" clId="{4277BC77-306D-40EE-94DD-AA2DED41DD97}" dt="2019-09-11T00:51:23.229" v="1" actId="9405"/>
          <ac:inkMkLst>
            <pc:docMk/>
            <pc:sldMk cId="2739710759" sldId="449"/>
            <ac:inkMk id="2" creationId="{13027304-ACFA-4CE0-B368-8F5F4C98ABEC}"/>
          </ac:inkMkLst>
        </pc:inkChg>
        <pc:inkChg chg="add">
          <ac:chgData name="Javier Saldana" userId="ca52465489e2c690" providerId="LiveId" clId="{4277BC77-306D-40EE-94DD-AA2DED41DD97}" dt="2019-09-11T00:51:24.637" v="2" actId="9405"/>
          <ac:inkMkLst>
            <pc:docMk/>
            <pc:sldMk cId="2739710759" sldId="449"/>
            <ac:inkMk id="3" creationId="{CDCDC872-E0B0-49A9-A22E-C5F762FDBAAD}"/>
          </ac:inkMkLst>
        </pc:inkChg>
        <pc:inkChg chg="del">
          <ac:chgData name="Javier Saldana" userId="ca52465489e2c690" providerId="LiveId" clId="{4277BC77-306D-40EE-94DD-AA2DED41DD97}" dt="2019-09-11T00:51:21.193" v="0"/>
          <ac:inkMkLst>
            <pc:docMk/>
            <pc:sldMk cId="2739710759" sldId="449"/>
            <ac:inkMk id="3298338" creationId="{BA4CA3AA-73AD-410F-AAB7-21912E49837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0:2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554 156 8752 0 0,'-1'0'190'0'0,"-21"4"27"0"0,12-3-142 0 0,-17 4 2529 0 0,0 0 0 0 0,-3-2-2604 0 0,12-1 755 0 0,-5 1 120 0 0,0 1 0 0 0,1 2 0 0 0,-18 6-875 0 0,-65 27 1046 0 0,35-11-584 0 0,55-21-453 0 0,0-1 0 0 0,0 2 0 0 0,1 0 0 0 0,0 1 0 0 0,0 0-1 0 0,-9 9-8 0 0,5-1 0 0 0,18-17 7 0 0,0 0-1 0 0,-1 0 1 0 0,1 1-1 0 0,-1-1 1 0 0,1 0-1 0 0,0 0 1 0 0,-1 0-1 0 0,1 1 1 0 0,-1-1-1 0 0,1 0 1 0 0,0 1-1 0 0,-1-1 1 0 0,1 0-1 0 0,0 1 1 0 0,0-1-1 0 0,-1 1 1 0 0,1-1-1 0 0,0 0 1 0 0,0 1-1 0 0,0-1 1 0 0,-1 1-1 0 0,1-1 1 0 0,0 1-1 0 0,0-1 1 0 0,0 0-1 0 0,0 1 1 0 0,0-1-1 0 0,0 1 1 0 0,0 0-7 0 0,0-1 50 0 0,-1 2 183 0 0,1-2-1 0 0,0 0-26 0 0,0 0-109 0 0,0 0-32 0 0,0 0 2 0 0,0 0 13 0 0,0 0 31 0 0,0 0 70 0 0,0 0 11 0 0,0 0-7 0 0,8 6-1 0 0,-3-4-218 0 0,0 0-1 0 0,0 0 1 0 0,0 0-1 0 0,-1-1 1 0 0,2 1-1 0 0,-1-1 0 0 0,0 0 1 0 0,0-1-1 0 0,0 1 1 0 0,3-1 34 0 0,30 5 331 0 0,8 8-305 0 0,-11-4-479 0 0,22 8 453 0 0,32 16 53 0 0,10-1-53 0 0,-89-29-10 0 0,-6-2 25 0 0,0 0 0 0 0,1 0 1 0 0,-1 0-1 0 0,0 0 0 0 0,0 0 1 0 0,1-1-1 0 0,-1 0 0 0 0,1 0-15 0 0,1 3 84 0 0,-5-2-4048 0 0,-1-1 2753 0 0</inkml:trace>
  <inkml:trace contextRef="#ctx0" brushRef="#br0" timeOffset="808.55">907 0 8784 0 0,'-1'4'40'0'0,"-1"1"0"0"0,1-1 0 0 0,1 0 0 0 0,-1 1 0 0 0,0-1 0 0 0,1 1 0 0 0,0-1 0 0 0,0 1 0 0 0,1-1 1 0 0,0 4-41 0 0,-1 7 145 0 0,3 30 2483 0 0,1 0 0 0 0,2-1-1 0 0,7 21-2627 0 0,5 38 2218 0 0,38 218 1262 0 0,-52-300-3354 0 0,-1 1-1 0 0,-1 1 0 0 0,0 0-125 0 0,-2-22 98 0 0,0-1-26 0 0,0 0-128 0 0,0 0-59 0 0,0 0-12 0 0,0 0-129 0 0,0 0-537 0 0,0-1-235 0 0,0-7-47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41:3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67 13344 0 0,'-5'1'132'0'0,"-1"0"0"0"0,1 0 1 0 0,-1 0-1 0 0,1 1 1 0 0,-1-1-1 0 0,1 1 0 0 0,-5 3-132 0 0,-10 3 1426 0 0,18-8-1371 0 0,1 1 0 0 0,-1-1 0 0 0,1 1 1 0 0,-1 0-1 0 0,1-1 0 0 0,0 1 0 0 0,-1 0 1 0 0,1 0-1 0 0,0 0 0 0 0,0 0 0 0 0,-1 0 1 0 0,1 0-1 0 0,0 0 0 0 0,0 0 0 0 0,0 0 1 0 0,0 1-1 0 0,1-1 0 0 0,-1 0 1 0 0,0 1-1 0 0,0-1 0 0 0,1 0 0 0 0,-1 1 1 0 0,1-1-1 0 0,-1 1 0 0 0,1-1 0 0 0,0 1 1 0 0,-1-1-1 0 0,1 1 0 0 0,0 0 0 0 0,0-1 1 0 0,0 1-1 0 0,0-1 0 0 0,1 2-55 0 0,-1 0 13 0 0,1 0 0 0 0,0 0 0 0 0,0 0 0 0 0,0 0-1 0 0,0 0 1 0 0,1 0 0 0 0,-1 0 0 0 0,1-1 0 0 0,-1 1 0 0 0,1-1 0 0 0,0 1-1 0 0,0-1 1 0 0,0 1 0 0 0,1-1 0 0 0,-1 0 0 0 0,1 0-13 0 0,26 18-91 0 0,0-2 1 0 0,20 9 90 0 0,-9-5-121 0 0,5 5 121 0 0,-19-8 34 0 0,26 14 260 0 0,-46-29-320 0 0,0 0-1 0 0,0 0 1 0 0,0 1-1 0 0,-1-1 1 0 0,0 1-1 0 0,3 3 27 0 0,-6-5 79 0 0,0-1 1 0 0,0 1-1 0 0,0-1 0 0 0,0 1 0 0 0,0 0 1 0 0,-1-1-1 0 0,1 1 0 0 0,-1 0 0 0 0,0 0 1 0 0,0 0-1 0 0,0 0 0 0 0,0 1 0 0 0,-1-1 1 0 0,1 0-1 0 0,-1 1-79 0 0,0-2 23 0 0,0 1 0 0 0,-1 0 1 0 0,0-1-1 0 0,1 1 1 0 0,-1-1-1 0 0,0 1 0 0 0,0-1 1 0 0,0 1-1 0 0,-1-1 0 0 0,1 0 1 0 0,0 0-1 0 0,-1 0 0 0 0,0 0 1 0 0,1 0-1 0 0,-1 0 1 0 0,0 0-1 0 0,0 0 0 0 0,0 0 1 0 0,0-1-1 0 0,-1 1 0 0 0,1-1 1 0 0,0 0-1 0 0,0 0 0 0 0,-1 0 1 0 0,1 0-1 0 0,-3 1-23 0 0,0 0 70 0 0,-1 0 0 0 0,1 0 1 0 0,-1-1-1 0 0,0 0 0 0 0,0 0 0 0 0,0 0 0 0 0,0-1 0 0 0,0 0 0 0 0,0 0 0 0 0,0 0 0 0 0,-3-1-70 0 0,-6-3-542 0 0,-1-1-1 0 0,1 0 0 0 0,0-1 1 0 0,0 0-1 0 0,0-2 0 0 0,-12-7 543 0 0,6 2-1519 0 0</inkml:trace>
  <inkml:trace contextRef="#ctx0" brushRef="#br0" timeOffset="384.007">0 95 12632 0 0,'1'-2'82'0'0,"0"0"0"0"0,0 1 0 0 0,-1-1 0 0 0,2 0 0 0 0,-1 1 0 0 0,0-1 0 0 0,0 1 0 0 0,0-1 0 0 0,1 1 0 0 0,-1 0 0 0 0,1 0 1 0 0,-1-1-1 0 0,1 1 0 0 0,-1 0 0 0 0,1 0 0 0 0,0 1 0 0 0,-1-1 0 0 0,1 0 0 0 0,0 0 0 0 0,0 1 0 0 0,0-1 0 0 0,-1 1 0 0 0,1 0 0 0 0,2-1-82 0 0,5 0 1049 0 0,1 1-1 0 0,-1 0 1 0 0,1 1 0 0 0,7 0-1049 0 0,11 1 1155 0 0,-9-2-492 0 0,-1 0 1 0 0,1-2-1 0 0,-1-1 0 0 0,11-2-663 0 0,-19 2-34 0 0,-1 0 0 0 0,0 0 1 0 0,1-1-1 0 0,-1 0 0 0 0,-1 0 1 0 0,1-1-1 0 0,-1 0 0 0 0,0-1 1 0 0,5-3 33 0 0,2-5-478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1T04:52:1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211 155 10104 0 0,'0'0'230'0'0,"-2"0"30"0"0,-4 0-98 0 0,3 0-105 0 0,-1 0 1 0 0,1 0 0 0 0,-1-1 0 0 0,1 0-1 0 0,-1 1 1 0 0,1-1 0 0 0,-3-1-58 0 0,-3 1 539 0 0,1 0 1 0 0,-1 1-1 0 0,-5 0-539 0 0,6 1 387 0 0,4 0-173 0 0,0 0 1 0 0,1 1-1 0 0,-1 0 0 0 0,0 0 1 0 0,1 0-1 0 0,-1 0 0 0 0,1 0 1 0 0,-1 1-1 0 0,-1 2-214 0 0,2-1 47 0 0,0 1 0 0 0,0 0 0 0 0,1 0 0 0 0,-1 0 0 0 0,1 0 0 0 0,0 1 0 0 0,1-1 0 0 0,-1 1 0 0 0,1 0-47 0 0,-1 3 156 0 0,-4 12 173 0 0,1 1 1 0 0,2 0-1 0 0,0 0 0 0 0,2 1 0 0 0,0 5-329 0 0,3 10 72 0 0,1-1-1 0 0,4 10-71 0 0,1 12 1 0 0,-6-47-1 0 0,0-1 0 0 0,1 1 0 0 0,1-1 0 0 0,4 11 0 0 0,-4-13 0 0 0,2 3 0 0 0,1 1 0 0 0,0-2 0 0 0,1 1 0 0 0,0-1 0 0 0,1 0 0 0 0,0-1 0 0 0,0 0 0 0 0,1 0 0 0 0,3 1 0 0 0,-11-9 0 0 0,0-1 0 0 0,0 1 0 0 0,0 0 0 0 0,0-1 0 0 0,0 1 0 0 0,1-1 0 0 0,-1 0 0 0 0,1 0 0 0 0,-1 0 0 0 0,0 0 0 0 0,1 0 0 0 0,0 0 0 0 0,-1-1 0 0 0,1 1 0 0 0,-1-1 0 0 0,1 0 0 0 0,0 1 0 0 0,-1-1 0 0 0,1 0 0 0 0,0-1 0 0 0,-1 1 0 0 0,1 0 0 0 0,-1-1 0 0 0,1 0 0 0 0,0 1 0 0 0,-1-1 0 0 0,0 0 0 0 0,1 0 0 0 0,-1-1 0 0 0,1 1 0 0 0,-1 0 0 0 0,2-2 0 0 0,1-1 0 0 0,0-1 0 0 0,0 1 0 0 0,0-1 0 0 0,-1 0 0 0 0,0 0 0 0 0,0-1 0 0 0,0 1 0 0 0,0-1 0 0 0,-1 0 0 0 0,0 0 0 0 0,0 0 0 0 0,1-5 0 0 0,6-18 41 0 0,-1-1-1 0 0,3-20-40 0 0,-10 34 19 0 0,0 0 1 0 0,-1 1-1 0 0,0-1 1 0 0,-2 0-1 0 0,0 1 1 0 0,-1-6-20 0 0,-1 0 60 0 0,0 1 0 0 0,-2 0 1 0 0,-1 0-1 0 0,0 0 0 0 0,-2-2-60 0 0,-10-27 290 0 0,15 36-198 0 0,-2 0 0 0 0,0 0 0 0 0,0 1 0 0 0,-1-1-1 0 0,-2-1-91 0 0,-15-23 308 0 0,-2 1 0 0 0,-8-6-308 0 0,27 35 40 0 0,-31-34 18 0 0,33 37-55 0 0,0 0 0 0 0,-1 1 0 0 0,1-1 0 0 0,-1 1 1 0 0,1 0-1 0 0,-1 0 0 0 0,0 1 0 0 0,-2-1-3 0 0,4 2 44 0 0,0 0-1 0 0,0 0 1 0 0,0 1-1 0 0,0-1 1 0 0,0 1 0 0 0,0-1-1 0 0,-3 1-43 0 0,6 0 4 0 0,-1 0 10 0 0,0 1 0 0 0,1-1-1 0 0,-1 0 1 0 0,0 0-1 0 0,0 0 1 0 0,1 0 0 0 0,-1 1-1 0 0,0-1 1 0 0,1 0 0 0 0,-1 1-1 0 0,0-1 1 0 0,1 0-1 0 0,-1 1 1 0 0,1-1 0 0 0,-1 1-1 0 0,1-1 1 0 0,-1 1-1 0 0,1-1 1 0 0,-1 1 0 0 0,1 0-1 0 0,-1-1-13 0 0,-1 3 37 0 0,-2 0-35 0 0,0 1 0 0 0,1-1-1 0 0,-1 1 1 0 0,1 0 0 0 0,0 0-1 0 0,0 0 1 0 0,0 1 0 0 0,1-1 0 0 0,0 1-1 0 0,-1-1 1 0 0,2 1 0 0 0,-1 0-1 0 0,0 0 1 0 0,1 0 0 0 0,0 0 0 0 0,0 0-1 0 0,0 3-1 0 0,-5 96-224 0 0,6-97 70 0 0,0-1 0 0 0,0 1 0 0 0,1-1 0 0 0,-1 1 0 0 0,2-1 0 0 0,-1 0 0 0 0,1 0-1 0 0,0 1 1 0 0,0-1 0 0 0,2 4 154 0 0,0-1-835 0 0,2 8-1060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1T04:52:1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189 116 4608 0 0,'0'0'101'0'0,"0"0"22"0"0,0 0 5 0 0,-2 1-21 0 0,-19 7-14 0 0,19-7 277 0 0,0 0 118 0 0,-5 1 268 0 0,-1 0-1 0 0,1-1 0 0 0,-1 0 1 0 0,1 0-1 0 0,0-1 0 0 0,-1 0 0 0 0,1 0 1 0 0,-2-1-756 0 0,-7 1 1017 0 0,14 0-615 0 0,2 0-28 0 0,-2-1-106 0 0,0 0-196 0 0,1 0-1 0 0,-1 1 0 0 0,0-1 1 0 0,1 1-1 0 0,-1 0 0 0 0,0-1 1 0 0,0 1-1 0 0,0 0 1 0 0,1 0-1 0 0,-1 0 0 0 0,0 0 1 0 0,0 1-1 0 0,0-1 0 0 0,1 0 1 0 0,-1 1-1 0 0,0-1 1 0 0,-1 2-72 0 0,1-1 205 0 0,2-1 56 0 0,-2 0 25 0 0,0 0-179 0 0,1 0 0 0 0,0 1 1 0 0,0-1-1 0 0,-1 1 1 0 0,1-1-1 0 0,0 1 0 0 0,0 0 1 0 0,0-1-1 0 0,0 1 1 0 0,0 0-1 0 0,0 0 1 0 0,0 0-1 0 0,0 0 0 0 0,0 0 1 0 0,0 0-1 0 0,0 0 1 0 0,1 0-1 0 0,-1 0 1 0 0,0 0-1 0 0,1 0 0 0 0,-1 2-107 0 0,0-2 118 0 0,1-1-20 0 0,0 0-2 0 0,0 0 0 0 0,0 0 0 0 0,0 0 0 0 0,0 0 0 0 0,0 0 0 0 0,0 0-1 0 0,0 0-6 0 0,0 0-1 0 0,0 0 2 0 0,0 0 12 0 0,0-1 37 0 0,0-123 60 0 0,-1 123-144 0 0,1-1 0 0 0,0 1 0 0 0,-1-1 0 0 0,0 1 0 0 0,1-1 0 0 0,-1 1 0 0 0,0 0 0 0 0,1-1 0 0 0,-1 1 0 0 0,0 0 0 0 0,0 0 0 0 0,-1-2-55 0 0,0 1 121 0 0,1 0 120 0 0,1 2-1 0 0,0-1-40 0 0,0-3-220 0 0,0 16-764 0 0,1 19-5311 0 0,4-14-149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6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98 9200 0 0,'-24'-79'522'0'0,"23"62"1728"0"0,1 16-893 0 0,0 2-217 0 0,-1 10-579 0 0,-1 5-497 0 0,1-1 0 0 0,0 1 0 0 0,1 0 0 0 0,2 15-64 0 0,1 23 60 0 0,3 62 986 0 0,-4-68-425 0 0,4 13-621 0 0,0 11 218 0 0,37 625-82 0 0,-20-248-136 0 0,-21-392 0 0 0,11 336 0 0 0,-12-350-46 0 0,21 303-473 0 0,-21-328-137 0 0,-1-1-42 0 0</inkml:trace>
  <inkml:trace contextRef="#ctx0" brushRef="#br0" timeOffset="599.545">156 2438 6808 0 0,'0'0'317'0'0,"0"0"124"0"0,2 0 58 0 0,41-7 953 0 0,151 18 1270 0 0,-90-4-2081 0 0,24 8-45 0 0,-24-1-290 0 0,15-4-75 0 0,157 17-827 0 0,-54-4 1124 0 0,-29-8-560 0 0,163-8 32 0 0,-43-18-531 0 0,-36-10 530 0 0,-55 3-498 0 0,-116 12 186 0 0,263-16-2840 0 0,-1-17 13 0 0,-273 23 2624 0 0</inkml:trace>
  <inkml:trace contextRef="#ctx0" brushRef="#br0" timeOffset="1578.95">351 388 6656 0 0,'-1'-49'23'0'0,"-1"29"636"0"0,1 16 810 0 0,0 6 1132 0 0,-4 31-2304 0 0,1 0 0 0 0,1 0 0 0 0,2 1 1 0 0,2 9-298 0 0,-1-7 155 0 0,2-4 161 0 0,3 21-316 0 0,2 20 276 0 0,6 64 207 0 0,-4-57-206 0 0,41 260 598 0 0,-30-221-690 0 0,-4-33-127 0 0,8 58 48 0 0,12 364 131 0 0,-30-334-426 0 0,0-35 147 0 0,-5-66-420 0 0,-1-44 206 0 0</inkml:trace>
  <inkml:trace contextRef="#ctx0" brushRef="#br0" timeOffset="2148.263">782 664 6808 0 0,'5'134'1257'0'0,"3"28"1111"0"0,15 102 1339 0 0,14 23-3707 0 0,2 8 332 0 0,-19-47-299 0 0,-16-173-277 0 0,-1 152-435 0 0,-5-123-133 0 0,2-82 242 0 0</inkml:trace>
  <inkml:trace contextRef="#ctx0" brushRef="#br0" timeOffset="2698.663">1223 1166 8752 0 0,'6'127'408'0'0,"0"-12"-334"0"0,6 130 2338 0 0,-6-158-2088 0 0,20 151 939 0 0,-15-149-1208 0 0,5 13 5 0 0,12 37-60 0 0,-25-121-46 0 0,0 1 0 0 0,-1 13 46 0 0,4 23-266 0 0,0-15 44 0 0</inkml:trace>
  <inkml:trace contextRef="#ctx0" brushRef="#br0" timeOffset="3208.389">1663 1503 8752 0 0,'0'202'1872'0'0,"2"-176"-1079"0"0,0-1 1 0 0,4 17-794 0 0,2 16 903 0 0,-4-5-759 0 0,-2-21-122 0 0,4 21-22 0 0,4 31 116 0 0,-6-48-18 0 0,1-1 0 0 0,2 1-98 0 0,5 48 42 0 0,-6-61-134 0 0,-5 0-10 0 0</inkml:trace>
  <inkml:trace contextRef="#ctx0" brushRef="#br0" timeOffset="3737.283">2047 1783 6528 0 0,'0'0'136'0'0,"0"1"2"0"0,0 6-111 0 0,0 7 214 0 0,0 0-1 0 0,1-1 1 0 0,1 1 0 0 0,0 2-241 0 0,0-4 494 0 0,-1 0 0 0 0,0 0 0 0 0,-1 0 0 0 0,-2 11-494 0 0,1 7 752 0 0,1 298 2741 0 0,1-311-3471 0 0,1 0 0 0 0,1 1 0 0 0,0-1 0 0 0,1 1-22 0 0,0-2-229 0 0,0 0-1 0 0,-2 1 1 0 0,0-1 0 0 0,-1 1 229 0 0,-2-5-1131 0 0,-5-2-314 0 0</inkml:trace>
  <inkml:trace contextRef="#ctx0" brushRef="#br0" timeOffset="4184.951">2424 2086 6808 0 0,'-6'66'1768'0'0,"6"120"2505"0"0,6-125-3873 0 0,-5-51-395 0 0,0-1 1 0 0,1 1-1 0 0,0-1 0 0 0,0 0 1 0 0,3 5-6 0 0,3 13-4 0 0,-3-15 4 0 0</inkml:trace>
  <inkml:trace contextRef="#ctx0" brushRef="#br0" timeOffset="4596.956">2721 2304 6808 0 0,'0'11'288'0'0,"0"6"-288"0"0,0 0 464 0 0,0-7 40 0 0,0 7 8 0 0,0 0 0 0 0,0 0 32 0 0,6-6 0 0 0,-6 6 8 0 0,0 0 0 0 0,7-7-472 0 0,-7 7-80 0 0,6 0 0 0 0,-6-11-80 0 0,0-6 80 0 0,-6 11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6:3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73 6992 0 0,'0'-7'364'0'0,"0"0"0"0"0,-1-1 0 0 0,0 1 0 0 0,0 0 0 0 0,-1-1-364 0 0,-5-18 3002 0 0,6 24-2336 0 0,1 2-49 0 0,0 0-197 0 0,0 0-89 0 0,0 0-13 0 0,0 0-19 0 0,0 0-62 0 0,0 0-21 0 0,0 0-6 0 0,0 0-4 0 0,0 0-4 0 0,0 0-2 0 0,6 51 518 0 0,-5-12-456 0 0,0-5-123 0 0,10 97 489 0 0,-4 39-628 0 0,-1-32 298 0 0,1-1-16 0 0,-1 59 46 0 0,0 218-84 0 0,1-74-120 0 0,-8-168-104 0 0,5 361 88 0 0,-4-407-108 0 0,0 8 11 0 0,6 22 42 0 0,-4-98-177 0 0,-2-37-325 0 0,1 0 1 0 0,1 0-1 0 0,0-1 1 0 0,2 1-1 0 0,0 0 1 0 0,1-1 448 0 0,2 1-1392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6:5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1177 5376 0 0,'-2'-2'313'0'0,"-14"-9"528"0"0,15 10-441 0 0,0 1-1 0 0,0-1 0 0 0,0 0 1 0 0,0 1-1 0 0,0-1 0 0 0,1 1 0 0 0,-1 0 1 0 0,0-1-1 0 0,0 1 0 0 0,0 0 1 0 0,0-1-1 0 0,0 1 0 0 0,-1 0 0 0 0,1 0 1 0 0,0 0-1 0 0,0 0 0 0 0,0 0-399 0 0,5-3 135 0 0,0 0 0 0 0,1 1 0 0 0,-1 0 0 0 0,1 0 0 0 0,0 0-1 0 0,-1 0 1 0 0,1 1 0 0 0,0-1 0 0 0,1 1-135 0 0,54-8 478 0 0,-42 6-450 0 0,82-8 37 0 0,0 4-1 0 0,1 5 0 0 0,-1 4 1 0 0,13 5-65 0 0,218 27 0 0 0,-150-17 176 0 0,101-6-176 0 0,-245-11 40 0 0,75 0-82 0 0,61-10 42 0 0,-75 1-76 0 0,43-6 66 0 0,-97 9-6 0 0,228-27 908 0 0,-168 23-144 0 0,48-3-669 0 0,6 10-149 0 0,76 12 70 0 0,-180-7 148 0 0,-23-1 42 0 0,14 3-190 0 0,56 6-46 0 0,-56-5-1349 0 0,-45-5 25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7:1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8624 0 0,'0'0'250'0'0,"0"0"4"0"0,0 0-84 0 0,-2 2 241 0 0,-1 1-219 0 0,0 0 1 0 0,1 0-1 0 0,0 0 0 0 0,0 1 0 0 0,0-1 1 0 0,0 1-1 0 0,0 0 0 0 0,1 0 0 0 0,0-1 1 0 0,-1 1-1 0 0,1 0 0 0 0,1 0 1 0 0,-1 0-1 0 0,1 0 0 0 0,-1 4-192 0 0,-3 16 800 0 0,3-15-492 0 0,0 1-1 0 0,0-1 1 0 0,1 1-1 0 0,0-1 1 0 0,1 7-308 0 0,0 11 517 0 0,0 39 636 0 0,0-1 407 0 0,-4 18-1560 0 0,1-21 581 0 0,2 0 1 0 0,4 10-582 0 0,1 57 565 0 0,2 9 103 0 0,-7 81 150 0 0,-7-96-652 0 0,7 50-800 0 0,0-161 230 0 0</inkml:trace>
  <inkml:trace contextRef="#ctx0" brushRef="#br0" timeOffset="1310.029">23 1461 8512 0 0,'0'0'305'0'0,"0"0"-152"0"0,0 0 99 0 0,0 2 62 0 0,0 17 723 0 0,1 0-1 0 0,0 0 1 0 0,5 19-1037 0 0,-2-12 1374 0 0,2 21-1374 0 0,0 3 734 0 0,-3 17 289 0 0,7 27 601 0 0,-2 74-1624 0 0,-2 17 790 0 0,-6 56-510 0 0,-6-146-140 0 0,-1-12-68 0 0,1 23-417 0 0,6-95-70 0 0,0-9-29 0 0</inkml:trace>
  <inkml:trace contextRef="#ctx0" brushRef="#br0" timeOffset="2240.947">163 247 6800 0 0,'0'0'144'0'0,"0"1"1"0"0,0 74 1853 0 0,0 23 1283 0 0,6-37-1875 0 0,1 29 268 0 0,-1-13-581 0 0,-5-50-263 0 0,3 17-830 0 0,-1-17 676 0 0,0 16-676 0 0,3 52 632 0 0,-6-55-528 0 0,0 43-640 0 0,5 23 536 0 0,-3-5-1859 0 0,4-67 967 0 0</inkml:trace>
  <inkml:trace contextRef="#ctx0" brushRef="#br0" timeOffset="3262.37">383 1489 5320 0 0,'0'0'298'0'0,"0"0"314"0"0,0 0 136 0 0,0 0 27 0 0,0 0-26 0 0,0 0-138 0 0,0 0-60 0 0,0 0-9 0 0,0 0-19 0 0,0 0-62 0 0,0 0-21 0 0,0 0-6 0 0,0 0-12 0 0,0 0-39 0 0,0 0-20 0 0,-1 3-3 0 0,-1 7 28 0 0,0 0 1 0 0,1 1-1 0 0,0 0 1 0 0,1-1-1 0 0,0 1 1 0 0,1 3-389 0 0,-1 6 341 0 0,6 38 834 0 0,1 35-116 0 0,-1-23-606 0 0,-11 131 154 0 0,2-108-410 0 0,4 13-197 0 0,0-16 50 0 0,-1 134-1542 0 0,1-212 9 0 0,4-2-75 0 0</inkml:trace>
  <inkml:trace contextRef="#ctx0" brushRef="#br0" timeOffset="3980.98">678 431 6472 0 0,'-1'18'781'0'0,"-1"0"1"0"0,-1 0-1 0 0,-3 12-781 0 0,-2 8 1534 0 0,4 2 101 0 0,1-1 0 0 0,2 0 0 0 0,3 12-1635 0 0,-1 11 1065 0 0,-1 275 1390 0 0,-2-297-2423 0 0,1-18-17 0 0,1-1 0 0 0,2 7-15 0 0,-1-13-33 0 0,5 32-206 0 0,0-20 49 0 0</inkml:trace>
  <inkml:trace contextRef="#ctx0" brushRef="#br0" timeOffset="4668.142">886 1472 9376 0 0,'0'0'273'0'0,"0"0"-5"0"0,-1 2-172 0 0,-1 2 134 0 0,0 0-1 0 0,0 0 1 0 0,1 0-1 0 0,0 0 0 0 0,-1 0 1 0 0,1 0-1 0 0,1 1 1 0 0,-1-1-230 0 0,7 64 2665 0 0,1-23-2035 0 0,-6-29-158 0 0,0-1 0 0 0,2 1 0 0 0,2 12-472 0 0,3 9 590 0 0,-1 18-365 0 0,-3 1-1 0 0,-1 39-224 0 0,-2-73-127 0 0,1 1 1 0 0,1 3 126 0 0,0-4-181 0 0,-1-1-1 0 0,-1 5 182 0 0,0-17-392 0 0,-1 0 1 0 0,1 1-1 0 0,1-1 0 0 0,1 5 392 0 0,3 14-1576 0 0</inkml:trace>
  <inkml:trace contextRef="#ctx0" brushRef="#br0" timeOffset="5422.136">1295 762 9488 0 0,'-2'63'591'0'0,"0"-32"1201"0"0,2 0 1 0 0,3 28-1793 0 0,16 115 3201 0 0,-13-90-2839 0 0,-2-35-298 0 0,-3-27-94 0 0,2 1 0 0 0,3 17 30 0 0,0-13-184 0 0,1-3-8 0 0</inkml:trace>
  <inkml:trace contextRef="#ctx0" brushRef="#br0" timeOffset="6006.854">1611 1629 8752 0 0,'0'0'190'0'0,"0"2"-10"0"0,-1 10-56 0 0,-1 0 0 0 0,1-1-1 0 0,-2 0 1 0 0,-2 8-124 0 0,4-13 300 0 0,0-1-1 0 0,1 1 1 0 0,0 0-1 0 0,0-1 1 0 0,0 1-1 0 0,0-1 1 0 0,1 1-1 0 0,0-1 1 0 0,1 2-300 0 0,1 25 1447 0 0,4 9-351 0 0,-1 20-296 0 0,-5-50-759 0 0,0-1 0 0 0,0 0 0 0 0,1 0 1 0 0,1 0-1 0 0,1 3-41 0 0,4 19-28 0 0,-2-15-114 0 0,0 0-14 0 0</inkml:trace>
  <inkml:trace contextRef="#ctx0" brushRef="#br0" timeOffset="6695.508">1927 1069 6808 0 0,'0'0'385'0'0,"0"0"410"0"0,0 0 182 0 0,0 0 42 0 0,0 0-65 0 0,-8 9 772 0 0,6 3-1275 0 0,-1 0 0 0 0,2 0 1 0 0,0 0-1 0 0,0-1 0 0 0,1 1 1 0 0,1 0-1 0 0,0 2-451 0 0,0 19 936 0 0,-1-13-730 0 0,1-1-1 0 0,0 1 0 0 0,2 1-205 0 0,-1 15 0 0 0,-2-27 0 0 0,0-1 0 0 0,1 1 0 0 0,0-1 0 0 0,0 1 0 0 0,2 1 0 0 0,9 47 0 0 0,-4-26 0 0 0,-6-25 0 0 0,-1 1 0 0 0,1 0 0 0 0,0 0 0 0 0,2 2 0 0 0,1 2 0 0 0</inkml:trace>
  <inkml:trace contextRef="#ctx0" brushRef="#br0" timeOffset="7310.353">2336 1607 8232 0 0,'0'0'176'0'0,"-8"-8"785"0"0,7 7-706 0 0,0 0-1 0 0,0 0 1 0 0,0-1 0 0 0,0 1-1 0 0,0 0 1 0 0,-1 0 0 0 0,1 0-1 0 0,0 1 1 0 0,-1-1 0 0 0,1 0-1 0 0,-1 0 1 0 0,1 1 0 0 0,-1-1-1 0 0,1 1 1 0 0,-1-1 0 0 0,1 1-1 0 0,-1 0 1 0 0,0-1 0 0 0,0 1-255 0 0,0 0 512 0 0,2 0-54 0 0,0 0-222 0 0,0 0-92 0 0,0 0-16 0 0,0 0 7 0 0,0 0 56 0 0,0 0 29 0 0,0 0 3 0 0,-7 8 625 0 0,1 30 290 0 0,6-22-656 0 0,0 1 0 0 0,2 0 0 0 0,1 9-482 0 0,3 16 848 0 0,1 3-296 0 0,-7-40-491 0 0,-1-3-54 0 0,1-1 1 0 0,0 1 0 0 0,0-1-1 0 0,0 1 1 0 0,0-1 0 0 0,0 0-1 0 0,0 1 1 0 0,0-1 0 0 0,0 1 0 0 0,1-1-1 0 0,-1 1 1 0 0,1-1 0 0 0,-1 0-1 0 0,1 1-7 0 0,2 10-217 0 0,0 0 1 0 0,0-1-1 0 0,5 9 217 0 0,-7-18-382 0 0</inkml:trace>
  <inkml:trace contextRef="#ctx0" brushRef="#br0" timeOffset="7913.35">2537 1109 7624 0 0,'0'0'165'0'0,"0"0"99"0"0,0 0 329 0 0,0 0 141 0 0,0 0 30 0 0,0 0-27 0 0,0 0-128 0 0,0 0-53 0 0,0 0-10 0 0,0 0-10 0 0,-1 2-35 0 0,-2 4-276 0 0,1 0 1 0 0,0 0-1 0 0,0 1 1 0 0,1-1-1 0 0,0 1 1 0 0,0-1 0 0 0,0 1-1 0 0,1-1 1 0 0,0 1-1 0 0,0-1 1 0 0,1 6-226 0 0,-1 10 307 0 0,7 18-130 0 0,-7-36-271 0 0,1 0 0 0 0,-1 0 0 0 0,1 0 1 0 0,0 0-1 0 0,2 4 94 0 0,-2-4-275 0 0,1 1 0 0 0,-1 0 0 0 0,0-1 0 0 0,0 1 0 0 0,-1 0 1 0 0,0 0 274 0 0,0 11-1044 0 0</inkml:trace>
  <inkml:trace contextRef="#ctx0" brushRef="#br0" timeOffset="8391.658">2802 1523 9808 0 0,'0'0'209'0'0,"-1"1"-5"0"0,-9 18-26 0 0,8-10 759 0 0,2-6-719 0 0,-3 6 910 0 0,1-5-912 0 0,1 1-46 0 0,1 0 1 0 0,0-1-1 0 0,0 1 0 0 0,0 0 0 0 0,1-1 1 0 0,0 1-1 0 0,0 0 0 0 0,0-1 0 0 0,0 1-170 0 0,7 21 434 0 0,-7-24-419 0 0,0 0 0 0 0,1 0 0 0 0,-1 1 1 0 0,0-1-1 0 0,0 0 0 0 0,-1 1 0 0 0,1-1 0 0 0,0 1 1 0 0,0 0-16 0 0,1 6 28 0 0,6 13-219 0 0,-3-11 65 0 0</inkml:trace>
  <inkml:trace contextRef="#ctx0" brushRef="#br0" timeOffset="8965.882">3029 1188 9144 0 0,'0'0'198'0'0,"-1"2"98"0"0,-1 1 79 0 0,1 1 0 0 0,0-1-1 0 0,0 1 1 0 0,0 0-1 0 0,0-1 1 0 0,1 1-1 0 0,-1 1-374 0 0,-2 13 873 0 0,2-11-501 0 0,0 1 0 0 0,1 0 0 0 0,0 0 0 0 0,0 0 0 0 0,1 0 0 0 0,0 0 0 0 0,1 2-372 0 0,1 32 1512 0 0,4 12 242 0 0,-5-46-1569 0 0,-1-7-234 0 0,-1 0 0 0 0,1 1 0 0 0,-1-1-1 0 0,1 0 1 0 0,-1 0 0 0 0,1 1 0 0 0,-1-1 0 0 0,0 0 0 0 0,0 1 0 0 0,0-1 0 0 0,0 0 0 0 0,0 1 0 0 0,0-1 0 0 0,0 1 49 0 0,1 0-966 0 0,5 7-66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8:3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8 11520 0 0,'-6'-1'406'0'0,"0"0"0"0"0,0 0 0 0 0,1 0 0 0 0,-1 1 0 0 0,0-1 1 0 0,0 2-1 0 0,0-1 0 0 0,0 0 0 0 0,0 1 0 0 0,0 0 1 0 0,0 1-1 0 0,1-1 0 0 0,-1 1 0 0 0,0 0 0 0 0,1 1 0 0 0,0-1 1 0 0,-4 3-407 0 0,3-1 212 0 0,0 1 1 0 0,0 0 0 0 0,0 0 0 0 0,0 0 0 0 0,1 1 0 0 0,0 0 0 0 0,0 0 0 0 0,1 0 0 0 0,-1 1 0 0 0,1-1 0 0 0,1 1 0 0 0,-1 0 0 0 0,0 3-213 0 0,-8 23 127 0 0,2 0 1 0 0,1 1 0 0 0,2 1 0 0 0,1-1 0 0 0,2 1-1 0 0,0 32-127 0 0,3-55-29 0 0,2 0 0 0 0,-1 1-1 0 0,2-1 1 0 0,-1 0 0 0 0,2 0-1 0 0,0 1 1 0 0,0-2 0 0 0,1 1 0 0 0,0 0-1 0 0,1-1 1 0 0,1 0 0 0 0,1 3 29 0 0,-1-5 10 0 0,0 0 1 0 0,0-1 0 0 0,1 0 0 0 0,-1 0 0 0 0,2-1 0 0 0,-1 1-1 0 0,1-2 1 0 0,0 1 0 0 0,1-1 0 0 0,0 0 0 0 0,0-1 0 0 0,0 0 0 0 0,0 0-1 0 0,9 2-10 0 0,-7-3-101 0 0,-1-1 0 0 0,1 0 0 0 0,0-1 0 0 0,-1 0 0 0 0,1 0 0 0 0,0-1 0 0 0,0-1 0 0 0,0 0 0 0 0,1 0 0 0 0,-1-1 0 0 0,0 0 0 0 0,-1-1 0 0 0,1-1 0 0 0,0 1 0 0 0,-1-2 0 0 0,1 1 0 0 0,-1-2-1 0 0,0 1 1 0 0,5-4 101 0 0,8-7-15 0 0,0-1 0 0 0,-1-1 0 0 0,0-1-1 0 0,-2-1 1 0 0,0-1 0 0 0,-1-1-1 0 0,-1 0 1 0 0,-1-1 0 0 0,-1-1 0 0 0,-1-1-1 0 0,3-8 16 0 0,-9 15 75 0 0,-2 0-1 0 0,0 0 0 0 0,-1 0 0 0 0,-1-1 0 0 0,0 0 0 0 0,-1 0 1 0 0,-1 0-1 0 0,-1-6-74 0 0,-1 18 48 0 0,-2 0 1 0 0,1 0 0 0 0,0 0-1 0 0,-1 0 1 0 0,0 0 0 0 0,-1 0-1 0 0,1 0 1 0 0,-1 0 0 0 0,0 0-1 0 0,-1 1 1 0 0,1-1 0 0 0,-1 1-1 0 0,0 0 1 0 0,-1 0 0 0 0,1 0-1 0 0,-1 0 1 0 0,0 1 0 0 0,0-1-1 0 0,-2-1-48 0 0,-5-4 117 0 0,-1 1 0 0 0,0 0 0 0 0,0 0 0 0 0,-1 1 0 0 0,0 1-1 0 0,0 0 1 0 0,-6-1-117 0 0,-2-1-62 0 0,0 1-1 0 0,-9-2 63 0 0,24 8 164 0 0,0 1 0 0 0,-1 0-1 0 0,0 0 1 0 0,1 0 0 0 0,-1 1-1 0 0,0 0 1 0 0,1 0 0 0 0,-1 0 0 0 0,0 1-1 0 0,-1 0-163 0 0,5 0 0 0 0,0 0 0 0 0,1 1 0 0 0,-1-1 0 0 0,0 0 0 0 0,1 1 0 0 0,0-1 0 0 0,-1 1 0 0 0,1 0 0 0 0,0 0 0 0 0,0 0 0 0 0,0 0 0 0 0,0 0 0 0 0,0 0 0 0 0,0 1 0 0 0,0-1 0 0 0,1 0 0 0 0,-1 3 0 0 0,-4 6 0 0 0,0 1 0 0 0,2 0 0 0 0,-3 6 0 0 0,4-8 0 0 0,-9 27 36 0 0,2 1 0 0 0,1 0 0 0 0,2 4-36 0 0,-13 117 539 0 0,20-155-522 0 0,-5 91 679 0 0,4 0 0 0 0,9 55-696 0 0,-6-106-7 0 0,4 50-299 0 0,1-70-3310 0 0,-5-22 1865 0 0</inkml:trace>
  <inkml:trace contextRef="#ctx0" brushRef="#br0" timeOffset="869.222">624 596 10608 0 0,'0'0'230'0'0,"-7"14"3966"0"0,5-6-2801 0 0,1 1-1 0 0,1-1 0 0 0,0 0 0 0 0,0 3-1394 0 0,-2 26 1682 0 0,0-20-1189 0 0,1-1 0 0 0,1 12-493 0 0,0-17 56 0 0,0 17-1902 0 0,2-21 804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8:4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 11072 0 0,'-2'-13'894'0'0,"2"12"-279"0"0,0 1 208 0 0,0 0 38 0 0,0 0-9 0 0,0 0-77 0 0,0 0-37 0 0,0 0-9 0 0,0 0-42 0 0,0 0-175 0 0,0 0-80 0 0,-5 15 1112 0 0,0 64 1700 0 0,3-53-3330 0 0,0 0-1 0 0,2 1 1 0 0,2 14 86 0 0,0-20 6 0 0,3 21-3693 0 0,-3-38 1727 0 0,-2-4-78 0 0</inkml:trace>
  <inkml:trace contextRef="#ctx0" brushRef="#br0" timeOffset="462.744">169 45 12416 0 0,'-12'4'409'0'0,"9"-3"123"0"0,-1 0 0 0 0,1 0 0 0 0,0 0 0 0 0,0 0 1 0 0,-1 1-1 0 0,1-1 0 0 0,0 1 0 0 0,-1 0-532 0 0,-54 50 4389 0 0,41-38-4409 0 0,8-6-176 0 0,0-1 0 0 0,0-1 0 0 0,-1 1 0 0 0,-3 1 196 0 0,11-9-9179 0 0,5-2 8146 0 0,-2 3 1187 0 0,0-1-1 0 0,-1 0 1 0 0,1 1-1 0 0,0-1 1 0 0,0 1 0 0 0,0 0-1 0 0,-1-1 1 0 0,1 1-1 0 0,0 0 1 0 0,0-1-1 0 0,0 1 1 0 0,0 0 0 0 0,0 0-154 0 0,5 0 637 0 0,0 0 1 0 0,0 1 0 0 0,0 0-1 0 0,-1 0 1 0 0,1 1-1 0 0,0-1 1 0 0,-1 1 0 0 0,3 2-638 0 0,42 23 1808 0 0,-40-21-1798 0 0,0 0 1 0 0,0 0-1 0 0,1-1 1 0 0,0 0-1 0 0,0-1 0 0 0,5 1-10 0 0,0-1 1 0 0,-10-2-220 0 0,0-1 0 0 0,1 0-1 0 0,-1 0 1 0 0,6 0 219 0 0,-4-1-508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38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16527 0 0,'0'0'358'0'0,"0"0"-4"0"0,0 0-86 0 0,0 0 467 0 0,0 0 234 0 0,-7 11 1605 0 0,5-4-2407 0 0,-1 0 1 0 0,1 0 0 0 0,0 0 0 0 0,1 0-1 0 0,0 1 1 0 0,0-1 0 0 0,1 1-1 0 0,-1-1 1 0 0,2 1 0 0 0,-1 0-168 0 0,0 21 501 0 0,-6 73 862 0 0,4-80-1514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9-10T02:40:5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1475 11640 0 0,'-15'-22'2348'0'0,"15"21"-1375"0"0,-18 10 3204 0 0,14-4-4120 0 0,1 0 1 0 0,0 0-1 0 0,0 1 0 0 0,1-1 1 0 0,-1 1-1 0 0,1-1 0 0 0,-1 5-57 0 0,-10 44 420 0 0,10-38-252 0 0,-4 19-19 0 0,2-1-1 0 0,1 1 1 0 0,1 23-149 0 0,3-55-8 0 0,0 0 1 0 0,1-1-1 0 0,-1 1 1 0 0,0 0-1 0 0,1 0 1 0 0,-1 0-1 0 0,1-1 1 0 0,0 1-1 0 0,0 0 1 0 0,0-1-1 0 0,1 1 1 0 0,-1 0 7 0 0,0-3-27 0 0,-1 1 1 0 0,1 0 0 0 0,0 0 0 0 0,-1-1 0 0 0,1 1-1 0 0,0 0 1 0 0,0-1 0 0 0,-1 1 0 0 0,1-1-1 0 0,0 1 1 0 0,0-1 0 0 0,0 0 0 0 0,0 1 0 0 0,0-1-1 0 0,0 0 1 0 0,0 1 0 0 0,0-1 0 0 0,0 0-1 0 0,0 0 1 0 0,0 0 0 0 0,0 0 0 0 0,0 0-1 0 0,0 0 1 0 0,0 0 0 0 0,0 0 0 0 0,-1 0 0 0 0,1-1-1 0 0,0 1 1 0 0,0 0 0 0 0,0-1 0 0 0,0 1-1 0 0,0 0 1 0 0,0-1 0 0 0,0 1 0 0 0,0-1 26 0 0,29-16-9 0 0,-1-1 1 0 0,0-2-1 0 0,-1 0 1 0 0,-1-2 0 0 0,-1-1 8 0 0,22-17-4 0 0,-42 34-15 0 0,0 1 0 0 0,1 0 0 0 0,0 0 0 0 0,0 1 0 0 0,1 0 0 0 0,-1 0 0 0 0,1 1 0 0 0,0 0 0 0 0,-1 0 0 0 0,8-1 19 0 0,-13 4 6 0 0,0 0-1 0 0,0 0 1 0 0,-1 1 0 0 0,1-1 0 0 0,0 0 0 0 0,0 1 0 0 0,-1-1-1 0 0,1 1 1 0 0,0-1 0 0 0,-1 1 0 0 0,1 0 0 0 0,-1 0 0 0 0,1-1 0 0 0,-1 1-1 0 0,1 0 1 0 0,-1 1 0 0 0,1-1 0 0 0,-1 0 0 0 0,0 0 0 0 0,0 1-1 0 0,0-1 1 0 0,1 0 0 0 0,-1 1 0 0 0,-1-1 0 0 0,1 1 0 0 0,0-1-1 0 0,0 1 1 0 0,0 0 0 0 0,0 1-6 0 0,1 3 125 0 0,1 1 0 0 0,-1 0 0 0 0,0 0 0 0 0,-1 0 0 0 0,1 1-1 0 0,-1 4-124 0 0,-1 4 218 0 0,0 0 0 0 0,-1 0 0 0 0,0 0 0 0 0,-2 1 0 0 0,0-2 0 0 0,-1 1 0 0 0,0 0-1 0 0,-1-1 1 0 0,-1 1 0 0 0,-1-2 0 0 0,0 1 0 0 0,-6 8-218 0 0,7-12 127 0 0,3-5-143 0 0,0 0 0 0 0,-1 0 0 0 0,0-1 0 0 0,-3 4 16 0 0,4-5-682 0 0,2-3-42 0 0</inkml:trace>
  <inkml:trace contextRef="#ctx0" brushRef="#br0" timeOffset="336.043">483 1379 16240 0 0,'20'25'524'0'0,"20"23"1082"0"0,-2 2-1 0 0,2 9-1605 0 0,-37-55-45 0 0,5 10-346 0 0,1 0 1 0 0,0 0-1 0 0,1-1 0 0 0,1-1 1 0 0,4 4 390 0 0,-7-9-1282 0 0</inkml:trace>
  <inkml:trace contextRef="#ctx0" brushRef="#br0" timeOffset="724.388">320 1364 12632 0 0,'0'-5'103'0'0,"1"1"0"0"0,-1-1 1 0 0,1 1-1 0 0,-1 0 1 0 0,1-1-1 0 0,1 1 1 0 0,-1 0-1 0 0,1 0 0 0 0,-1 0 1 0 0,1 0-1 0 0,0 0 1 0 0,1-1-104 0 0,-2 3 141 0 0,1 0 1 0 0,0-1 0 0 0,0 1-1 0 0,0 0 1 0 0,0 0 0 0 0,0 0-1 0 0,0 0 1 0 0,1 0-1 0 0,-1 1 1 0 0,1-1 0 0 0,-1 1-1 0 0,1 0 1 0 0,0-1 0 0 0,-1 1-1 0 0,1 0 1 0 0,0 0 0 0 0,0 1-1 0 0,2-1-141 0 0,0 0 71 0 0,0 1 0 0 0,0 0 1 0 0,0 0-1 0 0,0 0 0 0 0,-1 1 0 0 0,1-1 0 0 0,0 1 0 0 0,0 0 0 0 0,0 1 1 0 0,-1-1-1 0 0,1 1 0 0 0,0 0 0 0 0,-1 0 0 0 0,0 0 0 0 0,1 1 0 0 0,-1 0 0 0 0,0 0 1 0 0,0 0-1 0 0,-1 0 0 0 0,1 0 0 0 0,-1 1 0 0 0,1-1 0 0 0,-1 1 0 0 0,0 0 1 0 0,0 0-1 0 0,-1 0 0 0 0,1 1 0 0 0,-1-1 0 0 0,0 1 0 0 0,0-1 0 0 0,-1 1 0 0 0,1 0 1 0 0,-1-1-1 0 0,0 3-71 0 0,2 12 33 0 0,-1 0 0 0 0,-1 0 1 0 0,0 0-1 0 0,-2 1-33 0 0,1-1-1340 0 0,0-19 289 0 0</inkml:trace>
  <inkml:trace contextRef="#ctx0" brushRef="#br0" timeOffset="1078.303">637 1151 13520 0 0,'0'0'292'0'0,"0"0"0"0"0,-12-8 2173 0 0,7 0-2152 0 0,1 0 0 0 0,0-1 0 0 0,1 1 0 0 0,0-1 0 0 0,0 0 0 0 0,1 0 0 0 0,0 0 0 0 0,-1-8-313 0 0,-2-7 124 0 0,5 23-109 0 0,-2-10-53 0 0,-1 1 0 0 0,0 0 1 0 0,0 0-1 0 0,-5-8 38 0 0,8 16-37 0 0,-1 0 1 0 0,0 0-1 0 0,0 1 0 0 0,0-1 0 0 0,0 0 1 0 0,0 1-1 0 0,-1-1 0 0 0,1 1 0 0 0,0-1 0 0 0,-1 1 1 0 0,1 0-1 0 0,-1 0 0 0 0,1-1 0 0 0,-1 1 1 0 0,0 0-1 0 0,1 0 0 0 0,-1 1 0 0 0,0-1 0 0 0,0 0 1 0 0,0 1-1 0 0,0-1 0 0 0,1 1 0 0 0,-1-1 1 0 0,0 1-1 0 0,0 0 0 0 0,0 0 0 0 0,0 0 0 0 0,-2 0 37 0 0,2 0-20 0 0,0 1 0 0 0,0 0 0 0 0,0-1 0 0 0,1 1-1 0 0,-1 0 1 0 0,0 0 0 0 0,1 0 0 0 0,-1 0-1 0 0,0 0 1 0 0,1 0 0 0 0,-1 1 0 0 0,1-1 0 0 0,0 0-1 0 0,-1 1 1 0 0,1-1 0 0 0,0 1 0 0 0,0 0-1 0 0,0-1 1 0 0,0 1 0 0 0,0 0 0 0 0,0 0-1 0 0,1-1 1 0 0,-1 1 0 0 0,0 0 0 0 0,1 0 0 0 0,0 0-1 0 0,-1 0 1 0 0,1 0 0 0 0,0 0 20 0 0,-1 6-34 0 0,0 0 0 0 0,1 0 1 0 0,0 0-1 0 0,0 0 0 0 0,1-1 0 0 0,1 7 34 0 0,1 3 108 0 0,2-1 1 0 0,-1 1-1 0 0,2-1 0 0 0,2 5-108 0 0,-5-14 136 0 0,1 0 0 0 0,0 0 0 0 0,0 0 0 0 0,0 0 0 0 0,1 0 0 0 0,0-1-1 0 0,0 0 1 0 0,1 0 0 0 0,0 0 0 0 0,2 1-136 0 0,-7-6 12 0 0,1 0-1 0 0,0 1 0 0 0,-1-1 1 0 0,1 0-1 0 0,0 0 1 0 0,0 0-1 0 0,0 0 0 0 0,0 0 1 0 0,0 0-1 0 0,0-1 1 0 0,0 1-1 0 0,0-1 0 0 0,1 1 1 0 0,-1-1-1 0 0,0 0 1 0 0,0 0-1 0 0,0 0 1 0 0,0 0-1 0 0,1 0 0 0 0,-1 0 1 0 0,0-1-1 0 0,0 1 1 0 0,0-1-1 0 0,0 1 0 0 0,0-1 1 0 0,0 0-1 0 0,0 0 1 0 0,0 0-1 0 0,1 0-11 0 0,1-3-237 0 0,0 1 0 0 0,1-1 0 0 0,-1 0 0 0 0,0-1 0 0 0,-1 1 0 0 0,1-1-1 0 0,-1 1 1 0 0,0-1 0 0 0,0 0 0 0 0,1-4 237 0 0,5-6-1106 0 0</inkml:trace>
  <inkml:trace contextRef="#ctx0" brushRef="#br0" timeOffset="1482.027">692 813 13824 0 0,'-1'23'398'0'0,"1"18"172"0"0,2-22-96 0 0,-1-8 598 0 0,0 0 0 0 0,1-1 0 0 0,0 3-1072 0 0,-1-10 176 0 0,0 0 1 0 0,0 0-1 0 0,0 0 0 0 0,0 0 0 0 0,1-1 0 0 0,-1 1 0 0 0,1 0 0 0 0,-1-1 0 0 0,1 1 0 0 0,0-1 0 0 0,0 1 0 0 0,0-1 0 0 0,1 1-176 0 0,-2-3 27 0 0,0 1 0 0 0,0 0-1 0 0,0-1 1 0 0,0 1 0 0 0,0 0-1 0 0,0-1 1 0 0,0 1 0 0 0,0-1-1 0 0,0 0 1 0 0,0 1 0 0 0,0-1-1 0 0,0 0 1 0 0,0 0 0 0 0,1 0-1 0 0,-1 1 1 0 0,0-1 0 0 0,0 0-1 0 0,0 0 1 0 0,0-1 0 0 0,0 1-1 0 0,0 0 1 0 0,1 0-27 0 0,0-1-1 0 0,0 0 0 0 0,0 0 0 0 0,0 0 0 0 0,0 0-1 0 0,0 0 1 0 0,-1 0 0 0 0,1-1 0 0 0,0 1 0 0 0,0-1 0 0 0,-1 1 0 0 0,1-2 1 0 0,2-1-151 0 0,-1 0 1 0 0,0 0-1 0 0,0-1 1 0 0,-1 1-1 0 0,1-1 1 0 0,-1 1-1 0 0,0-1 1 0 0,0 0-1 0 0,1-4 151 0 0,2-23-2202 0 0,-2 14 261 0 0</inkml:trace>
  <inkml:trace contextRef="#ctx0" brushRef="#br0" timeOffset="1483.027">649 529 10152 0 0,'8'17'990'0'0,"1"-1"0"0"0,0 0 0 0 0,2-1 0 0 0,-1 0 0 0 0,2 0 0 0 0,0-1 0 0 0,8 7-990 0 0,-8-10 511 0 0,3 5-196 0 0,2-2 0 0 0,-1 0 0 0 0,14 8-315 0 0,-14-11-499 0 0,-10-6-110 0 0,1-1 0 0 0,0 1 0 0 0,0-2 1 0 0,2 2 608 0 0,3 0-1020 0 0</inkml:trace>
  <inkml:trace contextRef="#ctx0" brushRef="#br0" timeOffset="1846.964">749 749 16527 0 0,'-2'-1'86'0'0,"1"1"0"0"0,-1-1 0 0 0,0 0 0 0 0,1-1 0 0 0,0 1 0 0 0,-1 0 0 0 0,1 0 0 0 0,0-1 0 0 0,-1 1 0 0 0,1 0 0 0 0,-1-2-86 0 0,2 2 103 0 0,-1 0-1 0 0,1 1 0 0 0,0-1 0 0 0,-1 0 1 0 0,1 0-1 0 0,0 1 0 0 0,0-1 0 0 0,-1 0 0 0 0,1 0 1 0 0,0 0-1 0 0,0 0 0 0 0,0 1 0 0 0,0-1 1 0 0,0 0-1 0 0,0 0 0 0 0,0 0 0 0 0,1 0 1 0 0,-1 0-1 0 0,0 1 0 0 0,0-1 0 0 0,1 0 1 0 0,-1 0-1 0 0,1 0-102 0 0,5-11 997 0 0,-2 4-890 0 0,0 1 0 0 0,0 0 0 0 0,1 0 0 0 0,0 0-1 0 0,0 0 1 0 0,1 1-107 0 0,-1-1-275 0 0,1 0 0 0 0,-1 0-1 0 0,0 0 1 0 0,1-3 275 0 0,14-20-3948 0 0,-13 20 2078 0 0</inkml:trace>
  <inkml:trace contextRef="#ctx0" brushRef="#br0" timeOffset="1847.964">888 516 12024 0 0,'4'7'525'0'0,"1"1"-199"0"0,1-1 0 0 0,1 0 1 0 0,6 5-327 0 0,15 17 2904 0 0,10 11 1660 0 0,-28-30-3169 0 0,-9-9-883 0 0,-1-1 0 0 0,0 0 0 0 0,0 0 0 0 0,0 0 0 0 0,0 0-68 0 0,-10-20-272 0 0,1 3-479 0 0,0-1 0 0 0,2 0 1 0 0,-5-13 306 0 0,7 12-1903 0 0,0-1 1 0 0,1-1 1902 0 0,1 5-1523 0 0</inkml:trace>
  <inkml:trace contextRef="#ctx0" brushRef="#br0" timeOffset="2214.357">1063 298 12640 0 0,'-10'116'6679'0'0,"10"-110"-6483"0"0,0 0 0 0 0,1 0-1 0 0,-1 0 1 0 0,1 0 0 0 0,0 0-1 0 0,0 0 1 0 0,1 0-1 0 0,0-1 1 0 0,0 1 0 0 0,0 0-1 0 0,2 1-195 0 0,-1-3 0 0 0,-2-3 0 0 0,-1-1 0 0 0,0 0 0 0 0,0 0 0 0 0,1 0 0 0 0,-1 0 0 0 0,0 0 0 0 0,0 0 0 0 0,1 0 0 0 0,-1 0 0 0 0,0 0 0 0 0,0 0 0 0 0,1 0 0 0 0,-1 0 0 0 0,0 0 0 0 0,1 0 0 0 0,-1 0 0 0 0,0 0 0 0 0,0 0 0 0 0,1 0 0 0 0,-1 0 0 0 0,0-1 0 0 0,0 1 0 0 0,1 0 0 0 0,-1 0 0 0 0,0 0 0 0 0,0 0 0 0 0,0-1 0 0 0,1 1 0 0 0,-1 0 0 0 0,0 0 0 0 0,0 0 0 0 0,0-1 0 0 0,1 1 0 0 0,-1 0 0 0 0,0 0 0 0 0,0-1 0 0 0,0 1 0 0 0,0 0 0 0 0,0 0 0 0 0,0-1 0 0 0,0 1 0 0 0,0 0 0 0 0,4-7 0 0 0,-1 1 0 0 0,0-1 0 0 0,-1 0 0 0 0,1 0 0 0 0,-2 0 0 0 0,1 0 0 0 0,-1 0 0 0 0,0 0 0 0 0,0 0 0 0 0,0-4 0 0 0,4-30 0 0 0,-2 23 3 0 0,-3 14-101 0 0,0 1 0 0 0,1-1 1 0 0,-1 1-1 0 0,1-1 1 0 0,0 1-1 0 0,0 0 1 0 0,0-1-1 0 0,0 1 0 0 0,1-1 98 0 0,-1 4-508 0 0,-1 0 66 0 0,0 0 428 0 0,1 0 0 0 0,0 0 0 0 0,0 0 1 0 0,0 1-1 0 0,0-1 0 0 0,0 0 0 0 0,0 1 1 0 0,0-1-1 0 0,0 1 0 0 0,-1-1 0 0 0,1 1 0 0 0,1 0 14 0 0,48 55 1970 0 0,-49-55-2042 0 0,0-1-10 0 0,5 0 2 0 0</inkml:trace>
  <inkml:trace contextRef="#ctx0" brushRef="#br0" timeOffset="2577.045">987 1 15912 0 0,'10'21'448'0'0,"2"-3"103"0"0,-1 4-439 0 0,1 0-112 0 0,6-1 0 0 0,-2 6 0 0 0,-1-3 848 0 0,3 3 144 0 0,0 0 32 0 0,3 2 8 0 0,3 6-536 0 0,4 0-112 0 0,2 2-16 0 0,-1 1-8 0 0,2-6-360 0 0,-1-4-80 0 0,-3-2-16 0 0</inkml:trace>
  <inkml:trace contextRef="#ctx0" brushRef="#br0" timeOffset="3889.645">689 2029 2976 0 0,'0'0'128'0'0,"0"0"-128"0"0,0 0 0 0 0,0 0 88 0 0,0 0-88 0 0</inkml:trace>
  <inkml:trace contextRef="#ctx0" brushRef="#br0" timeOffset="5738.535">903 2463 7264 0 0,'3'16'152'0'0,"-6"-8"32"0"0,-3-2-184 0 0,-6-1 0 0 0,0 0 0 0 0,-3 0 0 0 0,-1 1-376 0 0,-5-4-104 0 0,3-2-32 0 0,0 3 0 0 0,0-3 0 0 0,0-3 0 0 0,3-2 0 0 0,-4 2 0 0 0,4-2 512 0 0,-2 0 96 0 0</inkml:trace>
  <inkml:trace contextRef="#ctx0" brushRef="#br0" timeOffset="6570.543">332 2410 10696 0 0,'-2'-9'1123'0'0,"0"0"1"0"0,0 0 0 0 0,1 1-1 0 0,-1-10-1123 0 0,2 10 870 0 0,-1 1 0 0 0,0-1-1 0 0,-1 0 1 0 0,0 1 0 0 0,0-1 0 0 0,-2-4-870 0 0,-3 2 1544 0 0,7 10-1513 0 0,0 0-1 0 0,0 0 0 0 0,0 0 1 0 0,0 0-1 0 0,0 0 0 0 0,0 0 1 0 0,-1 0-1 0 0,1 0 0 0 0,0 0 1 0 0,0 0-1 0 0,0 0 0 0 0,0 0 1 0 0,0 0-1 0 0,-1 0 0 0 0,1 0 1 0 0,0 0-1 0 0,0 0 0 0 0,0 0 1 0 0,0 0-1 0 0,0 0 0 0 0,-1 0 1 0 0,1 0-1 0 0,0 0 0 0 0,0 0 1 0 0,0 0-1 0 0,0 0 0 0 0,0 0 1 0 0,-1 0-1 0 0,1 0 0 0 0,0 1 1 0 0,0-1-1 0 0,0 0 0 0 0,0 0 1 0 0,0 0-1 0 0,0 0 0 0 0,0 0 1 0 0,-1 0-31 0 0,0 2 52 0 0,0 0 1 0 0,1 0-1 0 0,-1 1 0 0 0,0-1 1 0 0,1 0-1 0 0,-1 0 1 0 0,1 0-1 0 0,-1 2-52 0 0,1 4 0 0 0,0 1 0 0 0,1 0 0 0 0,0-1 0 0 0,0 1 0 0 0,0-1 0 0 0,1 1 0 0 0,2 3 0 0 0,1 7 0 0 0,-1 2 1 0 0,2-1-1 0 0,1 1 1 0 0,7 13-1 0 0,-11-26-2 0 0,1 0 0 0 0,0 0 1 0 0,1 0-1 0 0,0-1 1 0 0,0 0-1 0 0,1 0 0 0 0,0 0 1 0 0,0-1-1 0 0,1 0 1 0 0,1 2 1 0 0,-2-5-41 0 0,-1 1-1 0 0,0-1 1 0 0,1-1 0 0 0,-1 1 0 0 0,1-1 0 0 0,0 0 0 0 0,0 0 41 0 0,-4-1-14 0 0,0-1-1 0 0,0 1 0 0 0,0-1 1 0 0,0 0-1 0 0,0 0 1 0 0,0 0-1 0 0,0 0 0 0 0,0 0 1 0 0,0 0-1 0 0,2-1 15 0 0,-3 1 5 0 0,0 0 0 0 0,0-1 0 0 0,0 1 0 0 0,-1 0 1 0 0,1-1-1 0 0,0 1 0 0 0,0-1 0 0 0,0 0 0 0 0,0 1 0 0 0,-1-1 0 0 0,1 0 0 0 0,0 1 0 0 0,-1-1 0 0 0,1 0 0 0 0,0 0 1 0 0,-1 1-1 0 0,1-1 0 0 0,-1 0 0 0 0,1 0 0 0 0,-1 0 0 0 0,1-1-5 0 0,0-3-82 0 0,0-1-1 0 0,0 1 1 0 0,0-1 0 0 0,0 1 0 0 0,-1-1-1 0 0,0 0 1 0 0,0 1 0 0 0,-1-1 0 0 0,0 1-1 0 0,-1-6 83 0 0,-2-8-402 0 0,-1 0 0 0 0,-5-10 402 0 0,-1 3 0 0 0,0 0 0 0 0,-2 0 0 0 0,-1 1 0 0 0,-1 1 0 0 0,-1 0 0 0 0,-6-5 0 0 0,12 17-3 0 0,0 0-1 0 0,-1 1 0 0 0,-1 0 1 0 0,-11-9 3 0 0,25 39-234 0 0,6-3 220 0 0,1 0 1 0 0,0-1-1 0 0,1 0 0 0 0,0-1 0 0 0,1 0 0 0 0,1 0 0 0 0,0-2 0 0 0,1 1 1 0 0,0-1-1 0 0,1-1 0 0 0,0 0 0 0 0,1-1 0 0 0,0-1 0 0 0,1 0 0 0 0,8 3 14 0 0,-15-9-183 0 0,0 1-1 0 0,1-1 1 0 0,-1 0-1 0 0,0-1 1 0 0,1 0-1 0 0,0 0 1 0 0,0-1-1 0 0,0-1 184 0 0,-6 0-93 0 0,0 0-1 0 0,-1 0 0 0 0,1 0 0 0 0,-1-1 1 0 0,1 0-1 0 0,-1 1 0 0 0,1-1 1 0 0,-1-1-1 0 0,1 1 0 0 0,-1 0 0 0 0,0-1 1 0 0,0 0-1 0 0,1 0 0 0 0,-1 0 0 0 0,-1 0 1 0 0,1 0-1 0 0,0 0 0 0 0,0-1 0 0 0,-1 0 1 0 0,1 1-1 0 0,-1-1 0 0 0,0 0 0 0 0,1-1 94 0 0,1-4 0 0 0,0-1-1 0 0,0 0 0 0 0,-1 0 0 0 0,0 0 1 0 0,0-1-1 0 0,-1 1 0 0 0,0 0 0 0 0,-1-1 1 0 0,0 0-1 0 0,-1 1 0 0 0,0-1 0 0 0,0 1 1 0 0,-1-1-1 0 0,0 0 0 0 0,-1 1 0 0 0,0 0 1 0 0,0-1-1 0 0,-1 1 0 0 0,0 0 0 0 0,-1 0 0 0 0,0 0 1 0 0,2 6 101 0 0,0 0-1 0 0,0 0 0 0 0,0 0 0 0 0,-1 0 0 0 0,1 0 0 0 0,-1 1 0 0 0,1-1 1 0 0,-1 1-1 0 0,0 0 0 0 0,0 0 0 0 0,0 0 0 0 0,-1 0 0 0 0,1 0 0 0 0,0 1 1 0 0,-1-1-1 0 0,1 1 0 0 0,-1 0 0 0 0,0 0-100 0 0,1 0-75 0 0,0 0 0 0 0,0 0 1 0 0,-1 1-1 0 0,1 0 0 0 0,0-1 1 0 0,0 1-1 0 0,0 0 0 0 0,-1 0 0 0 0,1 1 1 0 0,0-1-1 0 0,0 1 0 0 0,0 0 1 0 0,0-1-1 0 0,0 1 0 0 0,0 1 0 0 0,0-1 1 0 0,0 0-1 0 0,0 1 0 0 0,0-1 1 0 0,1 1-1 0 0,-2 1 75 0 0,3-2 59 0 0,1 0 0 0 0,-1 0-1 0 0,0 0 1 0 0,1 0 0 0 0,-1 0 0 0 0,1 0 0 0 0,-1 0 0 0 0,1 1 0 0 0,-1-1 0 0 0,1 0 0 0 0,0 0-1 0 0,0 0 1 0 0,-1 1 0 0 0,1-1 0 0 0,0 0 0 0 0,0 0 0 0 0,0 1 0 0 0,1-1 0 0 0,-1 0 0 0 0,0 0-1 0 0,0 1 1 0 0,1-1 0 0 0,-1 0 0 0 0,0 0 0 0 0,1 0 0 0 0,-1 1 0 0 0,1-1 0 0 0,0 0 0 0 0,0 0-59 0 0,1 3-34 0 0,0 0 1 0 0,1 1 0 0 0,-1-2 0 0 0,1 1 0 0 0,0 0 0 0 0,1-1 0 0 0,0 2 33 0 0,14 12 151 0 0,-4-3 375 0 0,1-1 1 0 0,1 0-1 0 0,1-1-526 0 0,-13-9 22 0 0,0 0 0 0 0,0-1 0 0 0,0 0 0 0 0,0 0 0 0 0,1 0 0 0 0,-1 0-1 0 0,1-1 1 0 0,-1 1 0 0 0,1-1 0 0 0,0 0 0 0 0,-1-1 0 0 0,1 1 0 0 0,0-1-1 0 0,-1 0 1 0 0,2 0-22 0 0,-2-1-151 0 0,0 0 0 0 0,0 0 0 0 0,-1-1 0 0 0,1 1 0 0 0,-1-1 0 0 0,1 1 0 0 0,-1-1 0 0 0,1-1 0 0 0,-1 1 0 0 0,1-1 151 0 0,5-5-1010 0 0</inkml:trace>
  <inkml:trace contextRef="#ctx0" brushRef="#br0" timeOffset="7084.954">674 2050 11760 0 0,'-1'2'102'0'0,"0"0"0"0"0,1 0 0 0 0,0-1 1 0 0,-1 1-1 0 0,1 0 0 0 0,0 0 0 0 0,0 0 1 0 0,0 0-1 0 0,0 0 0 0 0,0 0 0 0 0,0 0 1 0 0,1 0-1 0 0,-1 0 0 0 0,0-1 0 0 0,1 1 1 0 0,0 0-1 0 0,-1 0 0 0 0,1 0 0 0 0,0-1 1 0 0,0 1-103 0 0,22 36 4599 0 0,-22-37-4421 0 0,2 4 183 0 0,1-1 0 0 0,-1 1 1 0 0,1-1-1 0 0,0 0 0 0 0,1 0 0 0 0,-1 0 0 0 0,1 0 0 0 0,4 2-361 0 0,-5-3 0 0 0,2-1 0 0 0,-1-2-64 0 0,-4 0-273 0 0,-1 0-138 0 0,0 0-33 0 0,0 0 66 0 0,0 0 220 0 0,0 0-164 0 0,0 0-102 0 0,0 0-22 0 0,0 0 68 0 0,-10-11 276 0 0,4 3 145 0 0,-1 0-1 0 0,1 0 1 0 0,1-1-1 0 0,0 0 0 0 0,0 0 1 0 0,0 0-1 0 0,1 0 0 0 0,0-2 22 0 0,-2-4 125 0 0,2 8-125 0 0,1 0 0 0 0,1 0 0 0 0,-1 0 0 0 0,1-1 0 0 0,1 1 0 0 0,-1-1 0 0 0,1-1 0 0 0,0 8 0 0 0,1 0 0 0 0,0 1 0 0 0,0 0 0 0 0,0-1 0 0 0,0 1 0 0 0,0 0 0 0 0,0-1 0 0 0,0 1 0 0 0,0 0 0 0 0,0-1 0 0 0,0 1 0 0 0,0 0 0 0 0,0-1 0 0 0,0 1 0 0 0,1 0 0 0 0,-1-1 0 0 0,0 1 0 0 0,0 0 0 0 0,0-1 0 0 0,0 1 0 0 0,0 0 0 0 0,1-1 0 0 0,-1 1 0 0 0,0 0 0 0 0,0 0 0 0 0,1-1 0 0 0,-1 1 0 0 0,0 0 0 0 0,0 0 0 0 0,1 0 0 0 0,-1-1 39 0 0,1 1 0 0 0,0-1 0 0 0,0 1 0 0 0,-1 0 0 0 0,1-1-1 0 0,0 1 1 0 0,0 0 0 0 0,-1-1 0 0 0,1 1 0 0 0,0 0-1 0 0,0 0 1 0 0,0 0 0 0 0,-1 0 0 0 0,1 0 0 0 0,0 0 0 0 0,0 0-1 0 0,0 0 1 0 0,-1 0 0 0 0,1 0 0 0 0,0 1 0 0 0,0-1-1 0 0,0 0 1 0 0,-1 0 0 0 0,1 1 0 0 0,0-1 0 0 0,-1 1 0 0 0,1-1-1 0 0,0 1-38 0 0,0-1 145 0 0,7 4 10 0 0,0 1 0 0 0,0 0 0 0 0,-1 1 0 0 0,1-1-1 0 0,-1 1 1 0 0,-1 1 0 0 0,1-1 0 0 0,4 7-155 0 0,-4-4 146 0 0,1 0 1 0 0,1-1-1 0 0,0-1 1 0 0,0 1-1 0 0,3 1-146 0 0,-6-5-326 0 0,-4-3 7 0 0,-1 0-1 0 0,1 0 1 0 0,-1 0-1 0 0,1 0 1 0 0,-1 0 0 0 0,1-1-1 0 0,0 1 1 0 0,-1 0-1 0 0,1-1 1 0 0,0 1-1 0 0,0-1 320 0 0,-1 0-1522 0 0</inkml:trace>
  <inkml:trace contextRef="#ctx0" brushRef="#br0" timeOffset="7461.681">755 1699 11144 0 0,'-12'10'573'0'0,"10"-7"-337"0"0,-1 0-1 0 0,1 1 1 0 0,-1-1 0 0 0,1 1 0 0 0,0-1-1 0 0,0 1 1 0 0,1 0 0 0 0,-1 0 0 0 0,1 0-1 0 0,0 0 1 0 0,0 0 0 0 0,0 0 0 0 0,0 0-1 0 0,1 0 1 0 0,-1 0 0 0 0,1 0-236 0 0,0 9 865 0 0,0-9-751 0 0,0 1-1 0 0,0 0 1 0 0,0-1-1 0 0,0 1 1 0 0,1-1-1 0 0,0 1 1 0 0,0 0-1 0 0,0-1 0 0 0,1 4-113 0 0,-1-7 0 0 0,0 0 0 0 0,0 1 0 0 0,0-1 0 0 0,0 0 0 0 0,0 0 0 0 0,0 0 0 0 0,1 0 0 0 0,-1 0 0 0 0,0 0 0 0 0,0 0 0 0 0,1 0 0 0 0,-1 0 0 0 0,1-1 0 0 0,-1 1 0 0 0,0 0 0 0 0,1-1 0 0 0,-1 0 0 0 0,1 1 0 0 0,0-1 0 0 0,-1 0 0 0 0,1 1 0 0 0,-1-1 0 0 0,1 0 0 0 0,-1 0 0 0 0,1 0 0 0 0,0-1 0 0 0,-1 1 0 0 0,1 0 0 0 0,-1-1 0 0 0,1 1 0 0 0,0-1 0 0 0,3 0 0 0 0,7 0 0 0 0,1 0 0 0 0,0 1 0 0 0,2 0 0 0 0,-10 0 0 0 0,0 1 0 0 0,1-1 0 0 0,-1 1 0 0 0,0 0 0 0 0,0 1 0 0 0,0-1 0 0 0,0 1 0 0 0,-1 0 0 0 0,3 1 0 0 0,-6-3 54 0 0,1 1 0 0 0,-1 0 0 0 0,1 0 0 0 0,-1 0 0 0 0,1 0 0 0 0,-1 0 0 0 0,0 0 0 0 0,1 0 0 0 0,-1 1-1 0 0,0-1 1 0 0,0 0 0 0 0,0 1 0 0 0,0-1 0 0 0,0 1 0 0 0,0-1 0 0 0,0 1 0 0 0,-1-1 0 0 0,1 1-1 0 0,-1 0 1 0 0,1-1 0 0 0,-1 1 0 0 0,1 0 0 0 0,-1-1 0 0 0,0 1 0 0 0,0 0 0 0 0,0 0 0 0 0,0-1-1 0 0,0 1 1 0 0,0 0 0 0 0,0-1 0 0 0,-1 1 0 0 0,1 0 0 0 0,-1 0 0 0 0,1-1 0 0 0,-1 1 0 0 0,0-1 0 0 0,1 1-1 0 0,-2 1-53 0 0,-1 3 0 0 0,-2-2-269 0 0,4-3-1135 0 0,1-1-498 0 0</inkml:trace>
  <inkml:trace contextRef="#ctx0" brushRef="#br0" timeOffset="7847.192">830 1640 14440 0 0,'2'4'315'0'0,"1"0"0"0"0,-1-1 0 0 0,1 1 1 0 0,-1 0-1 0 0,1-1 0 0 0,0 0 0 0 0,1 1 1 0 0,0-1-316 0 0,10 12 1559 0 0,-2-2-22 0 0,0-1 1 0 0,12 9-1538 0 0,8 8 731 0 0,-31-29-891 0 0,-1 0 1 0 0,1 0-1 0 0,-1 0 0 0 0,1 0 0 0 0,-1 0 0 0 0,1 0 0 0 0,-1 0 0 0 0,1 0 1 0 0,-1 0-1 0 0,1 0 0 0 0,-1 0 0 0 0,1 0 0 0 0,-1-1 0 0 0,1 1 0 0 0,-1 0 1 0 0,1 0-1 0 0,-1-1 0 0 0,0 1 0 0 0,1 0 160 0 0,-1 0-2179 0 0</inkml:trace>
  <inkml:trace contextRef="#ctx0" brushRef="#br0" timeOffset="7848.192">761 1521 10392 0 0,'-6'-8'440'0'0,"-3"3"-352"0"0,3 0 808 0 0,3 0 168 0 0,0 2 32 0 0,3 3 8 0 0,0 0-688 0 0,0 0-144 0 0,0 0-24 0 0,0 0-8 0 0,0 0-936 0 0,6-3-184 0 0</inkml:trace>
  <inkml:trace contextRef="#ctx0" brushRef="#br0" timeOffset="8211.004">737 1291 12640 0 0,'2'7'478'0'0,"1"0"0"0"0,0 0-1 0 0,0-1 1 0 0,1 1 0 0 0,0-1 0 0 0,0 1 0 0 0,1-1 0 0 0,-1 0 0 0 0,1-1 0 0 0,1 1 0 0 0,-1-1 0 0 0,1 0 0 0 0,3 2-478 0 0,14 9 811 0 0,0-1 0 0 0,1-1 0 0 0,1 0-811 0 0,-17-10-68 0 0,29 14-539 0 0,9 2 607 0 0,-41-17-216 0 0,13 5-324 0 0</inkml:trace>
  <inkml:trace contextRef="#ctx0" brushRef="#br0" timeOffset="8212.004">969 1513 16527 0 0,'-6'-5'344'0'0,"6"0"80"0"0,-3 0-336 0 0,3-1-88 0 0,0 0 0 0 0,3 1 0 0 0,0-3 672 0 0,0 3 128 0 0,0-3 16 0 0,3 0 8 0 0,0 2-672 0 0,-3-1-152 0 0,4-1 0 0 0,-1 0 0 0 0,0-1-776 0 0,0 1-152 0 0,-1-3-24 0 0</inkml:trace>
  <inkml:trace contextRef="#ctx0" brushRef="#br0" timeOffset="8539.734">1078 1341 12640 0 0,'3'6'536'0'0,"3"-1"-432"0"0,0-2 328 0 0,-3 3 64 0 0,3-3 16 0 0,0 2 0 0 0,-3-5 0 0 0,-3 0 0 0 0,6 2-1 0 0,0-2 1 0 0,-3-2-416 0 0,3 2-96 0 0,0-5 0 0 0,-3 2 0 0 0,0-6-959 0 0,3 1-225 0 0,-3 0-32 0 0</inkml:trace>
  <inkml:trace contextRef="#ctx0" brushRef="#br0" timeOffset="8540.734">1135 1117 13096 0 0,'-1'8'204'0'0,"0"1"0"0"0,1-1 1 0 0,0 1-1 0 0,0-1 0 0 0,1 0 0 0 0,0 1 1 0 0,1-1-1 0 0,0 0 0 0 0,0 0 1 0 0,1 2-205 0 0,8 20 2411 0 0,1-1 0 0 0,2 1-2411 0 0,1 0 934 0 0,2-2 1 0 0,1 0-1 0 0,1-1 0 0 0,1 0 1 0 0,1-2-1 0 0,10 8-934 0 0,6 10-876 0 0,-26-33 368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0D2CE-BF45-4D5E-B3F7-4D60C14EE6B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A2BD7-D829-4AFE-A5CD-B8E96720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7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55C7-7CD0-46E4-940F-BB3227A6B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32198-CE89-468A-9995-C30ACFDC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1B95-DEF8-4D45-9BDF-CA97B718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3F222-CA60-4743-BB6E-FBDF7E7C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1FCB-28EE-4A11-8933-469F1A8B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A12E-7AE4-4DCB-A2DA-0FF7A4B0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54641-3D62-42CD-90B2-D61744012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E23F-2162-4993-8618-4BC2A90A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2676-8E50-4E85-9B73-BABD6FAF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7D98-B6CB-4170-8ED5-8AE2782F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DE949-B113-46EE-AB81-31CFA92FC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36833-D200-43C1-ABB9-F56A1B44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3FD9-FADA-4534-9C34-158DBCCC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2CB7B-1094-45F4-9B2A-B72C9DA1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C86F-07D4-4146-8673-EA8D2648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F508-4433-47E1-8A9F-B8908F48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F265-243E-4FD7-88E9-EDD7AF28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54F6-84F2-4EB7-8532-228AB7B4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B485-B304-4ADA-AD1A-29E864A2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19AC-49A2-4506-AA6F-0F42131B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A304-AA67-463C-87D2-1D9E530C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100A5-7618-4DD7-8B09-00B22C81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69485-1592-4ADB-96FF-175A8FA8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9206-D5EF-4D7C-BBC6-211A1975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20E1-6741-45BB-9BB5-1368DFC7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3414-EAD2-4982-8B52-FFD34E2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8F82D-95F7-49AA-BD66-290EA398E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DBF87-8ECA-46C3-BF62-F2D75F542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9B2B-B827-474A-8C46-2292D49D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9ACA-FF9D-42BF-84B7-5B3F3C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63EA1-4AF0-4E5A-B33F-AE5DCB4D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F9A9-E3B6-4052-AE0A-6C52ADD5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E9E30-C5DE-4E66-BBD2-EFE0AC40A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56D5B-9F8A-4EFD-B819-FE17EE71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53404-FC1A-460E-92F9-562D5203B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B836F-E451-4483-BD47-F6E9B8AEB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6BB67-7B58-4265-94AA-056178F1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E3D60-6DA3-4E34-9F05-DFC156E5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A6E79-2F46-4F85-A9EA-C4F2FE2E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2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85CC-924D-4715-81C4-509D382C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0DE47-9059-4AF4-9C49-DC25FB90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93E7C-B755-4475-B113-2EE47923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AB45B-0ECA-4B16-AA23-4FA48784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7BED9-B330-4A50-BEC2-62B36906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FCC4-34A0-4853-8D35-16FA44F0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EE39-4119-4A0A-96B3-B6E1A55C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F98E-74AD-4837-8789-9A1C3630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F2794-823B-4D06-97A9-77B43A1D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E459-253A-432E-BA6F-EB50054DC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F24C-41AF-4815-855A-2478102D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2FE18-86F7-49F9-B69A-19C6DDAC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2BFD-43CF-4796-A321-2EA14869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2F96-D9C5-41A6-B4C7-46017AF0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EE80D-4441-4CF1-B29E-062979EE1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16C58-0A10-40A0-894D-D016969C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4DF16-5E45-4171-A81D-37E5D483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1B63-6803-40AA-BD11-040B49DC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C9434-55EE-4BA3-8E7D-2DD868E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7B23-94F6-46F0-B005-6F50CEEB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F6297-3EF0-4484-8D64-3AF246E2F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8E05-F51A-4B3D-A5D8-1E81BD9F2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B56A-6FF6-4705-909B-5087059EDC14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56C2-AE94-4C08-9CBD-10DCAD805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78FC-1DE1-4495-988F-FB87AA3FA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535F-9767-4DDE-B2EB-56BC889E7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7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8.png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1.xml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E65073A-B4A2-43C6-BB56-5EFEA86C7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Javier Saldana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00D9A3-E7DF-40F9-9CB7-95A356997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Live Session #3</a:t>
            </a:r>
          </a:p>
        </p:txBody>
      </p:sp>
    </p:spTree>
    <p:extLst>
      <p:ext uri="{BB962C8B-B14F-4D97-AF65-F5344CB8AC3E}">
        <p14:creationId xmlns:p14="http://schemas.microsoft.com/office/powerpoint/2010/main" val="28608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7CFA3-1A52-47BD-8F50-63FEEF6D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Walmart.csv filtered to Store #8 &amp; Item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2CE9C-5D2E-47BA-A537-178CB0665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5-point Moving Average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A188F1-95CB-455A-81BC-6283FDE230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91169"/>
            <a:ext cx="5157787" cy="351239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B524B-116E-4728-8B72-D329455D1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Spectral Density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CDA4A-9177-42E7-9003-EFDA0F668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56"/>
          <a:stretch/>
        </p:blipFill>
        <p:spPr>
          <a:xfrm>
            <a:off x="993774" y="6194794"/>
            <a:ext cx="3905279" cy="39089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33A4724-2AE4-4A6B-B2C5-97B68B0EA3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582520"/>
            <a:ext cx="5183188" cy="35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7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7CFA3-1A52-47BD-8F50-63FEEF6D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Walmart.csv filtered to Store #8 &amp; Item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2CE9C-5D2E-47BA-A537-178CB0665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Spectral Density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EB524B-116E-4728-8B72-D329455D1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51-point Moving Average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6CBE36-2C48-4E0D-8467-B3DFED04D1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82520"/>
            <a:ext cx="5183188" cy="3529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6F1C3F-EA23-45F9-A0D9-6F04A19B3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172200" y="6112217"/>
            <a:ext cx="3905279" cy="3952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0F51EC-32D5-4266-8EAD-006DA41200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591169"/>
            <a:ext cx="5157787" cy="35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306" name="Text Box 2"/>
          <p:cNvSpPr txBox="1">
            <a:spLocks noChangeArrowheads="1"/>
          </p:cNvSpPr>
          <p:nvPr/>
        </p:nvSpPr>
        <p:spPr bwMode="auto">
          <a:xfrm>
            <a:off x="212824" y="195664"/>
            <a:ext cx="2955314" cy="415498"/>
          </a:xfrm>
          <a:prstGeom prst="rect">
            <a:avLst/>
          </a:prstGeom>
          <a:noFill/>
          <a:ln w="25400">
            <a:solidFill>
              <a:srgbClr val="F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</a:rPr>
              <a:t>AR(1):  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</a:rPr>
              <a:t>X</a:t>
            </a:r>
            <a:r>
              <a:rPr lang="en-US" sz="675" b="1" i="1" dirty="0">
                <a:solidFill>
                  <a:srgbClr val="0000FB"/>
                </a:solidFill>
                <a:latin typeface="Times New Roman" pitchFamily="18" charset="0"/>
              </a:rPr>
              <a:t> 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</a:rPr>
              <a:t>t</a:t>
            </a:r>
            <a:r>
              <a:rPr lang="en-US" sz="2100" b="1" dirty="0">
                <a:solidFill>
                  <a:srgbClr val="0000FB"/>
                </a:solidFill>
              </a:rPr>
              <a:t> </a:t>
            </a:r>
            <a:r>
              <a:rPr lang="en-US" sz="2100" dirty="0">
                <a:solidFill>
                  <a:srgbClr val="0000FB"/>
                </a:solidFill>
                <a:cs typeface="Arial" charset="0"/>
              </a:rPr>
              <a:t>–</a:t>
            </a:r>
            <a:r>
              <a:rPr lang="en-US" sz="2100" b="1" dirty="0">
                <a:solidFill>
                  <a:srgbClr val="0000FB"/>
                </a:solidFill>
                <a:cs typeface="Arial" charset="0"/>
              </a:rPr>
              <a:t> </a:t>
            </a:r>
            <a:r>
              <a:rPr lang="el-GR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3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525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525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b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100" b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b="1" i="1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b="1" i="1" baseline="-25000" dirty="0">
                <a:solidFill>
                  <a:srgbClr val="0000FB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l-GR" sz="2100" b="1" dirty="0">
              <a:solidFill>
                <a:srgbClr val="0000F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98307" name="Text Box 3"/>
          <p:cNvSpPr txBox="1">
            <a:spLocks noChangeArrowheads="1"/>
          </p:cNvSpPr>
          <p:nvPr/>
        </p:nvSpPr>
        <p:spPr bwMode="auto">
          <a:xfrm>
            <a:off x="191968" y="574030"/>
            <a:ext cx="311247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Stationarity:</a:t>
            </a:r>
          </a:p>
        </p:txBody>
      </p:sp>
      <p:sp>
        <p:nvSpPr>
          <p:cNvPr id="3298317" name="Text Box 13"/>
          <p:cNvSpPr txBox="1">
            <a:spLocks noChangeArrowheads="1"/>
          </p:cNvSpPr>
          <p:nvPr/>
        </p:nvSpPr>
        <p:spPr bwMode="auto">
          <a:xfrm>
            <a:off x="191968" y="1382560"/>
            <a:ext cx="443132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Autocorrelation: </a:t>
            </a:r>
          </a:p>
        </p:txBody>
      </p:sp>
      <p:sp>
        <p:nvSpPr>
          <p:cNvPr id="3298321" name="Text Box 17"/>
          <p:cNvSpPr txBox="1">
            <a:spLocks noChangeArrowheads="1"/>
          </p:cNvSpPr>
          <p:nvPr/>
        </p:nvSpPr>
        <p:spPr bwMode="auto">
          <a:xfrm>
            <a:off x="623888" y="5581173"/>
            <a:ext cx="49061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has a peak at </a:t>
            </a:r>
            <a:r>
              <a:rPr lang="en-US" i="1" dirty="0">
                <a:latin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</a:rPr>
              <a:t>= __ (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 </a:t>
            </a:r>
            <a:r>
              <a:rPr lang="en-US" dirty="0">
                <a:latin typeface="Symbol" pitchFamily="18" charset="2"/>
              </a:rPr>
              <a:t>&gt; 0)  </a:t>
            </a:r>
            <a:r>
              <a:rPr lang="en-US" i="1" dirty="0">
                <a:latin typeface="Times New Roman" pitchFamily="18" charset="0"/>
              </a:rPr>
              <a:t> </a:t>
            </a:r>
            <a:r>
              <a:rPr lang="en-US" dirty="0"/>
              <a:t>or </a:t>
            </a:r>
            <a:r>
              <a:rPr lang="en-US" i="1" dirty="0">
                <a:latin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</a:rPr>
              <a:t> =____ (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 &lt; 0) </a:t>
            </a:r>
          </a:p>
        </p:txBody>
      </p:sp>
      <p:sp>
        <p:nvSpPr>
          <p:cNvPr id="3298325" name="Text Box 21"/>
          <p:cNvSpPr txBox="1">
            <a:spLocks noChangeArrowheads="1"/>
          </p:cNvSpPr>
          <p:nvPr/>
        </p:nvSpPr>
        <p:spPr bwMode="auto">
          <a:xfrm>
            <a:off x="1195388" y="2060726"/>
            <a:ext cx="3006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14313" indent="-214313">
              <a:buFontTx/>
              <a:buChar char="-"/>
            </a:pPr>
            <a:r>
              <a:rPr lang="en-US" dirty="0"/>
              <a:t>damped exponential </a:t>
            </a:r>
          </a:p>
          <a:p>
            <a:r>
              <a:rPr lang="en-US" dirty="0"/>
              <a:t>      (oscillating if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/>
              <a:t>1</a:t>
            </a:r>
            <a:r>
              <a:rPr lang="en-US" dirty="0"/>
              <a:t> &lt;0)</a:t>
            </a:r>
            <a:endParaRPr lang="en-US" baseline="-25000" dirty="0">
              <a:latin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8329" name="Text Box 25"/>
              <p:cNvSpPr txBox="1">
                <a:spLocks noChangeArrowheads="1"/>
              </p:cNvSpPr>
              <p:nvPr/>
            </p:nvSpPr>
            <p:spPr bwMode="auto">
              <a:xfrm>
                <a:off x="623888" y="938956"/>
                <a:ext cx="304074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25400">
                    <a:solidFill>
                      <a:srgbClr val="F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Stationary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| ______ </a:t>
                </a:r>
              </a:p>
            </p:txBody>
          </p:sp>
        </mc:Choice>
        <mc:Fallback xmlns="">
          <p:sp>
            <p:nvSpPr>
              <p:cNvPr id="3298329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938956"/>
                <a:ext cx="3040749" cy="369332"/>
              </a:xfrm>
              <a:prstGeom prst="rect">
                <a:avLst/>
              </a:prstGeom>
              <a:blipFill>
                <a:blip r:embed="rId3"/>
                <a:stretch>
                  <a:fillRect l="-1603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C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8332" name="Text Box 28"/>
          <p:cNvSpPr txBox="1">
            <a:spLocks noChangeArrowheads="1"/>
          </p:cNvSpPr>
          <p:nvPr/>
        </p:nvSpPr>
        <p:spPr bwMode="auto">
          <a:xfrm>
            <a:off x="191968" y="2677531"/>
            <a:ext cx="323117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Realizations look like:</a:t>
            </a:r>
          </a:p>
        </p:txBody>
      </p:sp>
      <p:sp>
        <p:nvSpPr>
          <p:cNvPr id="3298334" name="Text Box 30"/>
          <p:cNvSpPr txBox="1">
            <a:spLocks noChangeArrowheads="1"/>
          </p:cNvSpPr>
          <p:nvPr/>
        </p:nvSpPr>
        <p:spPr bwMode="auto">
          <a:xfrm>
            <a:off x="623887" y="2961338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&gt; 0 :</a:t>
            </a:r>
            <a:endParaRPr lang="en-US" dirty="0"/>
          </a:p>
        </p:txBody>
      </p:sp>
      <p:sp>
        <p:nvSpPr>
          <p:cNvPr id="3298335" name="Text Box 31"/>
          <p:cNvSpPr txBox="1">
            <a:spLocks noChangeArrowheads="1"/>
          </p:cNvSpPr>
          <p:nvPr/>
        </p:nvSpPr>
        <p:spPr bwMode="auto">
          <a:xfrm>
            <a:off x="623888" y="4087254"/>
            <a:ext cx="4176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i="1" dirty="0">
                <a:latin typeface="Symbol" pitchFamily="18" charset="2"/>
              </a:rPr>
              <a:t>j</a:t>
            </a:r>
            <a:r>
              <a:rPr lang="en-US" baseline="-25000" dirty="0">
                <a:latin typeface="Symbol" pitchFamily="18" charset="2"/>
              </a:rPr>
              <a:t>1 </a:t>
            </a:r>
            <a:r>
              <a:rPr lang="en-US" dirty="0">
                <a:latin typeface="Symbol" pitchFamily="18" charset="2"/>
              </a:rPr>
              <a:t>&lt; 0 :</a:t>
            </a:r>
            <a:endParaRPr lang="en-US" dirty="0"/>
          </a:p>
        </p:txBody>
      </p:sp>
      <p:sp>
        <p:nvSpPr>
          <p:cNvPr id="3298336" name="Text Box 32"/>
          <p:cNvSpPr txBox="1">
            <a:spLocks noChangeArrowheads="1"/>
          </p:cNvSpPr>
          <p:nvPr/>
        </p:nvSpPr>
        <p:spPr bwMode="auto">
          <a:xfrm>
            <a:off x="209246" y="5211046"/>
            <a:ext cx="168812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b="1" dirty="0">
                <a:solidFill>
                  <a:srgbClr val="0000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E24A7-AE43-3147-9B9E-8F7BA377E401}"/>
                  </a:ext>
                </a:extLst>
              </p:cNvPr>
              <p:cNvSpPr txBox="1"/>
              <p:nvPr/>
            </p:nvSpPr>
            <p:spPr bwMode="auto">
              <a:xfrm>
                <a:off x="623888" y="1726044"/>
                <a:ext cx="2634129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9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           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≥1</m:t>
                      </m:r>
                    </m:oMath>
                  </m:oMathPara>
                </a14:m>
                <a:endParaRPr lang="en-US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5E24A7-AE43-3147-9B9E-8F7BA377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888" y="1726044"/>
                <a:ext cx="2634129" cy="323165"/>
              </a:xfrm>
              <a:prstGeom prst="rect">
                <a:avLst/>
              </a:prstGeom>
              <a:blipFill>
                <a:blip r:embed="rId4"/>
                <a:stretch>
                  <a:fillRect l="-926" r="-1157" b="-37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399B91-67A7-4925-BF45-3284BE3E61C6}"/>
                  </a:ext>
                </a:extLst>
              </p14:cNvPr>
              <p14:cNvContentPartPr/>
              <p14:nvPr/>
            </p14:nvContentPartPr>
            <p14:xfrm>
              <a:off x="2561708" y="987077"/>
              <a:ext cx="365040" cy="28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399B91-67A7-4925-BF45-3284BE3E6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2708" y="978077"/>
                <a:ext cx="382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5A3553-DC5B-426B-BD30-41A48D93FAA1}"/>
                  </a:ext>
                </a:extLst>
              </p14:cNvPr>
              <p14:cNvContentPartPr/>
              <p14:nvPr/>
            </p14:nvContentPartPr>
            <p14:xfrm>
              <a:off x="1614503" y="3075989"/>
              <a:ext cx="1313280" cy="921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5A3553-DC5B-426B-BD30-41A48D93FA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5861" y="3067346"/>
                <a:ext cx="1330925" cy="939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DC3DED1-BA7D-40FD-91F5-39ECAFCA9D46}"/>
                  </a:ext>
                </a:extLst>
              </p14:cNvPr>
              <p14:cNvContentPartPr/>
              <p14:nvPr/>
            </p14:nvContentPartPr>
            <p14:xfrm>
              <a:off x="1639343" y="4273709"/>
              <a:ext cx="33840" cy="1078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DC3DED1-BA7D-40FD-91F5-39ECAFCA9D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30343" y="4265069"/>
                <a:ext cx="51480" cy="10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0DBF5D-FC2E-4297-8339-B2D05D8D50FE}"/>
                  </a:ext>
                </a:extLst>
              </p14:cNvPr>
              <p14:cNvContentPartPr/>
              <p14:nvPr/>
            </p14:nvContentPartPr>
            <p14:xfrm>
              <a:off x="1628543" y="4760069"/>
              <a:ext cx="1164960" cy="36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0DBF5D-FC2E-4297-8339-B2D05D8D50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19903" y="4751429"/>
                <a:ext cx="11826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15E711-DBCC-460E-82DD-5FD2DB5C37B9}"/>
                  </a:ext>
                </a:extLst>
              </p14:cNvPr>
              <p14:cNvContentPartPr/>
              <p14:nvPr/>
            </p14:nvContentPartPr>
            <p14:xfrm>
              <a:off x="1673903" y="4253909"/>
              <a:ext cx="1095120" cy="98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15E711-DBCC-460E-82DD-5FD2DB5C37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65263" y="4245266"/>
                <a:ext cx="1112760" cy="1001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1C56FF7-93BC-4FCB-81A7-C242B514EF96}"/>
                  </a:ext>
                </a:extLst>
              </p14:cNvPr>
              <p14:cNvContentPartPr/>
              <p14:nvPr/>
            </p14:nvContentPartPr>
            <p14:xfrm>
              <a:off x="1244440" y="1837862"/>
              <a:ext cx="239400" cy="332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1C56FF7-93BC-4FCB-81A7-C242B514EF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35440" y="1829222"/>
                <a:ext cx="2570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98304" name="Ink 3298303">
                <a:extLst>
                  <a:ext uri="{FF2B5EF4-FFF2-40B4-BE49-F238E27FC236}">
                    <a16:creationId xmlns:a16="http://schemas.microsoft.com/office/drawing/2014/main" id="{2BC42944-D6A9-4EB3-8EC2-A25300AB07A6}"/>
                  </a:ext>
                </a:extLst>
              </p14:cNvPr>
              <p14:cNvContentPartPr/>
              <p14:nvPr/>
            </p14:nvContentPartPr>
            <p14:xfrm>
              <a:off x="1481680" y="1809422"/>
              <a:ext cx="93600" cy="101520"/>
            </p14:xfrm>
          </p:contentPart>
        </mc:Choice>
        <mc:Fallback xmlns="">
          <p:pic>
            <p:nvPicPr>
              <p:cNvPr id="3298304" name="Ink 3298303">
                <a:extLst>
                  <a:ext uri="{FF2B5EF4-FFF2-40B4-BE49-F238E27FC236}">
                    <a16:creationId xmlns:a16="http://schemas.microsoft.com/office/drawing/2014/main" id="{2BC42944-D6A9-4EB3-8EC2-A25300AB07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72680" y="1800422"/>
                <a:ext cx="1112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98305" name="Ink 3298304">
                <a:extLst>
                  <a:ext uri="{FF2B5EF4-FFF2-40B4-BE49-F238E27FC236}">
                    <a16:creationId xmlns:a16="http://schemas.microsoft.com/office/drawing/2014/main" id="{FD89BEBA-0D6B-4073-8CBB-A2531AD042B4}"/>
                  </a:ext>
                </a:extLst>
              </p14:cNvPr>
              <p14:cNvContentPartPr/>
              <p14:nvPr/>
            </p14:nvContentPartPr>
            <p14:xfrm>
              <a:off x="1793080" y="1997702"/>
              <a:ext cx="10080" cy="88560"/>
            </p14:xfrm>
          </p:contentPart>
        </mc:Choice>
        <mc:Fallback xmlns="">
          <p:pic>
            <p:nvPicPr>
              <p:cNvPr id="3298305" name="Ink 3298304">
                <a:extLst>
                  <a:ext uri="{FF2B5EF4-FFF2-40B4-BE49-F238E27FC236}">
                    <a16:creationId xmlns:a16="http://schemas.microsoft.com/office/drawing/2014/main" id="{FD89BEBA-0D6B-4073-8CBB-A2531AD042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84080" y="1989062"/>
                <a:ext cx="27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98331" name="Ink 3298330">
                <a:extLst>
                  <a:ext uri="{FF2B5EF4-FFF2-40B4-BE49-F238E27FC236}">
                    <a16:creationId xmlns:a16="http://schemas.microsoft.com/office/drawing/2014/main" id="{19B05352-DFFB-4B96-97FE-D05650610CCF}"/>
                  </a:ext>
                </a:extLst>
              </p14:cNvPr>
              <p14:cNvContentPartPr/>
              <p14:nvPr/>
            </p14:nvContentPartPr>
            <p14:xfrm>
              <a:off x="57771" y="5583259"/>
              <a:ext cx="493200" cy="936720"/>
            </p14:xfrm>
          </p:contentPart>
        </mc:Choice>
        <mc:Fallback xmlns="">
          <p:pic>
            <p:nvPicPr>
              <p:cNvPr id="3298331" name="Ink 3298330">
                <a:extLst>
                  <a:ext uri="{FF2B5EF4-FFF2-40B4-BE49-F238E27FC236}">
                    <a16:creationId xmlns:a16="http://schemas.microsoft.com/office/drawing/2014/main" id="{19B05352-DFFB-4B96-97FE-D05650610C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778" y="5574619"/>
                <a:ext cx="510827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98341" name="Ink 3298340">
                <a:extLst>
                  <a:ext uri="{FF2B5EF4-FFF2-40B4-BE49-F238E27FC236}">
                    <a16:creationId xmlns:a16="http://schemas.microsoft.com/office/drawing/2014/main" id="{A7B9C59D-9217-4297-9E6B-B26DCF83B29F}"/>
                  </a:ext>
                </a:extLst>
              </p14:cNvPr>
              <p14:cNvContentPartPr/>
              <p14:nvPr/>
            </p14:nvContentPartPr>
            <p14:xfrm>
              <a:off x="4168184" y="5644099"/>
              <a:ext cx="145800" cy="174960"/>
            </p14:xfrm>
          </p:contentPart>
        </mc:Choice>
        <mc:Fallback xmlns="">
          <p:pic>
            <p:nvPicPr>
              <p:cNvPr id="3298341" name="Ink 3298340">
                <a:extLst>
                  <a:ext uri="{FF2B5EF4-FFF2-40B4-BE49-F238E27FC236}">
                    <a16:creationId xmlns:a16="http://schemas.microsoft.com/office/drawing/2014/main" id="{A7B9C59D-9217-4297-9E6B-B26DCF83B2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59184" y="5635099"/>
                <a:ext cx="1634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027304-ACFA-4CE0-B368-8F5F4C98ABEC}"/>
                  </a:ext>
                </a:extLst>
              </p14:cNvPr>
              <p14:cNvContentPartPr/>
              <p14:nvPr/>
            </p14:nvContentPartPr>
            <p14:xfrm>
              <a:off x="2334892" y="5652731"/>
              <a:ext cx="124200" cy="27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027304-ACFA-4CE0-B368-8F5F4C98ABE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26252" y="5643731"/>
                <a:ext cx="1418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CDC872-E0B0-49A9-A22E-C5F762FDBAAD}"/>
                  </a:ext>
                </a:extLst>
              </p14:cNvPr>
              <p14:cNvContentPartPr/>
              <p14:nvPr/>
            </p14:nvContentPartPr>
            <p14:xfrm>
              <a:off x="4097452" y="5815451"/>
              <a:ext cx="68040" cy="5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CDC872-E0B0-49A9-A22E-C5F762FDBAA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88812" y="5806451"/>
                <a:ext cx="8568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71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117</Words>
  <Application>Microsoft Office PowerPoint</Application>
  <PresentationFormat>Widescreen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For Live Session #3</vt:lpstr>
      <vt:lpstr>Walmart.csv filtered to Store #8 &amp; Item #1</vt:lpstr>
      <vt:lpstr>Walmart.csv filtered to Store #8 &amp; Item #1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 #3</dc:title>
  <dc:creator>Javier Saldana</dc:creator>
  <cp:lastModifiedBy>Javier Saldana</cp:lastModifiedBy>
  <cp:revision>4</cp:revision>
  <dcterms:created xsi:type="dcterms:W3CDTF">2019-09-09T22:17:59Z</dcterms:created>
  <dcterms:modified xsi:type="dcterms:W3CDTF">2019-09-11T00:51:31Z</dcterms:modified>
</cp:coreProperties>
</file>