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4" d="100"/>
          <a:sy n="64" d="100"/>
        </p:scale>
        <p:origin x="-45" y="8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17T03:33:33.806"/>
    </inkml:context>
    <inkml:brush xml:id="br0">
      <inkml:brushProperty name="width" value="0.05" units="cm"/>
      <inkml:brushProperty name="height" value="0.05" units="cm"/>
      <inkml:brushProperty name="color" value="#E71224"/>
    </inkml:brush>
  </inkml:definitions>
  <inkml:trace contextRef="#ctx0" brushRef="#br0">32 51 12568 0 0,'-5'10'225'0'0,"1"1"1"0"0,0 0-1 0 0,0 0 1 0 0,1 0-1 0 0,1 0 1 0 0,0 0 0 0 0,0 7-226 0 0,-1 19 1813 0 0,1 24-1813 0 0,2-53 173 0 0,0 16 431 0 0,1 0 0 0 0,1 0 1 0 0,4 23-605 0 0,-5-41 51 0 0,1 0 1 0 0,-1 0 0 0 0,1 0 0 0 0,0 0 0 0 0,1 0 0 0 0,-1-1 0 0 0,1 1 0 0 0,0-1 0 0 0,1 0-1 0 0,-1 0 1 0 0,1 0 0 0 0,0 0 0 0 0,0 0 0 0 0,1-1 0 0 0,-1 0 0 0 0,1 0 0 0 0,0 0-1 0 0,0 0-51 0 0,-1-2 49 0 0,0-1 0 0 0,0 1 0 0 0,0 0 0 0 0,0-1 0 0 0,0 0 0 0 0,0 0 0 0 0,0 0 0 0 0,0-1 0 0 0,0 1 0 0 0,0-1 0 0 0,1 0 0 0 0,-1 0 0 0 0,0 0 0 0 0,0-1 0 0 0,0 1 0 0 0,0-1 0 0 0,4-1-49 0 0,0-1-105 0 0,-1 1-1 0 0,0-1 1 0 0,0-1 0 0 0,0 1 0 0 0,0-1-1 0 0,0-1 1 0 0,-1 1 0 0 0,0-1 0 0 0,2-2 105 0 0,1-1-478 0 0</inkml:trace>
  <inkml:trace contextRef="#ctx0" brushRef="#br0" timeOffset="388.503">30 101 15776 0 0,'0'-1'30'0'0,"0"1"1"0"0,0-1 0 0 0,1 0 0 0 0,-1 1-1 0 0,0-1 1 0 0,0 1 0 0 0,0-1 0 0 0,1 0 0 0 0,-1 1-1 0 0,0-1 1 0 0,1 1 0 0 0,-1-1 0 0 0,1 1 0 0 0,-1-1-1 0 0,1 1 1 0 0,-1-1 0 0 0,0 1 0 0 0,1 0-1 0 0,0-1 1 0 0,-1 1 0 0 0,1 0 0 0 0,-1-1 0 0 0,1 1-1 0 0,-1 0 1 0 0,1 0 0 0 0,0-1 0 0 0,-1 1 0 0 0,1 0-1 0 0,0 0 1 0 0,-1 0 0 0 0,1 0 0 0 0,0 0-31 0 0,25-2 180 0 0,-16 2-83 0 0,9-1-372 0 0,0 1-1 0 0,0 1 1 0 0,-1 1 0 0 0,7 1 275 0 0,-14-1-1201 0 0</inkml:trace>
  <inkml:trace contextRef="#ctx0" brushRef="#br0" timeOffset="778.995">37 338 15616 0 0,'4'-5'320'0'0,"0"0"88"0"0,1 2-329 0 0,3 0-79 0 0,-1 0 0 0 0,1 0 0 0 0,5-1 0 0 0,-2 1 0 0 0,4-1-95 0 0,-2 0 95 0 0,3 1-448 0 0,-2-2-32 0 0,3 4-8 0 0</inkml:trace>
  <inkml:trace contextRef="#ctx0" brushRef="#br0" timeOffset="1121.899">495 251 10304 0 0,'2'-22'584'0'0,"-2"20"-440"0"0,0 1 0 0 0,0-1 0 0 0,0 1 0 0 0,0 0 0 0 0,0-1 0 0 0,-1 1 0 0 0,1 0 0 0 0,0-1 0 0 0,-1 1 0 0 0,1 0 0 0 0,-1-1 0 0 0,1 1 0 0 0,-1 0 0 0 0,0 0 0 0 0,0 0 0 0 0,1 0 0 0 0,-1-1 0 0 0,0 1 0 0 0,0 0 0 0 0,0 0 0 0 0,0 1 0 0 0,0-1 0 0 0,0 0 0 0 0,-1 0 0 0 0,1 0 0 0 0,0 1 0 0 0,0-1 0 0 0,-1 0-144 0 0,0 1 66 0 0,0-1-1 0 0,0 1 1 0 0,0 0 0 0 0,1 0-1 0 0,-1 0 1 0 0,0 0 0 0 0,0 0 0 0 0,0 0-1 0 0,0 0 1 0 0,0 0 0 0 0,0 1-1 0 0,1-1 1 0 0,-1 1 0 0 0,0-1-1 0 0,0 1 1 0 0,1 0 0 0 0,-1 0-1 0 0,0 0 1 0 0,1 0 0 0 0,-1 0-1 0 0,0 1-64 0 0,-2 1 105 0 0,1 0 0 0 0,-1 1 0 0 0,1 0 0 0 0,0 0 0 0 0,0 0 0 0 0,1 0 0 0 0,-1 0 0 0 0,1 0 0 0 0,0 1 1 0 0,-1 1-107 0 0,-16 48 1232 0 0,18-49-1195 0 0,-3 9 279 0 0,0-1-1 0 0,2 1 1 0 0,-1 4-316 0 0,2-14 61 0 0,1 1 0 0 0,0 0 1 0 0,0-1-1 0 0,0 1 1 0 0,1 0-1 0 0,-1 0 1 0 0,1-1-1 0 0,0 1 1 0 0,0-1-1 0 0,1 1 1 0 0,0 1-62 0 0,-1-5 9 0 0,-1-1 1 0 0,0 1 0 0 0,0 0-1 0 0,1-1 1 0 0,-1 1-1 0 0,0-1 1 0 0,1 1 0 0 0,-1-1-1 0 0,1 1 1 0 0,-1-1 0 0 0,1 1-1 0 0,-1-1 1 0 0,1 0-1 0 0,-1 1 1 0 0,1-1 0 0 0,-1 0-1 0 0,1 1 1 0 0,-1-1 0 0 0,1 0-1 0 0,0 0 1 0 0,-1 1-1 0 0,1-1 1 0 0,-1 0 0 0 0,1 0-1 0 0,0 0 1 0 0,-1 0 0 0 0,1 0-1 0 0,0 0 1 0 0,-1 0-1 0 0,1 0-9 0 0,1 0 15 0 0,0-1-1 0 0,0 0 1 0 0,0 1-1 0 0,0-1 0 0 0,0 0 1 0 0,0 0-1 0 0,0 0 1 0 0,-1 0-1 0 0,1-1 1 0 0,1 0-15 0 0,3-4-8 0 0,1 0 0 0 0,0-1 0 0 0,-1 0 0 0 0,1-2 8 0 0,4-6-136 0 0,7-8-591 0 0,-2 0-1 0 0,6-13 728 0 0,-22 35-16 0 0,0 1 0 0 0,0 0 0 0 0,0-1-1 0 0,0 1 1 0 0,0-1 0 0 0,0 1 0 0 0,0 0 0 0 0,1-1-1 0 0,-1 1 1 0 0,0 0 0 0 0,0-1 0 0 0,0 1-1 0 0,0 0 1 0 0,1 0 0 0 0,-1-1 0 0 0,0 1-1 0 0,0 0 1 0 0,1 0 0 0 0,-1-1 0 0 0,0 1 0 0 0,1 0-1 0 0,-1 0 1 0 0,0 0 0 0 0,1-1 0 0 0,-1 1-1 0 0,0 0 1 0 0,1 0 0 0 0,-1 0 0 0 0,0 0-1 0 0,1 0 1 0 0,-1 0 0 0 0,0 0 0 0 0,1 0-1 0 0,-1 0 1 0 0,0 0 0 0 0,1 0 0 0 0,-1 0 0 0 0,0 0-1 0 0,1 0 17 0 0,0 1-6 0 0,-1 0 0 0 0,1 0-1 0 0,0 0 1 0 0,-1 0-1 0 0,1 0 1 0 0,-1 0 0 0 0,0 0-1 0 0,1 0 1 0 0,-1 0-1 0 0,0 0 1 0 0,0 0 0 0 0,1 1-1 0 0,-1-1 1 0 0,0 0 6 0 0,1 23 510 0 0,0 0 0 0 0,-2 0 1 0 0,-2 15-511 0 0,1-21 98 0 0,1 0 1 0 0,0 0 0 0 0,1 0-1 0 0,1 0 1 0 0,1-1-1 0 0,1 1 1 0 0,1 3-99 0 0,1-8-2417 0 0,-3-11 1111 0 0</inkml:trace>
  <inkml:trace contextRef="#ctx0" brushRef="#br0" timeOffset="1487.637">622 214 13952 0 0,'0'0'506'0'0,"0"0"-275"0"0,0 19 1661 0 0,5 96 2141 0 0,-4-100-3828 0 0,0-6-78 0 0,0 0 0 0 0,0 0 0 0 0,1 0 0 0 0,0 0 0 0 0,1 0 0 0 0,0 0 0 0 0,0 0 0 0 0,1-1 0 0 0,0 0 0 0 0,1 0 0 0 0,-1 0 0 0 0,2 1-127 0 0,-5-8 21 0 0,0 0 0 0 0,0 0-1 0 0,0 0 1 0 0,-1 0 0 0 0,1-1-1 0 0,0 1 1 0 0,0 0 0 0 0,0-1-1 0 0,0 1 1 0 0,0-1 0 0 0,0 1-1 0 0,0-1 1 0 0,0 1 0 0 0,1-1-1 0 0,-1 0 1 0 0,0 1 0 0 0,0-1-1 0 0,0 0 1 0 0,0 0 0 0 0,0 0-1 0 0,1 0 1 0 0,-1 0 0 0 0,0 0-1 0 0,0 0 1 0 0,0-1 0 0 0,0 1-1 0 0,0 0 1 0 0,0 0 0 0 0,1-1-1 0 0,-1 1 1 0 0,0-1 0 0 0,0 1-1 0 0,0-1 1 0 0,0 0 0 0 0,0 1-1 0 0,0-1 1 0 0,-1 0 0 0 0,1 1-1 0 0,0-1 1 0 0,0 0 0 0 0,0 0-1 0 0,0-1-20 0 0,2-2 109 0 0,1 0-1 0 0,-1 0 1 0 0,1-1-1 0 0,-1 0 1 0 0,-1 0-1 0 0,1 0 1 0 0,-1 0-1 0 0,1-1-108 0 0,5-17-481 0 0,-1 1 1 0 0,0-1-1 0 0,-2 0 0 0 0,-1 0 0 0 0,-1-1 0 0 0,0-19 481 0 0,-3 27-1123 0 0</inkml:trace>
  <inkml:trace contextRef="#ctx0" brushRef="#br0" timeOffset="1852.673">938 301 9936 0 0,'8'-22'893'0'0,"-5"15"-541"0"0,0 1 1 0 0,-1-1-1 0 0,0 0 1 0 0,0-2-353 0 0,-2 6 145 0 0,0 1 0 0 0,0 0 0 0 0,0-1 0 0 0,0 1 0 0 0,0 0 0 0 0,0 0-1 0 0,0-1 1 0 0,-1 1 0 0 0,1 0 0 0 0,-1-1 0 0 0,0 1 0 0 0,0 0 0 0 0,0 0 0 0 0,0 0 0 0 0,0-1-145 0 0,0 2 52 0 0,0-1 0 0 0,1 1 0 0 0,-1 0 0 0 0,0 0 0 0 0,0 0 1 0 0,0 0-1 0 0,0-1 0 0 0,0 1 0 0 0,0 0 0 0 0,0 1 0 0 0,0-1 0 0 0,0 0 0 0 0,0 0 0 0 0,-1 0 1 0 0,1 1-1 0 0,0-1 0 0 0,-1 0 0 0 0,1 1 0 0 0,0 0 0 0 0,-1-1 0 0 0,0 1-52 0 0,1 0 20 0 0,-1 0-1 0 0,1 0 0 0 0,0 1 0 0 0,-1-1 1 0 0,1 1-1 0 0,0-1 0 0 0,0 1 0 0 0,-1-1 1 0 0,1 1-1 0 0,0 0 0 0 0,0 0 0 0 0,0 0 1 0 0,0-1-1 0 0,0 1 0 0 0,0 0 0 0 0,0 0 1 0 0,0 0-1 0 0,0 0 0 0 0,1 1 0 0 0,-1-1 1 0 0,0 0-1 0 0,1 0 0 0 0,-1 1-19 0 0,-5 10 394 0 0,1-1-1 0 0,0 1 0 0 0,1 0 0 0 0,1 0 1 0 0,0 0-1 0 0,1 0 0 0 0,-2 13-393 0 0,4-20 107 0 0,0 1-1 0 0,0-1 1 0 0,0 1-1 0 0,1-1 0 0 0,-1 1 1 0 0,1-1-1 0 0,1 1 0 0 0,0 2-106 0 0,-2-7 34 0 0,1 0 0 0 0,-1 0 0 0 0,1 0 0 0 0,-1 0 0 0 0,1-1 0 0 0,-1 1 0 0 0,1 0 0 0 0,0 0 0 0 0,-1 0 0 0 0,1 0 1 0 0,0-1-1 0 0,0 1 0 0 0,0 0 0 0 0,0-1 0 0 0,-1 1 0 0 0,1 0 0 0 0,0-1 0 0 0,1 1-34 0 0,-1-1 9 0 0,0 0 1 0 0,1 0-1 0 0,-1 1 1 0 0,0-1 0 0 0,1 0-1 0 0,-1-1 1 0 0,0 1-1 0 0,1 0 1 0 0,-1 0-1 0 0,0 0 1 0 0,0-1 0 0 0,1 1-1 0 0,-1-1 1 0 0,0 1-1 0 0,0-1 1 0 0,0 1 0 0 0,1-1-1 0 0,-1 0 1 0 0,0 0-10 0 0,11-8-104 0 0,-1 0 0 0 0,0 0 0 0 0,0-1 0 0 0,-1-1 1 0 0,-1 0-1 0 0,2-2 104 0 0,2-3-92 0 0,-13 16 80 0 0,0-1 1 0 0,0 1-1 0 0,1 0 0 0 0,-1-1 1 0 0,0 1-1 0 0,0 0 0 0 0,1-1 1 0 0,-1 1-1 0 0,0 0 0 0 0,1 0 1 0 0,-1-1-1 0 0,0 1 0 0 0,1 0 1 0 0,-1 0-1 0 0,0 0 0 0 0,1-1 0 0 0,-1 1 1 0 0,0 0-1 0 0,1 0 0 0 0,-1 0 1 0 0,1 0-1 0 0,-1 0 0 0 0,0 0 1 0 0,1 0-1 0 0,-1 0 0 0 0,1 0 1 0 0,-1 0-1 0 0,0 0 0 0 0,1 0 1 0 0,-1 0-1 0 0,1 0 0 0 0,-1 0 1 0 0,0 0 11 0 0,1 1-14 0 0,0 0 0 0 0,-1-1 0 0 0,1 1 1 0 0,0 0-1 0 0,-1-1 0 0 0,1 1 0 0 0,-1 0 0 0 0,1 0 1 0 0,-1 0-1 0 0,1-1 0 0 0,-1 1 0 0 0,0 0 1 0 0,0 0-1 0 0,1 0 14 0 0,0 4-44 0 0,0 1 0 0 0,0-1 0 0 0,0 0-1 0 0,0 6 45 0 0,-2 13-67 0 0,2 1-1 0 0,1 0 0 0 0,1 0 1 0 0,2 6 67 0 0,-1-21-621 0 0,-4-9 530 0 0,0-1 0 0 0,0 0 0 0 0,0 1-1 0 0,0-1 1 0 0,0 0 0 0 0,0 0 0 0 0,0 1 0 0 0,0-1 0 0 0,0 0 0 0 0,1 1 0 0 0,-1-1 0 0 0,0 0 0 0 0,0 0 0 0 0,0 1 0 0 0,0-1 0 0 0,1 0 0 0 0,-1 0 0 0 0,0 1 0 0 0,0-1 0 0 0,1 0-1 0 0,-1 0 1 0 0,0 0 0 0 0,0 0 0 0 0,1 1 0 0 0,-1-1 0 0 0,0 0 0 0 0,0 0 0 0 0,1 0 0 0 0,-1 0 0 0 0,0 0 0 0 0,1 0 91 0 0,2-2-781 0 0</inkml:trace>
  <inkml:trace contextRef="#ctx0" brushRef="#br0" timeOffset="2218.862">1133 1 14192 0 0,'14'45'1860'0'0,"-3"0"1"0"0,-1 1-1 0 0,2 26-1860 0 0,-7-42 552 0 0,0 1-333 0 0,0-3-299 0 0,-1 0 1 0 0,0 27 79 0 0,-5-45-1463 0 0,-1-6 604 0 0</inkml:trace>
  <inkml:trace contextRef="#ctx0" brushRef="#br0" timeOffset="2594.711">1114 309 15168 0 0,'0'-2'64'0'0,"0"-1"1"0"0,0 0 0 0 0,0 0-1 0 0,0 1 1 0 0,0-1 0 0 0,0 0-1 0 0,1 1 1 0 0,-1-1 0 0 0,1 0 0 0 0,0 1-1 0 0,1-3-64 0 0,-1 3 204 0 0,0 0 0 0 0,0 1 0 0 0,0-1 0 0 0,1 1 0 0 0,-1-1-1 0 0,0 1 1 0 0,1-1 0 0 0,-1 1 0 0 0,1 0 0 0 0,0 0 0 0 0,-1 0-1 0 0,1 0 1 0 0,0 0 0 0 0,0 0 0 0 0,-1 0 0 0 0,1 1 0 0 0,1-1-204 0 0,11-3 814 0 0,-1 1 1 0 0,1 1 0 0 0,-1 0-1 0 0,6 1-814 0 0,28-5 84 0 0,12-3-769 0 0,-35 7-2543 0 0,-15 0 1365 0 0</inkml:trace>
  <inkml:trace contextRef="#ctx0" brushRef="#br0" timeOffset="2595.711">1411 210 12248 0 0,'5'27'4122'0'0,"0"-1"0"0"0,1 26-4122 0 0,-3-22 926 0 0,1 1-1 0 0,2-1-925 0 0,-5-25-1733 0 0,-1-5 754 0 0</inkml:trace>
  <inkml:trace contextRef="#ctx0" brushRef="#br0" timeOffset="2596.711">1396 41 15888 0 0,'0'0'328'0'0,"0"0"87"0"0,4 0-335 0 0,-1 3-80 0 0,1-1 0 0 0,1 3 0 0 0,0 0 0 0 0,1 1 0 0 0,-1 1 0 0 0,1 1 0 0 0,1 1-903 0 0,-1-1-201 0 0</inkml:trace>
  <inkml:trace contextRef="#ctx0" brushRef="#br0" timeOffset="2939.321">1605 138 15256 0 0,'-3'6'236'0'0,"1"-1"1"0"0,-1 1 0 0 0,1 0-1 0 0,1-1 1 0 0,-1 1 0 0 0,1 0 0 0 0,-1 3-237 0 0,-3 45 2059 0 0,4-39-1385 0 0,1-7-329 0 0,0 1-1 0 0,0 0 1 0 0,1-1 0 0 0,0 1 0 0 0,0 0-345 0 0,0-7 48 0 0,-1 0 0 0 0,0 1 1 0 0,1-1-1 0 0,0 0 1 0 0,-1 0-1 0 0,1 0 0 0 0,0 1 1 0 0,0-1-1 0 0,0 0 1 0 0,1 0-1 0 0,-1-1 0 0 0,0 1 1 0 0,1 0-1 0 0,-1 0 1 0 0,1-1-1 0 0,0 1 0 0 0,-1 0 1 0 0,1-1-1 0 0,0 0 1 0 0,0 1-1 0 0,1-1-48 0 0,-2 0 33 0 0,1-1 0 0 0,0 1 1 0 0,-1-1-1 0 0,1 0 0 0 0,0 1 0 0 0,-1-1 1 0 0,1 0-1 0 0,0 0 0 0 0,-1 0 0 0 0,1-1 0 0 0,0 1 1 0 0,-1 0-1 0 0,1 0 0 0 0,0-1 0 0 0,-1 1 0 0 0,2-2-33 0 0,1 1 13 0 0,-1-1 0 0 0,0 0 0 0 0,0 0 0 0 0,0 0 0 0 0,0 0 0 0 0,0-1 0 0 0,-1 1 0 0 0,1-1-13 0 0,3-4-23 0 0,0 0-1 0 0,-1 0 0 0 0,0-1 1 0 0,0 0-1 0 0,0 0 0 0 0,-1-1 24 0 0,-2 6-8 0 0,-1-1 1 0 0,0 1-1 0 0,0 0 0 0 0,0-1 0 0 0,0 0 0 0 0,0 1 0 0 0,-1-1 1 0 0,0 1-1 0 0,0-1 0 0 0,0 0 0 0 0,0 1 0 0 0,0-1 0 0 0,-1 0 0 0 0,0 0 9 0 0,0-2-128 0 0,-1 0 1 0 0,0 0 0 0 0,0 0 0 0 0,-1 1 0 0 0,0-1 0 0 0,0 0 0 0 0,-3-3 126 0 0,-15-22-5197 0 0,17 26 2835 0 0</inkml:trace>
  <inkml:trace contextRef="#ctx0" brushRef="#br0" timeOffset="3344.094">1763 116 14184 0 0,'1'-1'35'0'0,"0"1"0"0"0,0-1 0 0 0,0 1 1 0 0,0-1-1 0 0,0 1 0 0 0,0 0 1 0 0,1 0-1 0 0,-1 0 0 0 0,0-1 1 0 0,0 1-1 0 0,0 0 0 0 0,0 0 0 0 0,1 1 1 0 0,-1-1-1 0 0,0 0 0 0 0,0 0 1 0 0,0 0-1 0 0,0 1 0 0 0,0-1 1 0 0,0 1-1 0 0,0-1 0 0 0,1 1-35 0 0,0 0 258 0 0,0 1 0 0 0,1 0 0 0 0,-1 0 0 0 0,0-1 0 0 0,0 1 0 0 0,0 0 0 0 0,-1 1 0 0 0,1-1 0 0 0,1 2-258 0 0,3 6 1200 0 0,-1 0 1 0 0,0 1-1 0 0,-1-1 0 0 0,1 5-1200 0 0,5 17 1922 0 0,-2 1 0 0 0,1 15-1922 0 0,-7-37 288 0 0,0-6-185 0 0,1-5 99 0 0,2-12 127 0 0,-4 11-323 0 0,8-25-1075 0 0,4-18 1069 0 0,-8 25-511 0 0,1 0 0 0 0,0 0 1 0 0,2 1-1 0 0,4-8 511 0 0,-11 24-86 0 0,0 0 0 0 0,0 0 0 0 0,0 0 0 0 0,1 0 0 0 0,-1 1 1 0 0,1-1-1 0 0,0 0 0 0 0,-1 1 0 0 0,1-1 0 0 0,0 1 0 0 0,0-1 0 0 0,0 1 0 0 0,2-1 86 0 0,-3 2 0 0 0,0-1 1 0 0,0 1-1 0 0,0 0 1 0 0,0 0-1 0 0,0 0 1 0 0,0 0 0 0 0,0 0-1 0 0,0 0 1 0 0,0 0-1 0 0,-1 0 1 0 0,1 0-1 0 0,0 0 1 0 0,0 1-1 0 0,0-1 1 0 0,0 0-1 0 0,0 1 1 0 0,0-1-1 0 0,0 0 1 0 0,0 1-1 0 0,0-1 1 0 0,0 1-1 0 0,-1 0 1 0 0,1-1 0 0 0,0 1-1 0 0,0 0 1 0 0,-1-1-1 0 0,1 1 1 0 0,-1 0-1 0 0,1 0 1 0 0,0-1-1 0 0,-1 1 1 0 0,1 0-1 0 0,-1 1 0 0 0,11 17 397 0 0,-2 0 0 0 0,0 1 0 0 0,-2 0-1 0 0,0 0 1 0 0,1 7-397 0 0,0 0 253 0 0,1 0 0 0 0,9 17-253 0 0,-17-42-287 0 0,1 1 0 0 0,-1-1 1 0 0,1 1-1 0 0,0-1 0 0 0,0 0 1 0 0,0 0-1 0 0,0 0 287 0 0,2 2-2047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17T03:35:09.378"/>
    </inkml:context>
    <inkml:brush xml:id="br0">
      <inkml:brushProperty name="width" value="0.05" units="cm"/>
      <inkml:brushProperty name="height" value="0.05" units="cm"/>
      <inkml:brushProperty name="color" value="#E71224"/>
    </inkml:brush>
  </inkml:definitions>
  <inkml:trace contextRef="#ctx0" brushRef="#br0">100 86 13216 0 0,'-2'-3'80'0'0,"0"0"0"0"0,0-1 0 0 0,-1 1 1 0 0,0 0-1 0 0,1 0 0 0 0,-1 0 1 0 0,0 1-1 0 0,0-1 0 0 0,-1 0-80 0 0,3 3 31 0 0,0-1 0 0 0,0 0-1 0 0,0 1 1 0 0,0-1 0 0 0,0 1 0 0 0,0-1-1 0 0,0 1 1 0 0,-1 0 0 0 0,1-1 0 0 0,0 1-1 0 0,0 0 1 0 0,0 0 0 0 0,-1 0 0 0 0,1 0-1 0 0,0 0 1 0 0,0 0 0 0 0,0 0 0 0 0,0 0-1 0 0,-1 0 1 0 0,1 1 0 0 0,0-1 0 0 0,0 0-1 0 0,0 1 1 0 0,0-1 0 0 0,0 1 0 0 0,0-1 0 0 0,0 1-1 0 0,0 0 1 0 0,0-1 0 0 0,0 1 0 0 0,-1 1-31 0 0,-1 1 124 0 0,-1 0 1 0 0,1 1 0 0 0,1 0 0 0 0,-1 0 0 0 0,0 0-1 0 0,1 0 1 0 0,0 0 0 0 0,0 0 0 0 0,0 1 0 0 0,0-1-1 0 0,1 1 1 0 0,0-1 0 0 0,-1 5-125 0 0,0 6-11 0 0,0 1 1 0 0,1 0-1 0 0,1 7 11 0 0,0-17 37 0 0,1 0-31 0 0,-1 0 0 0 0,1 0-1 0 0,0 0 1 0 0,0-1-1 0 0,1 1 1 0 0,0 0-1 0 0,0 0 1 0 0,0-1 0 0 0,1 1-1 0 0,-1-1 1 0 0,1 0-1 0 0,1 0 1 0 0,-1 0-1 0 0,1 0 1 0 0,3 3-6 0 0,-4-5 22 0 0,-1 0 0 0 0,1-1 0 0 0,0 1 0 0 0,0-1 0 0 0,0 1 0 0 0,0-1-1 0 0,1 0 1 0 0,-1-1 0 0 0,0 1 0 0 0,1 0 0 0 0,0-1 0 0 0,-1 0 0 0 0,1 0 0 0 0,0 0 0 0 0,-1 0 0 0 0,1-1 0 0 0,0 1 0 0 0,0-1 0 0 0,0 0 0 0 0,0 0 0 0 0,-1 0 0 0 0,1-1 0 0 0,0 0 0 0 0,0 1-1 0 0,0-1-21 0 0,1-1-19 0 0,1 0-1 0 0,-1-1 0 0 0,0 1 0 0 0,0-1 1 0 0,0 0-1 0 0,0 0 0 0 0,0-1 0 0 0,-1 1 0 0 0,0-1 1 0 0,1 0-1 0 0,-1 0 0 0 0,-1 0 0 0 0,1-1 1 0 0,-1 0-1 0 0,1 1 0 0 0,-1-1 0 0 0,-1 0 0 0 0,1-1 1 0 0,-1 1-1 0 0,0 0 0 0 0,0-1 0 0 0,0 1 1 0 0,-1-1-1 0 0,1 0 20 0 0,-1 0-6 0 0,0-1 0 0 0,-1 0 0 0 0,1 0 0 0 0,-1 1 0 0 0,0-1 0 0 0,-1 0 0 0 0,0 0 0 0 0,0 1 0 0 0,0-1 0 0 0,-1 1 0 0 0,-1-6 6 0 0,-1 2-131 0 0,-1-1 0 0 0,0 1 0 0 0,0 0 0 0 0,-1 0 0 0 0,0 1 0 0 0,-5-6 131 0 0,2 2-1068 0 0,3 1-313 0 0</inkml:trace>
  <inkml:trace contextRef="#ctx0" brushRef="#br0" timeOffset="451.829">391 26 13824 0 0,'4'7'198'0'0,"0"-1"-1"0"0,-1 1 1 0 0,0 1 0 0 0,0-1 0 0 0,-1 0 0 0 0,0 1 0 0 0,0-1 0 0 0,-1 1 0 0 0,0-1 0 0 0,0 3-198 0 0,4 25 1558 0 0,2-6-439 0 0,-2 0 0 0 0,-1 1 0 0 0,0 21-1119 0 0,-4-11 1009 0 0,0-39-841 0 0,0-1-13 0 0,0 0-58 0 0,0 0-29 0 0,0 0-4 0 0,0 0 0 0 0,0 0 0 0 0,1-16 118 0 0,8-35-1218 0 0,3 1 0 0 0,15-42 1036 0 0,-21 79-400 0 0,0-1 1 0 0,0 1-1 0 0,1 1 1 0 0,1-1-1 0 0,2-2 400 0 0,-8 12-32 0 0,0 0-1 0 0,0 1 1 0 0,0-1-1 0 0,0 1 1 0 0,1-1-1 0 0,-1 1 1 0 0,1 0-1 0 0,-1 0 0 0 0,1 0 1 0 0,0 0-1 0 0,0 1 1 0 0,0-1-1 0 0,0 1 1 0 0,0 0-1 0 0,1-1 33 0 0,-2 2-1 0 0,-1 0 0 0 0,1 0 0 0 0,0 0 0 0 0,-1-1 0 0 0,1 2 0 0 0,0-1 0 0 0,-1 0 0 0 0,1 0 0 0 0,-1 0 0 0 0,1 1 0 0 0,0-1-1 0 0,-1 1 1 0 0,1-1 0 0 0,-1 1 0 0 0,1 0 0 0 0,-1 0 0 0 0,1-1 0 0 0,-1 1 0 0 0,0 0 0 0 0,1 0 0 0 0,-1 0 0 0 0,0 1 0 0 0,0-1 0 0 0,0 0 0 0 0,0 0 0 0 0,0 1 0 0 0,0-1 0 0 0,0 0 0 0 0,0 1-1 0 0,0 0 2 0 0,26 48 630 0 0,10 29-630 0 0,-28-58 100 0 0,1-1 1 0 0,0 0 0 0 0,1-1-1 0 0,2 1-100 0 0,-1-5 16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17T03:35:06.616"/>
    </inkml:context>
    <inkml:brush xml:id="br0">
      <inkml:brushProperty name="width" value="0.05" units="cm"/>
      <inkml:brushProperty name="height" value="0.05" units="cm"/>
      <inkml:brushProperty name="color" value="#E71224"/>
    </inkml:brush>
  </inkml:definitions>
  <inkml:trace contextRef="#ctx0" brushRef="#br0">0 166 11112 0 0,'0'-5'114'0'0,"0"0"1107"0"0,0 0 382 0 0,9 15-277 0 0,-3 9-917 0 0,0 0 0 0 0,-2 0 0 0 0,0 0 0 0 0,-1 5-409 0 0,6 81 667 0 0,-8-79-472 0 0,0 35-842 0 0,-1-43 243 0 0</inkml:trace>
  <inkml:trace contextRef="#ctx0" brushRef="#br0" timeOffset="577.796">24 64 9696 0 0,'6'-7'80'0'0,"1"1"0"0"0,1 0 0 0 0,-1 0 0 0 0,1 0 0 0 0,0 1 0 0 0,0 0 0 0 0,8-3-80 0 0,-13 7 61 0 0,1-1 30 0 0,1 0 0 0 0,-1 0 0 0 0,1 1 0 0 0,0 0 0 0 0,-1 0 0 0 0,1 0 0 0 0,0 1 0 0 0,0-1 0 0 0,0 1 0 0 0,-1 0 0 0 0,1 0 0 0 0,0 1 0 0 0,0 0 0 0 0,0 0 0 0 0,-1 0 0 0 0,1 0 0 0 0,1 1-91 0 0,-3-1 34 0 0,1 0-1 0 0,-1 1 1 0 0,0-1-1 0 0,1 1 1 0 0,-1 0-1 0 0,0-1 1 0 0,0 2-1 0 0,0-1 1 0 0,0 0-1 0 0,0 1 1 0 0,-1-1-1 0 0,1 1 1 0 0,-1 0-1 0 0,1-1 1 0 0,-1 1-1 0 0,0 0 0 0 0,0 1 1 0 0,-1-1-1 0 0,1 0 1 0 0,-1 1-1 0 0,1-1 1 0 0,0 4-34 0 0,-1 0 127 0 0,0 1 0 0 0,-1 0 0 0 0,1 0 0 0 0,-2-1 1 0 0,1 1-1 0 0,-1 0 0 0 0,0 0 0 0 0,-1-1 0 0 0,1 1 0 0 0,-2-1 0 0 0,1 1 1 0 0,-1-1-1 0 0,-3 6-127 0 0,-6 11 585 0 0,-2-1 1 0 0,-1 0 0 0 0,-6 7-586 0 0,1-2 325 0 0,13-18-221 0 0,-1 1 0 0 0,0-1-1 0 0,0 0 1 0 0,-1-1 0 0 0,0 0 0 0 0,-5 2-104 0 0,25-17-406 0 0,0-1-1 0 0,0 2 0 0 0,1-1 1 0 0,-1 1-1 0 0,1 1 0 0 0,5-1 407 0 0,-14 4-67 0 0,1 0 26 0 0,0 0 0 0 0,0 0 0 0 0,0 0 0 0 0,0 0 0 0 0,1 1 1 0 0,-1-1-1 0 0,0 1 0 0 0,0 0 0 0 0,1 1 0 0 0,-1-1 0 0 0,0 1 1 0 0,0-1-1 0 0,0 1 0 0 0,1 1 0 0 0,-1-1 0 0 0,0 0 0 0 0,-1 1 1 0 0,3 1 40 0 0,0 1-59 0 0,0 0 0 0 0,-1 0 1 0 0,0 0-1 0 0,0 0 0 0 0,0 1 1 0 0,-1 0-1 0 0,1 0 1 0 0,-1 0-1 0 0,0 1 0 0 0,-1-1 1 0 0,2 4 58 0 0,-2-2 164 0 0,0 1 0 0 0,0-1 1 0 0,-1 1-1 0 0,0-1 1 0 0,0 1-1 0 0,0 0 1 0 0,-1-1-1 0 0,-1 1 1 0 0,1 0-1 0 0,-1 0 0 0 0,-1 0 1 0 0,0 0-1 0 0,0 0 1 0 0,0 0-1 0 0,-1-1 1 0 0,0 1-1 0 0,0-1 1 0 0,-1 1-1 0 0,0-1 0 0 0,0 0 1 0 0,-1 0-1 0 0,0 0 1 0 0,0 0-1 0 0,-1-1 1 0 0,0 0-1 0 0,0 0 0 0 0,0 0-164 0 0,0-1 261 0 0,0-1 0 0 0,0 0 0 0 0,-1-1-1 0 0,1 1 1 0 0,-1-1 0 0 0,0 0 0 0 0,-4 1-261 0 0,8-3 25 0 0,1 0 1 0 0,-1-1-1 0 0,1 1 1 0 0,-1-1 0 0 0,1 0-1 0 0,-1 1 1 0 0,1-1-1 0 0,-1 0 1 0 0,1 0 0 0 0,-1 0-1 0 0,1 0 1 0 0,-1 0 0 0 0,1 0-1 0 0,-1 0 1 0 0,1-1-1 0 0,-1 1 1 0 0,1-1 0 0 0,-1 1-1 0 0,1-1 1 0 0,-1 1-1 0 0,1-1 1 0 0,0 0 0 0 0,-1 0-1 0 0,1 0 1 0 0,0 1-1 0 0,-1-1 1 0 0,1 0 0 0 0,0-1-1 0 0,0 1 1 0 0,0 0 0 0 0,0 0-1 0 0,0 0 1 0 0,0-1-1 0 0,0 0-25 0 0,1 1-59 0 0,-1-1 0 0 0,1 1 0 0 0,0-1 0 0 0,-1 1 0 0 0,1-1 0 0 0,0 0 0 0 0,0 1 0 0 0,0-1 0 0 0,0 0 0 0 0,0 1 0 0 0,1-1 0 0 0,-1 1 0 0 0,0-1 0 0 0,1 1 0 0 0,-1-1 0 0 0,1 1 0 0 0,0-1 0 0 0,0 0 59 0 0,13-25-2506 0 0,-6 16 595 0 0</inkml:trace>
  <inkml:trace contextRef="#ctx0" brushRef="#br0" timeOffset="1045.655">583 366 12240 0 0,'0'-32'709'0'0,"-1"29"-521"0"0,0 1 0 0 0,0-1 0 0 0,0 1 0 0 0,0-1 0 0 0,0 1-1 0 0,-1 0 1 0 0,1 0 0 0 0,-1 0 0 0 0,1 0 0 0 0,-1 0 0 0 0,0 0 0 0 0,0 0 0 0 0,0 0 0 0 0,0 0 0 0 0,0 1 0 0 0,0-1 0 0 0,0 1 0 0 0,-1 0-1 0 0,-1-1-187 0 0,3 1 14 0 0,-1 1-1 0 0,0-1 1 0 0,0 1-1 0 0,1 0 0 0 0,-1 0 1 0 0,0 0-1 0 0,0 0 1 0 0,0 0-1 0 0,1 0 0 0 0,-1 0 1 0 0,0 0-1 0 0,0 1 1 0 0,1-1-1 0 0,-1 1 0 0 0,0-1 1 0 0,1 1-1 0 0,-1 0 1 0 0,1-1-1 0 0,-1 1 0 0 0,1 0 1 0 0,-1 0-1 0 0,1 0 1 0 0,-1 1-1 0 0,1-1 0 0 0,-1 1-13 0 0,-4 4 13 0 0,0 0-1 0 0,1 0 0 0 0,-1 0 0 0 0,-2 6-12 0 0,3-4 79 0 0,-1 0 0 0 0,2 0 0 0 0,-1 1 0 0 0,1 0 0 0 0,0-1 0 0 0,1 1 0 0 0,0 1 0 0 0,1-1 0 0 0,-1 0 0 0 0,2 1 0 0 0,-1-1 0 0 0,2 1 0 0 0,-1 0 0 0 0,1-1-1 0 0,1 10-78 0 0,-1-18 8 0 0,0 1-1 0 0,0-1 1 0 0,1 1-1 0 0,-1-1 0 0 0,0 0 1 0 0,1 1-1 0 0,-1-1 1 0 0,0 1-1 0 0,1-1 0 0 0,0 0 1 0 0,-1 1-1 0 0,1-1 1 0 0,0 0-1 0 0,-1 0 0 0 0,1 0 1 0 0,0 0-1 0 0,0 1 1 0 0,0-1-1 0 0,0 0 0 0 0,0 0 1 0 0,0-1-1 0 0,1 1 1 0 0,-1 0-1 0 0,0 0 0 0 0,0-1 1 0 0,1 1-1 0 0,-1 0 1 0 0,0-1-1 0 0,1 1 0 0 0,-1-1 1 0 0,1 0-1 0 0,-1 1 1 0 0,1-1-8 0 0,1 0 25 0 0,-1-1 0 0 0,1 1 0 0 0,0 0 0 0 0,-1-1 0 0 0,1 0 1 0 0,-1 0-1 0 0,1 0 0 0 0,-1 0 0 0 0,0 0 0 0 0,1 0 0 0 0,-1 0 1 0 0,0-1-1 0 0,0 1 0 0 0,0-1 0 0 0,0 0 0 0 0,0 1 0 0 0,1-3-25 0 0,71-87-466 0 0,-70 86 371 0 0,0 0 1 0 0,-1-1 0 0 0,1 1-1 0 0,-1-1 1 0 0,-1 0-1 0 0,1 0 1 0 0,-1 0-1 0 0,0 0 95 0 0,9-21-856 0 0,-11 26 750 0 0,0 1 5 0 0,0 0 12 0 0,0 0 8 0 0,3 38-90 0 0,-6-17 205 0 0,1-3 68 0 0,0 1 0 0 0,1 15-102 0 0,1-29 4 0 0,0 0 1 0 0,1 0 0 0 0,-1 0 0 0 0,1 0 0 0 0,0 0 0 0 0,1-1 0 0 0,-1 1-1 0 0,1 0 1 0 0,0-1 0 0 0,0 0 0 0 0,0 1 0 0 0,4 3-5 0 0,8 5-585 0 0,-3-8 213 0 0</inkml:trace>
  <inkml:trace contextRef="#ctx0" brushRef="#br0" timeOffset="1462.512">888 146 9936 0 0,'-2'1'102'0'0,"0"0"0"0"0,0 1 0 0 0,0-1 0 0 0,0 1 1 0 0,0-1-1 0 0,0 1 0 0 0,0 0 0 0 0,0-1 0 0 0,1 1 1 0 0,-1 0-1 0 0,1 0 0 0 0,-1 0 0 0 0,1 1 0 0 0,0-1 0 0 0,0 0 1 0 0,0 0-1 0 0,0 1 0 0 0,0-1 0 0 0,1 0 0 0 0,-1 1 1 0 0,1-1-1 0 0,-1 1 0 0 0,1 2-102 0 0,-1 2 74 0 0,1 0 0 0 0,-1 1 0 0 0,1-1 1 0 0,1 1-1 0 0,-1-1 0 0 0,1 0 0 0 0,2 6-74 0 0,16 54-10 0 0,-6-25 1115 0 0,7 42-1105 0 0,-17-71 193 0 0,0 1 1 0 0,-2-1-1 0 0,1 1 0 0 0,-2-1 1 0 0,0 1-1 0 0,0 0 1 0 0,-1-1-1 0 0,-1 1 1 0 0,-1 1-194 0 0,2-12 69 0 0,0 0 1 0 0,0 0-1 0 0,0-1 1 0 0,-1 1-1 0 0,1 0 1 0 0,-1-1-1 0 0,0 1 0 0 0,0-1 1 0 0,0 0-1 0 0,0 0 1 0 0,0 1-1 0 0,0-1 1 0 0,0 0-1 0 0,-1-1 1 0 0,1 1-1 0 0,-1 0 0 0 0,1-1 1 0 0,-1 0-1 0 0,0 1 1 0 0,0-1-1 0 0,0 0 1 0 0,1 0-1 0 0,-1 0 1 0 0,0-1-1 0 0,0 1 0 0 0,0-1 1 0 0,0 0-1 0 0,0 0 1 0 0,0 0-1 0 0,0 0 1 0 0,0 0-1 0 0,0-1 1 0 0,0 1-1 0 0,0-1 1 0 0,0 0-1 0 0,0 0 0 0 0,0 0 1 0 0,0 0-1 0 0,0 0 1 0 0,1-1-1 0 0,-1 1 1 0 0,1-1-1 0 0,-1 1 1 0 0,1-1-1 0 0,0 0 0 0 0,-3-2-69 0 0,0-4-352 0 0,1 0-28 0 0</inkml:trace>
  <inkml:trace contextRef="#ctx0" brushRef="#br0" timeOffset="1876.5">1026 506 15256 0 0,'0'2'151'0'0,"2"-1"0"0"0,-1 1 0 0 0,0-1 0 0 0,0 1 0 0 0,0-1 1 0 0,1 1-1 0 0,-1-1 0 0 0,0 0 0 0 0,1 0 0 0 0,-1 0 1 0 0,1 0-1 0 0,0 0 0 0 0,-1 0 0 0 0,1 0 0 0 0,0 0 0 0 0,0-1 1 0 0,-1 1-1 0 0,2 0-151 0 0,-1-2 99 0 0,0 1 0 0 0,0-1 0 0 0,1 1 0 0 0,-1-1 0 0 0,0 0 0 0 0,0 0 0 0 0,0 0 0 0 0,0 0 0 0 0,0 0 0 0 0,0-1 0 0 0,0 1 0 0 0,0-1 0 0 0,0 1 0 0 0,0-1 0 0 0,-1 1 0 0 0,1-1-99 0 0,24-32 409 0 0,-14 19-332 0 0,-9 10-165 0 0,1 0-1 0 0,0 0 1 0 0,-1 0 0 0 0,0 0 0 0 0,0 0-1 0 0,-1-1 1 0 0,1 0 0 0 0,-1 1-1 0 0,0-1 1 0 0,-1 0 0 0 0,1 0-1 0 0,-1 0 89 0 0,0-3-101 0 0,1-13-1078 0 0,-1-21 1179 0 0,-1 38-148 0 0,0-1 1 0 0,-1 1-1 0 0,0-1 1 0 0,0 1-1 0 0,0 0 1 0 0,0-1-1 0 0,-1 1 1 0 0,0 0-1 0 0,0 0 1 0 0,-1-2 147 0 0,0 5-92 0 0,3 2 101 0 0,-1 0 0 0 0,1 0 0 0 0,0 0 0 0 0,-1 0 1 0 0,1 0-1 0 0,-1 0 0 0 0,1 0 0 0 0,0 0 0 0 0,-1 0 1 0 0,1 0-1 0 0,0 0 0 0 0,-1 0 0 0 0,1 0 0 0 0,-1 0 1 0 0,1 0-1 0 0,0 1 0 0 0,-1-1 0 0 0,1 0 1 0 0,0 0-1 0 0,0 0 0 0 0,-1 1 0 0 0,1-1 0 0 0,0 0 1 0 0,-1 1-1 0 0,1-1 0 0 0,0 0 0 0 0,0 0 0 0 0,-1 1 1 0 0,1-1-1 0 0,0 0 0 0 0,0 1 0 0 0,0-1 0 0 0,0 0 1 0 0,0 1-1 0 0,-1-1-9 0 0,-6 15 163 0 0,7-14-133 0 0,-8 19 266 0 0,0 1-1 0 0,2 0 0 0 0,0 0 0 0 0,0 6-295 0 0,4-17 12 0 0,1 0-1 0 0,0 0 1 0 0,1 0 0 0 0,-1 0 0 0 0,2 0 0 0 0,0 0 0 0 0,0 1-1 0 0,0-1 1 0 0,2-1 0 0 0,0 4-12 0 0,-2-10-13 0 0,0 0-1 0 0,0 0 1 0 0,0-1 0 0 0,1 1-1 0 0,-1-1 1 0 0,0 1 0 0 0,1-1-1 0 0,0 1 1 0 0,0-1 0 0 0,0 0-1 0 0,0 0 1 0 0,0 0 0 0 0,0 0-1 0 0,0 0 1 0 0,1-1 0 0 0,-1 1-1 0 0,1-1 1 0 0,-1 1 0 0 0,1-1-1 0 0,0 0 1 0 0,-1 0 0 0 0,1 0-1 0 0,1 0 14 0 0,0 0-177 0 0,0-1-1 0 0,0 0 1 0 0,0 0-1 0 0,1 0 1 0 0,-1 0-1 0 0,0 0 1 0 0,0-1-1 0 0,0 0 1 0 0,0 0-1 0 0,0 0 1 0 0,0 0-1 0 0,0-1 1 0 0,0 0-1 0 0,0 1 1 0 0,-1-1 0 0 0,2-1 177 0 0,23-17-2528 0 0,-14 7 640 0 0</inkml:trace>
  <inkml:trace contextRef="#ctx0" brushRef="#br0" timeOffset="2263.426">1456 250 11272 0 0,'0'0'241'0'0,"0"-1"0"0"0,-1 1-235 0 0,1-1 0 0 0,0 1-1 0 0,0-1 1 0 0,-1 1 0 0 0,1 0 0 0 0,0 0-1 0 0,0-1 1 0 0,-1 1 0 0 0,1 0-1 0 0,0-1 1 0 0,-1 1 0 0 0,1 0 0 0 0,-1 0-1 0 0,1 0 1 0 0,0 0 0 0 0,-1-1-1 0 0,1 1 1 0 0,0 0 0 0 0,-1 0-1 0 0,1 0 1 0 0,-1 0 0 0 0,1 0 0 0 0,-1 0-1 0 0,1 0 1 0 0,0 0 0 0 0,-1 0-1 0 0,1 0 1 0 0,-1 0 0 0 0,1 0 0 0 0,0 0-1 0 0,-1 0-5 0 0,-9 3 567 0 0,5 1-177 0 0,0 0 0 0 0,0-1-1 0 0,0 2 1 0 0,0-1-1 0 0,0 0 1 0 0,1 1 0 0 0,0 0-1 0 0,0 0 1 0 0,0 0-1 0 0,-2 5-389 0 0,-5 10 867 0 0,1 0-1 0 0,-3 8-866 0 0,9-18 182 0 0,-3 4 77 0 0,2 0 0 0 0,0 0 0 0 0,0 1 0 0 0,0 3-259 0 0,4-14 32 0 0,1-1 0 0 0,-1 0 0 0 0,1 1 0 0 0,0-1 0 0 0,0 1 0 0 0,0-1 0 0 0,0 0 0 0 0,0 1-1 0 0,1-1 1 0 0,0 0 0 0 0,-1 1 0 0 0,1-1 0 0 0,0 0 0 0 0,1 0 0 0 0,-1 1 0 0 0,1-1 0 0 0,-1 0 0 0 0,1 0 0 0 0,0-1-1 0 0,0 1 1 0 0,0 0-32 0 0,0-1 8 0 0,-1-1 0 0 0,1 1-1 0 0,0-1 1 0 0,-1 0-1 0 0,1 0 1 0 0,0 0 0 0 0,0 0-1 0 0,0 0 1 0 0,0 0-1 0 0,0-1 1 0 0,0 1 0 0 0,0 0-1 0 0,0-1 1 0 0,0 0-1 0 0,0 1 1 0 0,0-1-1 0 0,0 0 1 0 0,0 0 0 0 0,0 0-1 0 0,0-1 1 0 0,0 1-1 0 0,0 0 1 0 0,0-1 0 0 0,0 1-1 0 0,0-1 1 0 0,0 0-1 0 0,0 1 1 0 0,0-1 0 0 0,0 0-1 0 0,-1 0 1 0 0,2-1-8 0 0,6-3-85 0 0,-1-1 0 0 0,0 0 0 0 0,0 0 0 0 0,-1-1 0 0 0,6-6 85 0 0,0-3-329 0 0,-1 0 0 0 0,0 0-1 0 0,-2-1 1 0 0,0-1 0 0 0,0 0 0 0 0,3-13 329 0 0,-8 20-86 0 0,4-12-292 0 0,-1-1 1 0 0,-1 0 0 0 0,-1 0-1 0 0,-1-1 1 0 0,0-20 377 0 0,3-7-1392 0 0,-4 22 108 0 0,-2 0 1 0 0,-1-25 1283 0 0,-1 43 247 0 0,-9 30 1740 0 0,0 52 775 0 0,3 13-2762 0 0,5-50 439 0 0,1 0 0 0 0,2-1-1 0 0,4 23-438 0 0,-4-45 10 0 0,0 0-1 0 0,1 0 1 0 0,0 0-1 0 0,1 0 1 0 0,0-1-1 0 0,1 1 1 0 0,0-1-1 0 0,0-1 1 0 0,1 1-1 0 0,0-1 0 0 0,1 1-9 0 0,9 9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17T03:35:22.330"/>
    </inkml:context>
    <inkml:brush xml:id="br0">
      <inkml:brushProperty name="width" value="0.05" units="cm"/>
      <inkml:brushProperty name="height" value="0.05" units="cm"/>
      <inkml:brushProperty name="color" value="#E71224"/>
    </inkml:brush>
  </inkml:definitions>
  <inkml:trace contextRef="#ctx0" brushRef="#br0">0 155 16439 0 0,'2'0'34'0'0,"-1"0"-1"0"0,0-1 0 0 0,1 1 0 0 0,-1 0 0 0 0,0 0 0 0 0,1 0 0 0 0,-1 0 0 0 0,1 1 0 0 0,-1-1 0 0 0,0 0 0 0 0,1 1 0 0 0,-1-1 0 0 0,0 0 0 0 0,0 1 0 0 0,1 0 0 0 0,-1-1 0 0 0,0 1 0 0 0,0 0 0 0 0,0-1 0 0 0,1 1 0 0 0,-1 0 0 0 0,0 0 0 0 0,0 0 0 0 0,0 0 0 0 0,-1 0 0 0 0,1 0 1 0 0,0 0-1 0 0,0 0 0 0 0,-1 1 0 0 0,1-1-33 0 0,4 8 60 0 0,0 0 1 0 0,0 0-1 0 0,-1 0 1 0 0,0 2-61 0 0,2 4 265 0 0,7 15 150 0 0,-1 1 1 0 0,-2 1-1 0 0,-1-1 0 0 0,2 19-415 0 0,-9-44 172 0 0,1 8 43 0 0,-1 0 0 0 0,0 1-1 0 0,0 10-214 0 0,-2-24 96 0 0,0-1 0 0 0,0 0 0 0 0,0 0-4 0 0,0 0-17 0 0,1-1-10 0 0,13-19-229 0 0,-1-1-1 0 0,-1 0 0 0 0,5-13 165 0 0,27-70-1697 0 0,-39 92 1468 0 0,50-106-1439 0 0,-46 107 1453 0 0,-8 10 191 0 0,0 0 0 0 0,0-1 0 0 0,0 1 0 0 0,0 0 0 0 0,0-1 0 0 0,0 1 0 0 0,0 0 1 0 0,0-1-1 0 0,-1 1 0 0 0,2-3 24 0 0,9 23 201 0 0,-10-1 115 0 0,0 0 1 0 0,0 0-1 0 0,-3 12-316 0 0,1 10 523 0 0,1-25-430 0 0,0-1-1 0 0,1 1 0 0 0,1 0 1 0 0,0 0-1 0 0,1-1 1 0 0,3 9-93 0 0,-5-20-93 0 0,0 0 0 0 0,0 0 0 0 0,1-1 0 0 0,-1 1 0 0 0,1-1 0 0 0,0 1 0 0 0,-1-1 1 0 0,1 0-1 0 0,0 1 0 0 0,0-1 0 0 0,1 0 0 0 0,-1 0 0 0 0,0-1 0 0 0,1 1 0 0 0,-1 0 0 0 0,1-1 0 0 0,-1 0 1 0 0,1 1-1 0 0,0-1 0 0 0,-1 0 0 0 0,1 0 0 0 0,0 0 0 0 0,0-1 0 0 0,0 1 0 0 0,0-1 0 0 0,0 0 0 0 0,0 0 1 0 0,0 0-1 0 0,0 0 0 0 0,0 0 0 0 0,0 0 0 0 0,-1-1 0 0 0,1 1 0 0 0,3-2 93 0 0,5-2-686 0 0</inkml:trace>
  <inkml:trace contextRef="#ctx0" brushRef="#br0" timeOffset="398.355">562 229 11632 0 0,'0'0'250'0'0,"-6"-8"108"0"0,6 8-315 0 0,-1 0 1 0 0,1 0 0 0 0,-1-1 0 0 0,1 1 0 0 0,-1 0 0 0 0,1 0-1 0 0,-1 0 1 0 0,1 0 0 0 0,-1-1 0 0 0,1 1 0 0 0,-1 0 0 0 0,1 0 0 0 0,-1 0-1 0 0,1 0 1 0 0,-1 0 0 0 0,1 0 0 0 0,-1 1 0 0 0,1-1 0 0 0,-1 0-1 0 0,1 0 1 0 0,-1 0 0 0 0,1 0 0 0 0,-1 1 0 0 0,1-1 0 0 0,-1 0-1 0 0,1 0 1 0 0,0 1 0 0 0,-1-1 0 0 0,1 0 0 0 0,-1 1 0 0 0,1-1-1 0 0,0 0 1 0 0,-1 1 0 0 0,1-1-44 0 0,-6 13 1921 0 0,5-13-1894 0 0,-1 10 379 0 0,-1 0 1 0 0,1-1-1 0 0,1 1 0 0 0,0 0 0 0 0,0 0 0 0 0,1 0 0 0 0,0 0 0 0 0,1 0 1 0 0,1 7-407 0 0,-1-11 77 0 0,0 0 1 0 0,0 0-1 0 0,1 0 1 0 0,-1 0 0 0 0,2-1-1 0 0,-1 1 1 0 0,1-1 0 0 0,-1 1-1 0 0,1-1 1 0 0,1 0-1 0 0,-1 0 1 0 0,1 0 0 0 0,0 0-1 0 0,0-1 1 0 0,0 1-1 0 0,2 0-77 0 0,-3-3 21 0 0,0 0 0 0 0,0 0 0 0 0,0-1 0 0 0,1 1 0 0 0,-1-1 0 0 0,0 1 0 0 0,0-1 0 0 0,1 0 0 0 0,-1 0 0 0 0,1-1-1 0 0,-1 1 1 0 0,1-1 0 0 0,-1 0 0 0 0,1 0 0 0 0,0 0 0 0 0,-1 0 0 0 0,1 0 0 0 0,-1-1 0 0 0,1 0 0 0 0,-1 0 0 0 0,0 0 0 0 0,1 0-1 0 0,-1 0 1 0 0,0-1 0 0 0,1 1 0 0 0,-1-1-21 0 0,2-1-17 0 0,0 0-1 0 0,0-1 1 0 0,0 1 0 0 0,-1-1-1 0 0,1 0 1 0 0,-1 0-1 0 0,0 0 1 0 0,0-1-1 0 0,-1 0 1 0 0,1 1 0 0 0,-1-1-1 0 0,0 0 1 0 0,-1-1-1 0 0,1 1 1 0 0,1-5 17 0 0,-3 7 2 0 0,0-1 0 0 0,-1 0 1 0 0,1 0-1 0 0,-1 1 0 0 0,0-1 0 0 0,0 0 1 0 0,0 0-1 0 0,-1 0 0 0 0,1 1 0 0 0,-1-1 0 0 0,0 0 1 0 0,0 0-1 0 0,0 1 0 0 0,0-1 0 0 0,-1 1 0 0 0,0-1 1 0 0,1 1-1 0 0,-3-2-2 0 0,-5-9 23 0 0,0 1-1 0 0,-1 0 1 0 0,-10-9-23 0 0,11 12 17 0 0,4 3-44 0 0,-9-9-635 0 0,0 1 0 0 0,-1 0 1 0 0,0 1-1 0 0,-12-8 662 0 0,20 19-1315 0 0,2 0-47 0 0</inkml:trace>
  <inkml:trace contextRef="#ctx0" brushRef="#br0" timeOffset="760.353">908 1 15400 0 0,'9'8'786'0'0,"-4"9"-295"0"0,0 0-1 0 0,-1 1 1 0 0,-1 0-1 0 0,-1-1 1 0 0,0 4-491 0 0,2 15 735 0 0,6 31 287 0 0,6 54-419 0 0,-12-92-622 0 0,-2-23-294 0 0,-1 1 0 0 0,0 0-1 0 0,-1 0 1 0 0,1 0-1 0 0,-1-1 1 0 0,0 1-1 0 0,-1 0 1 0 0,0 0-1 0 0,-1 2 314 0 0,0 1-1424 0 0</inkml:trace>
  <inkml:trace contextRef="#ctx0" brushRef="#br0" timeOffset="761.353">828 310 13216 0 0,'17'3'1326'0'0,"32"-8"-461"0"0,-24 3 264 0 0,-3 0 411 0 0,20 3-1540 0 0,13-1-626 0 0,-50-1 416 0 0,1 1 1 0 0,-1-1-1 0 0,0 0 0 0 0,0 0 0 0 0,0-1 1 0 0,0 1-1 0 0,0-1 0 0 0,2-1 210 0 0,11-5-462 0 0,28-7-656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17T03:35:21.151"/>
    </inkml:context>
    <inkml:brush xml:id="br0">
      <inkml:brushProperty name="width" value="0.05" units="cm"/>
      <inkml:brushProperty name="height" value="0.05" units="cm"/>
      <inkml:brushProperty name="color" value="#E71224"/>
    </inkml:brush>
  </inkml:definitions>
  <inkml:trace contextRef="#ctx0" brushRef="#br0">21 166 14184 0 0,'1'31'1147'0'0,"3"16"-1147"0"0,0-15 1051 0 0,-2 15-1051 0 0,1 21 345 0 0,-1-55-517 0 0,-1-8 17 0 0</inkml:trace>
  <inkml:trace contextRef="#ctx0" brushRef="#br0" timeOffset="432.645">0 1 13952 0 0,'0'0'584'0'0,"0"0"-464"0"0,3 4-48 0 0,3 4-8 0 0,0 0 0 0 0,3-1 0 0 0,-1 4-664 0 0,1-1-136 0 0</inkml:trace>
  <inkml:trace contextRef="#ctx0" brushRef="#br0" timeOffset="772.584">360 90 14184 0 0,'-11'0'261'0'0,"0"0"0"0"0,1 1 0 0 0,-1 0 0 0 0,1 0 0 0 0,-1 1 0 0 0,1 1 0 0 0,-1 0 0 0 0,1 0 0 0 0,0 1 0 0 0,0 1 0 0 0,0 0-261 0 0,0 0 522 0 0,6-3-373 0 0,-1 0 0 0 0,1 0-1 0 0,-1 1 1 0 0,1 0 0 0 0,-3 3-149 0 0,6-6 10 0 0,0 1 1 0 0,0 0 0 0 0,1 0-1 0 0,-1 0 1 0 0,0 0 0 0 0,1 0 0 0 0,-1 0-1 0 0,0 0 1 0 0,1 0 0 0 0,0 0-1 0 0,-1 0 1 0 0,1 0 0 0 0,-1 0 0 0 0,1 0-1 0 0,0 0 1 0 0,0 0 0 0 0,0 0 0 0 0,0 0-1 0 0,0 1 1 0 0,0-1 0 0 0,0 0-1 0 0,0 0 1 0 0,0 0 0 0 0,0 0 0 0 0,1 0-1 0 0,-1 0 1 0 0,0 0 0 0 0,1 1-11 0 0,1 3 0 0 0,0-1 1 0 0,0 1 0 0 0,0 0 0 0 0,1-1-1 0 0,0 1 1 0 0,0-1 0 0 0,0 0-1 0 0,1 0 1 0 0,-1 0 0 0 0,1 0 0 0 0,0-1-1 0 0,0 1 1 0 0,0-1 0 0 0,0 0-1 0 0,4 1 0 0 0,-3 0 6 0 0,28 15-117 0 0,-1 2 0 0 0,17 14 111 0 0,-35-24 17 0 0,-11-10 2 0 0,0 1 0 0 0,0 0 0 0 0,0 0 1 0 0,-1 0-1 0 0,1 0 0 0 0,-1 1 1 0 0,1-1-1 0 0,-1 1 0 0 0,0-1 0 0 0,0 1 1 0 0,0 0-1 0 0,0 0 0 0 0,0 0 0 0 0,-1 0 1 0 0,1 2-20 0 0,-2-4 68 0 0,0 1 0 0 0,0-1 0 0 0,0 1 0 0 0,0 0 1 0 0,0-1-1 0 0,-1 1 0 0 0,1-1 0 0 0,0 1 0 0 0,-1-1 0 0 0,1 1 1 0 0,-1-1-1 0 0,0 0 0 0 0,1 1 0 0 0,-1-1 0 0 0,0 1 0 0 0,0-1 1 0 0,0 0-1 0 0,0 0 0 0 0,0 0 0 0 0,0 0 0 0 0,0 1 0 0 0,0-1 1 0 0,-1-1-1 0 0,1 1 0 0 0,0 0 0 0 0,-1 0-68 0 0,-2 2 165 0 0,1-1 1 0 0,-1 0-1 0 0,0 0 1 0 0,0 0-1 0 0,0-1 1 0 0,0 1-1 0 0,0-1 1 0 0,0 0-1 0 0,-1 0-165 0 0,-7 0-167 0 0,0 0 1 0 0,0-1-1 0 0,0 0 0 0 0,0 0 1 0 0,0-2-1 0 0,0 0 0 0 0,0 0 1 0 0,0-1-1 0 0,0 0 167 0 0,6 1-1091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17T03:35:15.201"/>
    </inkml:context>
    <inkml:brush xml:id="br0">
      <inkml:brushProperty name="width" value="0.05" units="cm"/>
      <inkml:brushProperty name="height" value="0.05" units="cm"/>
      <inkml:brushProperty name="color" value="#E71224"/>
    </inkml:brush>
  </inkml:definitions>
  <inkml:trace contextRef="#ctx0" brushRef="#br0">59 324 12248 0 0,'0'0'444'0'0,"0"0"-239"0"0,0 0 72 0 0,-11 3 745 0 0,9-1-937 0 0,-1 0-1 0 0,1 0 1 0 0,1 0 0 0 0,-1 0 0 0 0,0 1 0 0 0,1-1 0 0 0,-1 1 0 0 0,1-1 0 0 0,-1 1 0 0 0,1 0 0 0 0,0-1 0 0 0,0 1-85 0 0,-11 37 773 0 0,11-32-623 0 0,-3 8 40 0 0,0 0 1 0 0,2 1-1 0 0,0-1 0 0 0,1 1 0 0 0,1 4-190 0 0,0-13 54 0 0,0-1 0 0 0,1 1-1 0 0,0 0 1 0 0,0-1-1 0 0,1 1 1 0 0,0-1 0 0 0,0 0-1 0 0,0 1 1 0 0,1-1 0 0 0,1 0-1 0 0,-1-1 1 0 0,3 4-54 0 0,-5-8 14 0 0,1 0 0 0 0,-1 0 1 0 0,1 0-1 0 0,-1 0 0 0 0,1-1 0 0 0,0 1 1 0 0,0-1-1 0 0,0 1 0 0 0,0-1 0 0 0,0 0 1 0 0,0 1-1 0 0,0-1 0 0 0,0 0 0 0 0,0 0 1 0 0,1-1-1 0 0,-1 1 0 0 0,0 0 0 0 0,1-1 1 0 0,0 1-15 0 0,1-1 33 0 0,-1 0 1 0 0,0 0-1 0 0,1-1 0 0 0,-1 1 1 0 0,0-1-1 0 0,0 0 1 0 0,1 0-1 0 0,-1 0 1 0 0,0 0-1 0 0,0 0 0 0 0,0-1 1 0 0,3-1-34 0 0,2-3 76 0 0,1 0 0 0 0,-1-1 1 0 0,0 0-1 0 0,0 0 0 0 0,-1 0 1 0 0,0-1-1 0 0,0-1 0 0 0,2-3-76 0 0,-6 8 39 0 0,0 0 0 0 0,0 0-1 0 0,0-1 1 0 0,-1 1-1 0 0,1-1 1 0 0,-1 0-1 0 0,-1 0 1 0 0,1 0-1 0 0,-1 0 1 0 0,1 0-1 0 0,-1 0 1 0 0,-1 0-1 0 0,1 0 1 0 0,-1 0 0 0 0,0 0-1 0 0,0-1 1 0 0,0 1-1 0 0,-1 0 1 0 0,0 0-1 0 0,0 0 1 0 0,0 0-1 0 0,-1-2-38 0 0,-1-1 49 0 0,-1 0-1 0 0,0 0 0 0 0,0 0 1 0 0,0 1-1 0 0,-1-1 0 0 0,0 1 0 0 0,-6-5-48 0 0,8 8-1 0 0,-1 0 0 0 0,1 1 0 0 0,-1-1 0 0 0,-1 1-1 0 0,1-1 1 0 0,0 2 0 0 0,-1-1 0 0 0,1 0 0 0 0,-1 1 0 0 0,0 0-1 0 0,0 0 1 0 0,0 0 0 0 0,-2 0 1 0 0,6 2-38 0 0,1-1 0 0 0,-1 1 1 0 0,1 0-1 0 0,-1 0 0 0 0,0 0 0 0 0,1 0 0 0 0,-1 0 1 0 0,0 0-1 0 0,1 0 0 0 0,-1 0 0 0 0,1 0 0 0 0,-1 0 1 0 0,0 0-1 0 0,1 0 0 0 0,-1 0 0 0 0,1 0 0 0 0,-1 1 0 0 0,0-1 1 0 0,1 0-1 0 0,-1 0 0 0 0,1 1 0 0 0,-1-1 0 0 0,1 1 1 0 0,-1-1-1 0 0,1 0 0 0 0,-1 1 0 0 0,1-1 0 0 0,-1 1 1 0 0,1-1-1 0 0,0 1 0 0 0,-1-1 0 0 0,1 1 0 0 0,0-1 0 0 0,-1 1 1 0 0,1-1-1 0 0,0 1 0 0 0,0 0 0 0 0,-1-1 0 0 0,1 1 1 0 0,0-1-1 0 0,0 1 0 0 0,0 0 0 0 0,0-1 0 0 0,0 1 1 0 0,0 0-1 0 0,0-1 0 0 0,0 1 0 0 0,0 0 38 0 0,0 1-273 0 0,1 0 0 0 0,-1 1 0 0 0,0-1 0 0 0,1 0 0 0 0,0 0 0 0 0,-1 0-1 0 0,1 0 1 0 0,0 0 0 0 0,0 1 0 0 0,0-1 0 0 0,1-1 0 0 0,-1 1 0 0 0,1 1 273 0 0,5 4-1085 0 0</inkml:trace>
  <inkml:trace contextRef="#ctx0" brushRef="#br0" timeOffset="405.304">336 387 10304 0 0,'0'0'222'0'0,"0"0"109"0"0,0 0 348 0 0,0 0 149 0 0,0 0 32 0 0,-11 11 1620 0 0,9-8-2301 0 0,1 0 0 0 0,-1 0 0 0 0,1 0 0 0 0,0 0 0 0 0,0 0 0 0 0,0 0 0 0 0,1 0 0 0 0,-1 1 0 0 0,1-1 0 0 0,-1 1-179 0 0,1 35 753 0 0,0-27-658 0 0,0-6-36 0 0,0-1 0 0 0,1 1-1 0 0,0 0 1 0 0,0-1 0 0 0,0 1 0 0 0,0-1-1 0 0,1 1 1 0 0,0-1 0 0 0,0 0 0 0 0,1 0-1 0 0,-1 0 1 0 0,1 0 0 0 0,0 0 0 0 0,1-1-1 0 0,1 3-58 0 0,-4-6 21 0 0,0 0 0 0 0,0 0-1 0 0,0-1 1 0 0,0 1 0 0 0,0 0-1 0 0,0-1 1 0 0,1 1 0 0 0,-1 0-1 0 0,0-1 1 0 0,0 0 0 0 0,1 1-1 0 0,-1-1 1 0 0,0 0 0 0 0,0 1-1 0 0,1-1 1 0 0,-1 0 0 0 0,0 0-1 0 0,1 0 1 0 0,-1 0 0 0 0,0 0-1 0 0,1-1 1 0 0,-1 1-21 0 0,1-1 61 0 0,0 0-1 0 0,0 1 1 0 0,1-1 0 0 0,-1-1-1 0 0,0 1 1 0 0,0 0-1 0 0,-1 0 1 0 0,1-1 0 0 0,0 1-1 0 0,0-1 1 0 0,1-1-61 0 0,3-5 196 0 0,1 0 0 0 0,-2-1 0 0 0,1 0 0 0 0,-1 1 0 0 0,0-2-196 0 0,-5 9 4 0 0,3-6 82 0 0,1 0 1 0 0,-2-1 0 0 0,1 0-1 0 0,-1 0 1 0 0,0 1-1 0 0,-1-1 1 0 0,0 0 0 0 0,0-1-1 0 0,0-1-86 0 0,-2-15-136 0 0,0 0 0 0 0,-2-9 136 0 0,-2-35-4213 0 0,5 59 2574 0 0</inkml:trace>
  <inkml:trace contextRef="#ctx0" brushRef="#br0" timeOffset="778.678">569 184 12160 0 0,'6'15'1005'0'0,"8"21"945"0"0,-2 0 0 0 0,-1 1 0 0 0,4 27-1950 0 0,-11-32 287 0 0,-1-8-498 0 0,1 0 0 0 0,1 0 0 0 0,1-1 0 0 0,4 7 211 0 0,-7-22-891 0 0</inkml:trace>
  <inkml:trace contextRef="#ctx0" brushRef="#br0" timeOffset="779.678">541 436 13464 0 0,'10'-3'1204'0'0,"5"4"-67"0"0,0 1 1 0 0,0 0-1 0 0,10 3-1137 0 0,32 5 167 0 0,-26-7-230 0 0,43 2-1631 0 0,-59-5 836 0 0</inkml:trace>
  <inkml:trace contextRef="#ctx0" brushRef="#br0" timeOffset="1192.203">904 400 12160 0 0,'0'0'264'0'0,"0"0"-8"0"0,5 11-152 0 0,-1-2 722 0 0,-1 0 1 0 0,-1 1 0 0 0,0 0-1 0 0,1 6-826 0 0,1 5 1003 0 0,24 87 2340 0 0,-14-60-2780 0 0,-8-24-59 0 0,-6-23-248 0 0,0-1-76 0 0,0 0-318 0 0,0 0-140 0 0,0 0-30 0 0,0 0 11 0 0,-3-1 163 0 0,1 1-1 0 0,0-1 1 0 0,-1 1-1 0 0,1-1 1 0 0,0 0-1 0 0,0 0 1 0 0,0 1-1 0 0,-1-2 1 0 0,1 1-1 0 0,0 0 1 0 0,0 0-1 0 0,0-1 1 0 0,0 0 134 0 0,-2-1-104 0 0,1 0-1 0 0,0 0 1 0 0,-1 0 0 0 0,1-1 0 0 0,1 1 0 0 0,-3-3 104 0 0,-3-8-76 0 0,1 0 0 0 0,0-1 1 0 0,1 0-1 0 0,0 0 0 0 0,1 0 1 0 0,1-1-1 0 0,0 1 0 0 0,2-1 0 0 0,-1 0 1 0 0,2-3 75 0 0,0 9-125 0 0,1-1 0 0 0,1 1 1 0 0,0 0-1 0 0,0 0 0 0 0,1-1 1 0 0,0 1-1 0 0,3-7 125 0 0,-3 11-57 0 0,1-1 0 0 0,0 0 0 0 0,0 1-1 0 0,1 0 1 0 0,0 0 0 0 0,0 0 0 0 0,0 0 0 0 0,1 0 0 0 0,0 1-1 0 0,0 0 1 0 0,2-2 57 0 0,-2 4 5 0 0,0-1 1 0 0,0 1-1 0 0,0 0 0 0 0,1 0 1 0 0,-1 1-1 0 0,1-1 0 0 0,0 1 1 0 0,-1 0-1 0 0,1 1 0 0 0,0 0 1 0 0,4-1-6 0 0,11 0 303 0 0,0 0 1 0 0,15 2-304 0 0,-25 0 183 0 0,-9 0-147 0 0,0 0-1 0 0,0 0 1 0 0,-1 0-1 0 0,1 0 0 0 0,0 1 1 0 0,0-1-1 0 0,0 0 0 0 0,-1 1 1 0 0,1 0-1 0 0,0-1 1 0 0,-1 1-1 0 0,1 0 0 0 0,0 0 1 0 0,-1 0-1 0 0,1 0 0 0 0,-1 0 1 0 0,1 0-1 0 0,-1 0 0 0 0,0 0 1 0 0,0 1-1 0 0,1-1 1 0 0,-1 0-1 0 0,0 1 0 0 0,0-1 1 0 0,0 1-1 0 0,0 0 0 0 0,-1-1 1 0 0,1 1-1 0 0,0 0 0 0 0,-1-1 1 0 0,1 1-1 0 0,-1 0 1 0 0,1 0-1 0 0,-1 0 0 0 0,0-1-35 0 0,1 3 87 0 0,-1 0 0 0 0,0 0 1 0 0,0 0-1 0 0,-1 0 0 0 0,1 0 0 0 0,-1 0 0 0 0,0 0 0 0 0,0-1 0 0 0,0 1 0 0 0,0 0 0 0 0,-1-1 0 0 0,1 1 0 0 0,-1 0 0 0 0,0-1 0 0 0,-2 3-87 0 0,-12 13 309 0 0,0-1-1 0 0,-2 0 0 0 0,-13 10-308 0 0,24-22 54 0 0,-25 22-1670 0 0,32-28 189 0 0,0 0-68 0 0</inkml:trace>
  <inkml:trace contextRef="#ctx0" brushRef="#br0" timeOffset="1561.347">1206 319 12184 0 0,'-3'6'237'0'0,"1"-1"1"0"0,0 1-1 0 0,0 0 1 0 0,0 1-1 0 0,0-1 1 0 0,1 0-1 0 0,0 0 1 0 0,1 1-1 0 0,-1-1 1 0 0,1 3-238 0 0,1 14 1641 0 0,0-1 1 0 0,2 7-1642 0 0,-2-26 74 0 0,-1 0-1 0 0,1-1 1 0 0,-1 1-1 0 0,1 0 1 0 0,0-1-1 0 0,0 1 1 0 0,0 0-1 0 0,0-1 1 0 0,1 0-1 0 0,-1 1 1 0 0,1-1-1 0 0,-1 0 1 0 0,1 1-1 0 0,0-1 1 0 0,0 0-1 0 0,0-1 1 0 0,0 1 0 0 0,0 0-1 0 0,0 0 1 0 0,1-1-1 0 0,-1 1 1 0 0,1-1-74 0 0,0 0 38 0 0,-1 0 0 0 0,0 0 0 0 0,0-1 0 0 0,0 1 0 0 0,1-1 0 0 0,-1 1 0 0 0,0-1 0 0 0,1 0 0 0 0,-1 0 0 0 0,0 0 0 0 0,0 0 0 0 0,1 0 0 0 0,-1-1 0 0 0,0 1 0 0 0,0-1 0 0 0,1 0 0 0 0,-1 1 0 0 0,0-1 0 0 0,0 0 0 0 0,0 0 0 0 0,0 0 1 0 0,0-1-1 0 0,0 1 0 0 0,0 0 0 0 0,0-1 0 0 0,0 0-38 0 0,4-3 101 0 0,-1-1 0 0 0,0 0 0 0 0,0 0 0 0 0,-1 0-1 0 0,1 0 1 0 0,-1-1 0 0 0,0 0 0 0 0,-1 0 0 0 0,0 0 0 0 0,0 0 0 0 0,-1-1 0 0 0,1 1 0 0 0,-1-5-101 0 0,2-11-111 0 0,-1 1-1 0 0,-1-1 1 0 0,-1 0-1 0 0,-2 0 112 0 0,1 8-444 0 0</inkml:trace>
  <inkml:trace contextRef="#ctx0" brushRef="#br0" timeOffset="1897.071">1529 85 15136 0 0,'9'13'1038'0'0,"2"32"391"0"0,-1-1-1 0 0,-3 1 0 0 0,-1 4-1428 0 0,-1-3 363 0 0,-3-22-486 0 0,1 0 1 0 0,0 0 0 0 0,2-1-1 0 0,1 0 1 0 0,1 1 122 0 0,-5-17-1557 0 0,-1-2-385 0 0</inkml:trace>
  <inkml:trace contextRef="#ctx0" brushRef="#br0" timeOffset="1898.071">1483 387 15168 0 0,'0'0'330'0'0,"0"0"-8"0"0,1-1-210 0 0,4-1 97 0 0,0 0 0 0 0,-1 0 1 0 0,1 1-1 0 0,0-1 0 0 0,0 1 1 0 0,0 0-1 0 0,0 0 0 0 0,0 1-209 0 0,46-2 1551 0 0,2 0-1397 0 0,-15-3-1352 0 0,0 1-1 0 0,12 2 1199 0 0,-34 2-1994 0 0</inkml:trace>
  <inkml:trace contextRef="#ctx0" brushRef="#br0" timeOffset="2287.154">1863 542 15648 0 0,'-8'0'320'0'0,"5"0"88"0"0,0 3-329 0 0,0-1-79 0 0,0 3 0 0 0,-3 0 0 0 0,4 1 400 0 0,-4-1 64 0 0,0 2 16 0 0,0 1 0 0 0,3 0-336 0 0,-2-1-64 0 0,-1 3-16 0 0</inkml:trace>
  <inkml:trace contextRef="#ctx0" brushRef="#br0" timeOffset="4468.45">2177 312 15168 0 0,'-3'-14'367'0'0,"4"12"-33"0"0,1 9-222 0 0,3 17 697 0 0,2 0 1 0 0,2 5-810 0 0,12 38 1062 0 0,14 72 267 0 0,-27-114-1154 0 0,-7-24-110 0 0,-1-1-1 0 0,0 0 0 0 0,0 0-61 0 0,1 0 0 0 0,-1 0 0 0 0,1 0 0 0 0,-1-1 1 0 0,1 1-1 0 0,-1 0 0 0 0,1 0 0 0 0,-1-1 0 0 0,1 1 0 0 0,-1 0 0 0 0,0-1 0 0 0,1 1 0 0 0,-1 0 0 0 0,1-1 0 0 0,-1 1 0 0 0,0-1 0 0 0,1 1 0 0 0,-1 0 0 0 0,0-1 0 0 0,1 1 0 0 0,-1-1 0 0 0,0 1 0 0 0,0-1-3 0 0,6-15-10 0 0,-4 10 14 0 0,9-24-217 0 0,-1 0-1 0 0,0-8 214 0 0,4-12-413 0 0,-12 44 372 0 0,4-15-265 0 0,1 1 1 0 0,1 0-1 0 0,0 0 0 0 0,2 1 306 0 0,-10 18-5 0 0,0 1 0 0 0,0-1-1 0 0,1 1 1 0 0,-1-1-1 0 0,0 1 1 0 0,1-1-1 0 0,-1 1 1 0 0,0-1 0 0 0,1 1-1 0 0,-1-1 1 0 0,1 1-1 0 0,-1 0 1 0 0,1-1-1 0 0,-1 1 1 0 0,1 0 0 0 0,-1-1-1 0 0,1 1 1 0 0,-1 0-1 0 0,1 0 1 0 0,-1 0-1 0 0,1-1 1 0 0,-1 1 0 0 0,1 0-1 0 0,0 0 1 0 0,-1 0-1 0 0,1 0 1 0 0,-1 0-1 0 0,1 0 1 0 0,-1 0 0 0 0,1 0-1 0 0,0 0 1 0 0,-1 0-1 0 0,1 0 1 0 0,-1 0-1 0 0,1 1 1 0 0,-1-1 0 0 0,1 0-1 0 0,-1 0 1 0 0,1 1-1 0 0,-1-1 1 0 0,1 0-1 0 0,-1 1 1 0 0,1-1 0 0 0,0 1 5 0 0,-1-1-6 0 0,1 1 3 0 0,1 0-1 0 0,-1 0 0 0 0,1 1 0 0 0,-1-1 0 0 0,0 1 0 0 0,1-1 0 0 0,-1 1 1 0 0,0-1-1 0 0,0 1 0 0 0,0 0 0 0 0,0 0 0 0 0,0-1 0 0 0,-1 1 0 0 0,1 0 0 0 0,-1 0 1 0 0,1 0-1 0 0,-1 0 4 0 0,6 34 9 0 0,-6-32-13 0 0,2 22 179 0 0,2 0-1 0 0,0-1 1 0 0,2 1-1 0 0,0-1 0 0 0,6 9-174 0 0,1-8 139 0 0,-13-25-135 0 0,1-1 0 0 0,-1 1 0 0 0,1-1 0 0 0,-1 1 0 0 0,1-1 1 0 0,-1 0-1 0 0,1 1 0 0 0,-1-1 0 0 0,1 0 0 0 0,-1 1 0 0 0,1-1 0 0 0,0 0 0 0 0,-1 0 0 0 0,1 1 0 0 0,-1-1 0 0 0,1 0 0 0 0,0 0 1 0 0,-1 0-1 0 0,1 0 0 0 0,0 0 0 0 0,-1 0 0 0 0,1 0 0 0 0,0 0-4 0 0,15-2-215 0 0,-10-2 73 0 0,-1 1 1 0 0,1-1-1 0 0,-1 0 1 0 0,1-1-1 0 0,-1 1 1 0 0,-1-1-1 0 0,1 0 0 0 0,-1 0 1 0 0,0-1-1 0 0,0 1 1 0 0,2-4 141 0 0,5-10-1102 0 0,-1-1 0 0 0,8-20 1102 0 0,-14 28-191 0 0,0-1 0 0 0,-1 0 1 0 0,0 0-1 0 0,-1 0 0 0 0,-1-2 191 0 0,5-24-244 0 0,-6 32 252 0 0,0 6 92 0 0,-8 24 683 0 0,4-5-573 0 0,1-1 1 0 0,1 0-1 0 0,0 1 0 0 0,2-1 1 0 0,0 1-1 0 0,1-1 0 0 0,0 1 1 0 0,2 0-212 0 0,-3-15-7 0 0,1 1 0 0 0,0 0-1 0 0,0-1 1 0 0,1 1 0 0 0,-1-1-1 0 0,1 1 1 0 0,-1-1-1 0 0,1 0 1 0 0,0 1 0 0 0,0-1-1 0 0,0 0 1 0 0,1 0-1 0 0,-1-1 1 0 0,1 1 0 0 0,0 0-1 0 0,0-1 1 0 0,0 0-1 0 0,0 1 1 0 0,0-1 0 0 0,0-1-1 0 0,0 1 1 0 0,1 0-1 0 0,-1-1 1 0 0,1 1 0 0 0,-1-1-1 0 0,1 0 1 0 0,0 0-1 0 0,-1-1 1 0 0,5 1 8 0 0,-4-1-202 0 0,0 0 0 0 0,0 0 1 0 0,0 0-1 0 0,0-1 0 0 0,0 0 0 0 0,0 0 0 0 0,0 0 1 0 0,-1 0-1 0 0,1 0 0 0 0,0-1 0 0 0,0 0 0 0 0,-1 0 1 0 0,1 0-1 0 0,-1 0 0 0 0,0 0 0 0 0,1-1 0 0 0,-1 0 1 0 0,2-1 201 0 0,9-11-2442 0 0,0 0-1 0 0,4-8 2443 0 0,-13 17-415 0 0,-1 0-1 0 0,0-1 0 0 0,0 0 0 0 0,0 0 1 0 0,-1 0-1 0 0,0-1 0 0 0,1-5 416 0 0,9-48 838 0 0,-9 21 3532 0 0,-4 40-4305 0 0,0 0 1 0 0,-1 0-1 0 0,1-1 1 0 0,0 1-1 0 0,0 0 1 0 0,0 0-1 0 0,0 0 0 0 0,0-1 1 0 0,-1 1-1 0 0,1 0 1 0 0,0 0-1 0 0,0 0 1 0 0,0-1-1 0 0,-1 1 0 0 0,1 0 1 0 0,0 0-1 0 0,0 0 1 0 0,-1 0-1 0 0,1 0 0 0 0,0 0 1 0 0,0-1-1 0 0,-1 1 1 0 0,1 0-1 0 0,0 0 1 0 0,-1 0-1 0 0,1 0 0 0 0,0 0 1 0 0,0 0-1 0 0,-1 0 1 0 0,1 0-1 0 0,0 0 1 0 0,0 0-1 0 0,-1 0 0 0 0,1 1 1 0 0,0-1-1 0 0,-1 0 1 0 0,1 0-1 0 0,0 0-65 0 0,-11 3 1169 0 0,9-1-1047 0 0,0 0 0 0 0,0 1 0 0 0,0-1 0 0 0,1 0 1 0 0,-1 1-1 0 0,0-1 0 0 0,1 1 0 0 0,0 0 0 0 0,-1-1 1 0 0,1 1-1 0 0,0 0 0 0 0,0 0 0 0 0,1 0 0 0 0,-1 0 1 0 0,1 0-1 0 0,-1 0 0 0 0,1 0-122 0 0,-1 8 330 0 0,1 1 0 0 0,0 0 0 0 0,1 9-330 0 0,0-11 169 0 0,1 0 0 0 0,0 0 0 0 0,0-1-1 0 0,1 1 1 0 0,0-1 0 0 0,1 1-1 0 0,0-1 1 0 0,3 5-169 0 0,-5-11 47 0 0,0 0-1 0 0,0 1 0 0 0,1-1 1 0 0,-1 0-1 0 0,1 0 0 0 0,0 0 1 0 0,0-1-1 0 0,0 1 1 0 0,0-1-1 0 0,3 2-46 0 0,-4-3 21 0 0,0 0 0 0 0,1 0 0 0 0,-1 0 0 0 0,0 0 0 0 0,1 0 0 0 0,-1-1 1 0 0,1 1-1 0 0,-1-1 0 0 0,1 0 0 0 0,-1 1 0 0 0,1-1 0 0 0,-1-1 0 0 0,1 1 0 0 0,-1 0 0 0 0,1 0 0 0 0,-1-1 0 0 0,2 0-21 0 0,-1 0 53 0 0,1 0-1 0 0,-1-1 0 0 0,0 1 1 0 0,0-1-1 0 0,0 0 0 0 0,0 0 1 0 0,0 0-1 0 0,-1 0 0 0 0,1 0 0 0 0,-1-1 1 0 0,1 1-1 0 0,-1-1 0 0 0,0 0 1 0 0,0 1-1 0 0,0-1 0 0 0,0 0 1 0 0,-1 0-1 0 0,1-1 0 0 0,0 1-52 0 0,-1-2 34 0 0,1 1 1 0 0,0 0-1 0 0,-1-1 0 0 0,0 1 1 0 0,0-1-1 0 0,0 0 0 0 0,-1 1 1 0 0,0-1-1 0 0,0 0 0 0 0,0 1 1 0 0,0-1-1 0 0,-1 0 0 0 0,0-3-34 0 0,-2-1 50 0 0,0-1 0 0 0,-1 1 0 0 0,0 0 0 0 0,-1 1 0 0 0,0-1 0 0 0,0 1 0 0 0,-1 0 0 0 0,0 0 0 0 0,0 0 0 0 0,-4-2-50 0 0,-11-10-1284 0 0,0 0 0 0 0,-22-15 1284 0 0,34 28-972 0 0</inkml:trace>
  <inkml:trace contextRef="#ctx0" brushRef="#br0" timeOffset="5227.842">3239 264 14256 0 0,'0'0'24'0'0,"0"-1"1"0"0,0 0 0 0 0,1 1 0 0 0,-1-1 0 0 0,0 0-1 0 0,0 0 1 0 0,0 0 0 0 0,0 1 0 0 0,0-1 0 0 0,0 0-1 0 0,0 0 1 0 0,0 1 0 0 0,0-1 0 0 0,0 0 0 0 0,0 0 0 0 0,0 1-1 0 0,-1-1 1 0 0,1 0 0 0 0,0 0-25 0 0,-3-14 1587 0 0,-16 18 985 0 0,15-1-2433 0 0,0 0 0 0 0,-1 0 0 0 0,1 0 0 0 0,1 1 0 0 0,-1-1 0 0 0,0 1 0 0 0,1 0 0 0 0,-1 0 0 0 0,1 0 0 0 0,0 1 0 0 0,0-1 0 0 0,0 1 0 0 0,0-1 0 0 0,1 1 0 0 0,-3 4-139 0 0,-3 8 300 0 0,1 0 0 0 0,0 1 0 0 0,-2 9-300 0 0,-1 3 231 0 0,6-20-187 0 0,1 1 1 0 0,1-1-1 0 0,-1 1 0 0 0,2 0 1 0 0,-1 8-45 0 0,1-16 12 0 0,1 1 0 0 0,0 0 0 0 0,0 0 0 0 0,0 0 0 0 0,0 0 0 0 0,0 0 0 0 0,1-1 0 0 0,-1 1 0 0 0,1 0 0 0 0,0 0 0 0 0,0-1 0 0 0,0 1 0 0 0,0 0 0 0 0,0-1 0 0 0,1 1 0 0 0,-1-1 0 0 0,1 1 0 0 0,0-1 0 0 0,0 0 1 0 0,-1 0-1 0 0,2 0 0 0 0,-1 1-12 0 0,-1-3 2 0 0,1 1 0 0 0,-1-1 0 0 0,1 1 0 0 0,-1-1 0 0 0,0 0-1 0 0,1 1 1 0 0,-1-1 0 0 0,1 0 0 0 0,-1 0 0 0 0,1 0 0 0 0,-1 0 0 0 0,1 0 0 0 0,-1-1 0 0 0,1 1 0 0 0,-1 0 0 0 0,0-1 0 0 0,1 1 0 0 0,-1-1 0 0 0,1 1 0 0 0,-1-1 0 0 0,0 1 0 0 0,0-1 0 0 0,2-1-2 0 0,3-2 7 0 0,1 0 1 0 0,-1 0-1 0 0,0-1 0 0 0,0 0-7 0 0,4-6-138 0 0,-1 0 0 0 0,0-1 1 0 0,0-1-1 0 0,-1 1 0 0 0,-1-1 0 0 0,5-10 138 0 0,-12 22-10 0 0,10-18-162 0 0,0 1 0 0 0,-2-2 0 0 0,0 1 1 0 0,-2-1-1 0 0,0 0 0 0 0,-1 0 0 0 0,-1-1 0 0 0,-1 0 0 0 0,0 0 0 0 0,-2-11 172 0 0,0 21-150 0 0,-1 0 0 0 0,-1-1 0 0 0,0 1-1 0 0,0-1 1 0 0,-2 1 0 0 0,1 0-1 0 0,-2-2 151 0 0,4 11-64 0 0,-11 18-224 0 0,5 0 272 0 0,1 0-1 0 0,0 0 1 0 0,1 1-1 0 0,1-1 0 0 0,1 1 1 0 0,0 0-1 0 0,1 0 1 0 0,1 0-1 0 0,2 11 17 0 0,-1-12 24 0 0,1-1 1 0 0,1 1-1 0 0,0-1 0 0 0,1 0 0 0 0,1 0 1 0 0,1-1-1 0 0,1 3-24 0 0,-3-7-8 0 0,2 1 1 0 0,0-1-1 0 0,0 0 0 0 0,1 0 1 0 0,0-1-1 0 0,0 1 1 0 0,1-2-1 0 0,0 1 0 0 0,7 4 8 0 0,-10-9-100 0 0,1-1 0 0 0,-1 1 0 0 0,1-1 0 0 0,0 0-1 0 0,0-1 1 0 0,0 0 0 0 0,0 1 0 0 0,1-2 0 0 0,-1 1-1 0 0,1-1 1 0 0,-1 0 0 0 0,0 0 0 0 0,1-1 0 0 0,0 0-1 0 0,-1 0 1 0 0,7-1 100 0 0,0-1-276 0 0,1-1-1 0 0,-1 0 0 0 0,0-1 1 0 0,0 0-1 0 0,0 0 0 0 0,0-2 1 0 0,6-4 276 0 0,-14 8-12 0 0,0-1 1 0 0,-1-1-1 0 0,1 1 1 0 0,-1 0-1 0 0,0-1 1 0 0,0 0-1 0 0,-1 0 1 0 0,1 0-1 0 0,-1-1 1 0 0,0 1-1 0 0,0-1 1 0 0,1-2 11 0 0,0-1 111 0 0,0-1 1 0 0,0 0 0 0 0,-1 0-1 0 0,0 0 1 0 0,-1 0 0 0 0,1-7-112 0 0,-3 13 40 0 0,1 0 0 0 0,-2 1 0 0 0,1-1 0 0 0,0 0 0 0 0,-1 0 0 0 0,1 1 0 0 0,-1-1 0 0 0,0 0 1 0 0,0 1-1 0 0,0-1 0 0 0,0 1 0 0 0,-1-2-40 0 0,0-1 78 0 0,-1 0 0 0 0,0 0 0 0 0,-1 0 0 0 0,1 0 0 0 0,-2 0-78 0 0,4 3 45 0 0,-1 1 0 0 0,1-1 0 0 0,0 1 0 0 0,-1 0 0 0 0,1-1 0 0 0,-1 1 0 0 0,0 0 0 0 0,1 0 0 0 0,-1 0 0 0 0,0 0 0 0 0,1 1 0 0 0,-1-1 0 0 0,0 0 0 0 0,0 1 0 0 0,0-1 0 0 0,0 1-1 0 0,-1-1-44 0 0,1 1 48 0 0,1 1 0 0 0,-1-1 0 0 0,1 0 0 0 0,-1 0 0 0 0,0 1 0 0 0,1-1 0 0 0,0 1 0 0 0,-1-1 0 0 0,1 1 0 0 0,-1 0 0 0 0,1 0 0 0 0,0 0 0 0 0,-1-1 0 0 0,1 1 0 0 0,0 0 0 0 0,0 1 0 0 0,-1-1-48 0 0,-2 4 137 0 0,0 0-1 0 0,1 0 1 0 0,-1 1-1 0 0,1-1 1 0 0,0 1 0 0 0,0 0-1 0 0,1 0 1 0 0,0 0 0 0 0,-1 3-137 0 0,1-2 101 0 0,1 0 1 0 0,-1 0-1 0 0,1 1 0 0 0,1-1 1 0 0,0 0-1 0 0,0 1 1 0 0,0-1-1 0 0,1 0 0 0 0,-1 0 1 0 0,2 1-1 0 0,-1-1 1 0 0,1 0-1 0 0,1 1-101 0 0,-1-3 23 0 0,0 0-1 0 0,0 0 1 0 0,1 0-1 0 0,0 0 1 0 0,0 0 0 0 0,0 0-1 0 0,0-1 1 0 0,1 0 0 0 0,0 1-1 0 0,0-1 1 0 0,0-1-1 0 0,0 1 1 0 0,0 0 0 0 0,1-1-1 0 0,0 0 1 0 0,0 0-1 0 0,1 0-22 0 0,1 0-46 0 0,0 0-1 0 0,0-1 1 0 0,0 1-1 0 0,1-2 0 0 0,-1 1 1 0 0,0-1-1 0 0,1 0 1 0 0,0 0-1 0 0,-1-1 0 0 0,1 0 1 0 0,-1-1-1 0 0,6 0 47 0 0,-8 0-472 0 0,0-1 0 0 0,1 1-1 0 0,-1-1 1 0 0,0 0 0 0 0,0 0-1 0 0,0 0 1 0 0,0-1 472 0 0,12-7-1886 0 0</inkml:trace>
  <inkml:trace contextRef="#ctx0" brushRef="#br0" timeOffset="5606.546">3935 0 14312 0 0,'3'81'4743'0'0,"7"26"-4743"0"0,1 20 1856 0 0,-9-109-1729 0 0,0 0 0 0 0,2-1-1 0 0,0 1 1 0 0,1-1-127 0 0,9 37-1271 0 0,-11-38 555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17T03:35:25.313"/>
    </inkml:context>
    <inkml:brush xml:id="br0">
      <inkml:brushProperty name="width" value="0.05" units="cm"/>
      <inkml:brushProperty name="height" value="0.05" units="cm"/>
      <inkml:brushProperty name="color" value="#E71224"/>
    </inkml:brush>
  </inkml:definitions>
  <inkml:trace contextRef="#ctx0" brushRef="#br0">201 170 13096 0 0,'-2'-3'51'0'0,"1"1"0"0"0,0-1 0 0 0,-1 0 0 0 0,1 1 0 0 0,-1-1 0 0 0,0 1-1 0 0,0-1 1 0 0,0 1 0 0 0,0 0 0 0 0,0 0 0 0 0,-1 0 0 0 0,1 0 0 0 0,-1 0 0 0 0,1 1 0 0 0,-1-1 0 0 0,0 1 0 0 0,1-1 0 0 0,-1 1 0 0 0,0 0 0 0 0,0 0 0 0 0,-2 0-51 0 0,-2 0 205 0 0,-1 0 0 0 0,0 1 0 0 0,1 0-1 0 0,-1 0 1 0 0,0 1 0 0 0,1 0 0 0 0,-8 2-205 0 0,4 0 91 0 0,0 0 1 0 0,1 0-1 0 0,-1 2 1 0 0,1-1-1 0 0,0 1 1 0 0,-2 2-92 0 0,11-7 0 0 0,1 1 0 0 0,-1-1 1 0 0,1 1-1 0 0,-1-1 0 0 0,1 1 1 0 0,0-1-1 0 0,-1 1 0 0 0,1-1 1 0 0,-1 1-1 0 0,1-1 0 0 0,0 1 0 0 0,-1 0 1 0 0,1-1-1 0 0,0 1 0 0 0,0-1 1 0 0,0 1-1 0 0,-1 0 0 0 0,1-1 0 0 0,0 1 1 0 0,0 0-1 0 0,0-1 0 0 0,0 1 1 0 0,0 0-1 0 0,0-1 0 0 0,0 1 1 0 0,1 0-1 0 0,-1-1 0 0 0,0 1 0 0 0,0 0 1 0 0,0-1-1 0 0,1 1 0 0 0,-1 0 1 0 0,0-1-1 0 0,1 1 0 0 0,-1-1 1 0 0,0 1-1 0 0,1-1 0 0 0,-1 1 0 0 0,1 0 0 0 0,1 3 0 0 0,1-1 0 0 0,0 1 0 0 0,0-1 0 0 0,0 0 0 0 0,2 2 0 0 0,89 76 0 0 0,-86-74 0 0 0,10 9 0 0 0,-1 0 0 0 0,5 8 0 0 0,-18-19 0 0 0,0 0 0 0 0,0 0 0 0 0,-1 0 0 0 0,0 0 0 0 0,0 1 0 0 0,0-1 0 0 0,-1 1 0 0 0,1 0 0 0 0,-1 0 0 0 0,-1 0 0 0 0,1 3 0 0 0,-1-8 1 0 0,-1 1 1 0 0,0-1 0 0 0,0 0 0 0 0,0 1 0 0 0,0-1 0 0 0,0 0 0 0 0,0 1 0 0 0,-1-1 0 0 0,1 0 0 0 0,0 1-1 0 0,-1-1 1 0 0,1 0 0 0 0,-1 0 0 0 0,1 1 0 0 0,-1-1 0 0 0,1 0 0 0 0,-1 0 0 0 0,0 0 0 0 0,0 0 0 0 0,0 1-2 0 0,-1 0 64 0 0,0-1 0 0 0,1 0 0 0 0,-1 1 0 0 0,0-1 0 0 0,0 0 0 0 0,0 0 0 0 0,0 0 0 0 0,0-1-1 0 0,0 1 1 0 0,0 0 0 0 0,0-1 0 0 0,-1 1-64 0 0,-3 0 155 0 0,0 0 0 0 0,0-1-1 0 0,0 0 1 0 0,0 0-1 0 0,0 0 1 0 0,0-1 0 0 0,0 0-1 0 0,0 0 1 0 0,-1-1-155 0 0,1 1-39 0 0,-1-1-1 0 0,0-1 1 0 0,1 1 0 0 0,0-1 0 0 0,0 0-1 0 0,0 0 1 0 0,0-1 0 0 0,0 0 0 0 0,1 0 0 0 0,-1 0-1 0 0,1-1 1 0 0,-4-4 39 0 0,2 1-423 0 0</inkml:trace>
  <inkml:trace contextRef="#ctx0" brushRef="#br0" timeOffset="370.752">273 0 11880 0 0,'7'12'489'0'0,"0"1"1"0"0,0-1 0 0 0,-1 1-1 0 0,-1 0 1 0 0,0 1 0 0 0,-1-1-1 0 0,0 2-489 0 0,4 13 543 0 0,1 4-214 0 0,-2 1 0 0 0,-2 0 0 0 0,-1 0 0 0 0,-1 2-329 0 0,1 6 573 0 0,-4-18-2562 0 0,0-13 727 0 0</inkml:trace>
  <inkml:trace contextRef="#ctx0" brushRef="#br0" timeOffset="371.752">221 325 13216 0 0,'0'-8'272'0'0,"3"3"72"0"0,-3 5-280 0 0,8-4-64 0 0,-2 1 0 0 0,3 0 0 0 0,-1 3 224 0 0,7 0 24 0 0,-4 0 8 0 0,1 3 0 0 0,1-3-128 0 0,2 0-32 0 0,2 3 0 0 0,-3-3 0 0 0,4 2-256 0 0,-1-2-48 0 0,-1 0-16 0 0</inkml:trace>
  <inkml:trace contextRef="#ctx0" brushRef="#br0" timeOffset="766.084">626 190 6408 0 0,'-3'-1'260'0'0,"-1"0"0"0"0,1 0-1 0 0,-1 0 1 0 0,1 0 0 0 0,-1 1 0 0 0,0-1 0 0 0,1 1 0 0 0,-1 0 0 0 0,0 0-260 0 0,-1 0 492 0 0,1 0 0 0 0,-1-1 0 0 0,1 1-1 0 0,0-1 1 0 0,-4-1-492 0 0,6 2 116 0 0,1 0 0 0 0,-1-1-1 0 0,0 1 1 0 0,0 0 0 0 0,0 0-1 0 0,0 1 1 0 0,0-1 0 0 0,0 0-1 0 0,0 1 1 0 0,0-1 0 0 0,1 1-1 0 0,-1 0 1 0 0,0-1 0 0 0,0 1-1 0 0,1 0 1 0 0,-1 0 0 0 0,0 0-1 0 0,1 0 1 0 0,-1 1 0 0 0,1-1-1 0 0,-1 0 1 0 0,1 1 0 0 0,0-1-1 0 0,-2 2-115 0 0,-4 5 547 0 0,0 1-1 0 0,0 0 0 0 0,-3 7-546 0 0,9-14 59 0 0,-2 3 64 0 0,0 0 1 0 0,1 0 0 0 0,-1 1-1 0 0,1-1 1 0 0,0 1 0 0 0,1 0-1 0 0,-1 0 1 0 0,1 0 0 0 0,0-1 0 0 0,0 1-1 0 0,1 2-123 0 0,0-6 19 0 0,0 0 0 0 0,0-1 0 0 0,0 1 0 0 0,0 0 0 0 0,1-1 0 0 0,-1 1 0 0 0,1 0 0 0 0,-1 0 0 0 0,1-1 0 0 0,-1 1 0 0 0,1-1 0 0 0,0 1 0 0 0,0-1 0 0 0,0 1 0 0 0,0-1 0 0 0,0 1 0 0 0,0-1 0 0 0,0 0 0 0 0,1 0 0 0 0,-1 1 0 0 0,0-1 0 0 0,1 0 0 0 0,-1 0 0 0 0,1 0 0 0 0,-1 0 0 0 0,1-1 0 0 0,-1 1 0 0 0,1 0 0 0 0,-1-1 0 0 0,1 1 0 0 0,0-1 0 0 0,0 1 0 0 0,-1-1 0 0 0,1 0 0 0 0,0 0 0 0 0,-1 0 0 0 0,1 0 0 0 0,0 0 0 0 0,1 0-19 0 0,4-1-135 0 0,0 1 1 0 0,-1-1 0 0 0,1 0-1 0 0,0-1 1 0 0,-1 0 0 0 0,0 0-1 0 0,1 0 1 0 0,-1-1 0 0 0,0 0-1 0 0,1 0 135 0 0,6-5-493 0 0,-1 0 0 0 0,0 0 0 0 0,0-1 0 0 0,1-2 493 0 0,4-5-792 0 0,-16 15 551 0 0,-1 0 1 0 0,2-3 28 0 0,-1 3 153 0 0,5 12 715 0 0,-5-8-626 0 0,1 1 1 0 0,-1-1-1 0 0,0 0 0 0 0,1 0 0 0 0,-2 1 1 0 0,1-1-1 0 0,0 0 0 0 0,-1 1 1 0 0,1 2-31 0 0,0 35 183 0 0,-1-34-176 0 0,0 0-7 0 0,1-1 0 0 0,0 1 0 0 0,0 0 0 0 0,2 4 0 0 0,0 1 0 0 0</inkml:trace>
  <inkml:trace contextRef="#ctx0" brushRef="#br0" timeOffset="1168.595">775 39 13584 0 0,'5'10'175'0'0,"-1"1"1"0"0,0 0 0 0 0,0 0-1 0 0,-1 0 1 0 0,-1 0 0 0 0,2 9-176 0 0,0 4 539 0 0,29 163 919 0 0,-32-176-1562 0 0,0 0-1 0 0,0 1 0 0 0,-1 8 105 0 0,-1-5-868 0 0,1-8 271 0 0</inkml:trace>
  <inkml:trace contextRef="#ctx0" brushRef="#br0" timeOffset="1525.3">755 353 13408 0 0,'9'-5'384'0'0,"-1"2"72"0"0,1 0-360 0 0,2 1-96 0 0,3 2 0 0 0,-3-3 0 0 0,4 2 336 0 0,-1-2 48 0 0,1 3 16 0 0,-1-3 0 0 0,3 1-320 0 0,-3-1-80 0 0,3 3 0 0 0,0 0 0 0 0,-2-3-408 0 0,-4 1-96 0 0,4-1-16 0 0</inkml:trace>
  <inkml:trace contextRef="#ctx0" brushRef="#br0" timeOffset="1526.3">1098 193 11640 0 0,'7'32'1770'0'0,"-1"0"0"0"0,-1 0 1 0 0,-1 10-1771 0 0,-2-20 376 0 0,0-9-318 0 0,-1 0-1 0 0,-1 0 0 0 0,0 0 1 0 0,-1 0-1 0 0,-1 3-57 0 0,0-11-2234 0 0,2-5 582 0 0</inkml:trace>
  <inkml:trace contextRef="#ctx0" brushRef="#br0" timeOffset="1919.474">1069 89 13216 0 0,'0'0'272'0'0,"0"0"72"0"0,0 0-280 0 0,0 0-64 0 0,6 2 0 0 0,0 3 0 0 0,-4 3-112 0 0,4 0-40 0 0,0-1-8 0 0</inkml:trace>
  <inkml:trace contextRef="#ctx0" brushRef="#br0" timeOffset="1920.474">1303 211 13824 0 0,'-8'12'700'0'0,"4"-1"-362"0"0,2 1 1 0 0,-1-1 0 0 0,1 6-339 0 0,-2 3 997 0 0,2-4-305 0 0,0 0 1 0 0,0 0 0 0 0,2-1-1 0 0,0 4-692 0 0,0-12 100 0 0,1 0 1 0 0,-1 0-1 0 0,2 0 0 0 0,-1 0 0 0 0,1 0 0 0 0,0 0 0 0 0,0-1 0 0 0,1 1 1 0 0,0-1-1 0 0,2 4-100 0 0,-4-8 13 0 0,0-1 0 0 0,0 1 0 0 0,0 0 0 0 0,0-1 0 0 0,0 0 0 0 0,0 1-1 0 0,1-1 1 0 0,-1 0 0 0 0,1 1 0 0 0,-1-1 0 0 0,1 0 0 0 0,-1 0 0 0 0,1 0 0 0 0,0 0 0 0 0,-1-1 0 0 0,1 1 0 0 0,0 0 0 0 0,0-1 0 0 0,1 1-13 0 0,-2-1 6 0 0,1 0-1 0 0,0 0 1 0 0,0 0 0 0 0,0 0-1 0 0,-1-1 1 0 0,1 1 0 0 0,0 0-1 0 0,0-1 1 0 0,-1 0 0 0 0,1 1-1 0 0,0-1 1 0 0,-1 0 0 0 0,1 0-1 0 0,-1 0 1 0 0,1 0 0 0 0,1-1-6 0 0,1-2-40 0 0,0 0 1 0 0,0 0 0 0 0,-1 0 0 0 0,1 0 0 0 0,-1-1 0 0 0,0 1-1 0 0,0-1 1 0 0,0 0 0 0 0,-1 0 0 0 0,1 0 0 0 0,-1-1-1 0 0,0 0 40 0 0,-1 1-93 0 0,0 0-1 0 0,0-1 1 0 0,-1 1-1 0 0,1 0 0 0 0,-1-1 1 0 0,-1 1-1 0 0,1-1 1 0 0,-1 1-1 0 0,1 0 1 0 0,-2-1-1 0 0,0-2 94 0 0,-3-9-568 0 0,-2-1 1 0 0,-6-11 567 0 0,6 12-405 0 0,0 0-42 0 0</inkml:trace>
  <inkml:trace contextRef="#ctx0" brushRef="#br0" timeOffset="2319.9">1466 165 11880 0 0,'9'6'605'0'0,"-3"3"-28"0"0,-1 0 0 0 0,0 0 1 0 0,-1 0-1 0 0,0 0 0 0 0,0 1 0 0 0,-1 0 0 0 0,0 0 1 0 0,1 7-578 0 0,8 25 1595 0 0,-6-25-928 0 0,-2-9-436 0 0,-1 1 0 0 0,0 0 0 0 0,-1-1 0 0 0,0 1 0 0 0,0 0 0 0 0,-1 5-231 0 0,-1-14 104 0 0,0 0-6 0 0,0 0 4 0 0,0 0 122 0 0,0 0 32 0 0,0 0 0 0 0,0 0-26 0 0,9-17 82 0 0,-5-6-769 0 0,2 1 1 0 0,1 0 0 0 0,1 1 0 0 0,0 0-1 0 0,2-2 457 0 0,-7 18-176 0 0,-2 3 73 0 0,1 0 1 0 0,-1 0 0 0 0,0 0-1 0 0,1-1 1 0 0,0 2-1 0 0,-1-1 1 0 0,1 0-1 0 0,0 0 1 0 0,1 0 102 0 0,-3 1-4 0 0,1 1 1 0 0,-1 0 0 0 0,1-1 0 0 0,-1 1-1 0 0,1 0 1 0 0,-1-1 0 0 0,1 1-1 0 0,-1 0 1 0 0,1 0 0 0 0,-1-1-1 0 0,1 1 1 0 0,-1 0 0 0 0,1 0 0 0 0,-1 0-1 0 0,1 0 1 0 0,0 0 0 0 0,-1 0-1 0 0,1 0 1 0 0,-1 0 0 0 0,1 0-1 0 0,-1 0 1 0 0,1 0 0 0 0,0 0 0 0 0,-1 0-1 0 0,1 0 1 0 0,-1 0 0 0 0,1 1-1 0 0,-1-1 1 0 0,1 0 0 0 0,-1 0-1 0 0,1 1 1 0 0,0-1 3 0 0,8 11 6 0 0,-8-10-16 0 0,4 9 67 0 0,0 0 0 0 0,-1 1 0 0 0,0 0 0 0 0,-1 0 0 0 0,0 0 0 0 0,-1 0 0 0 0,1 6-57 0 0,-3-16 19 0 0,2 12 85 0 0,1-1-1 0 0,0 0 1 0 0,1 0 0 0 0,0 0 0 0 0,1 0 0 0 0,0-1-1 0 0,6 9-103 0 0,-8-16-249 0 0,0-1 1 0 0,0 0-1 0 0,0 1 0 0 0,1-1 0 0 0,-1-1 0 0 0,1 1 0 0 0,-1 0 0 0 0,1-1 0 0 0,0 0 0 0 0,0 0 0 0 0,0 0 0 0 0,0 0 0 0 0,4 1 249 0 0,4-3-2055 0 0</inkml:trace>
  <inkml:trace contextRef="#ctx0" brushRef="#br0" timeOffset="2715.949">1968 140 12240 0 0,'-3'-1'41'0'0,"-1"1"1"0"0,1 1 0 0 0,-1-1 0 0 0,0 0 0 0 0,1 1-1 0 0,-1 0 1 0 0,1 0 0 0 0,0 0 0 0 0,-1 0-1 0 0,1 0 1 0 0,0 1 0 0 0,0-1 0 0 0,-1 1 0 0 0,1 0-1 0 0,0 0 1 0 0,1 0 0 0 0,-1 1 0 0 0,-1 0-42 0 0,-5 6 626 0 0,1 0 0 0 0,-1 1 0 0 0,2 0 0 0 0,-1 1 0 0 0,2 0 0 0 0,-1 0 0 0 0,-4 11-626 0 0,8-15 203 0 0,0 0 1 0 0,1 0-1 0 0,0 0 0 0 0,0 0 1 0 0,0 0-1 0 0,1 0 0 0 0,0 1 1 0 0,1-1-1 0 0,-1 0 0 0 0,2 1 1 0 0,-1-1-1 0 0,1 0 0 0 0,0 0 1 0 0,1 5-204 0 0,-1-10 18 0 0,-1 0 0 0 0,1 0 0 0 0,0 0 0 0 0,0 0 1 0 0,0 0-1 0 0,0 0 0 0 0,0 0 0 0 0,1 0 0 0 0,-1 0 1 0 0,0 0-1 0 0,1-1 0 0 0,-1 1 0 0 0,1-1 0 0 0,0 1 0 0 0,0-1 1 0 0,0 0-1 0 0,-1 1 0 0 0,1-1 0 0 0,0 0 0 0 0,0 0 1 0 0,0-1-1 0 0,1 1 0 0 0,-1 0 0 0 0,0-1 0 0 0,2 1-18 0 0,0 0-16 0 0,-1-1 0 0 0,1 0-1 0 0,-1 0 1 0 0,1 0 0 0 0,0 0-1 0 0,-1-1 1 0 0,1 0 0 0 0,-1 1-1 0 0,1-1 1 0 0,-1 0 0 0 0,0-1-1 0 0,1 1 1 0 0,-1-1 0 0 0,0 1-1 0 0,0-1 1 0 0,0 0 16 0 0,6-4-90 0 0,-1 1-288 0 0,1 0-1 0 0,-1-1 0 0 0,0 0 0 0 0,0-1 0 0 0,-1 0 1 0 0,0 0-1 0 0,0 0 0 0 0,-1-1 0 0 0,3-4 379 0 0,-7 9-89 0 0,0 0 0 0 0,0 0-1 0 0,-1 0 1 0 0,1-1 0 0 0,-1 1-1 0 0,0 0 1 0 0,0-1 0 0 0,0 1 0 0 0,0-2 89 0 0,-9 30-80 0 0,5-8-2 0 0,1-12 8 0 0,1 1 0 0 0,0-1 0 0 0,0 1 0 0 0,0-1 0 0 0,1 1 0 0 0,0 0 0 0 0,0-1 0 0 0,0 1 0 0 0,1 0 0 0 0,0-1 0 0 0,0 1 0 0 0,1 3 74 0 0,1-3-510 0 0</inkml:trace>
  <inkml:trace contextRef="#ctx0" brushRef="#br0" timeOffset="3134.502">2183 226 14368 0 0,'0'0'330'0'0,"5"13"782"0"0,10 53 57 0 0,-7-26 2833 0 0,0 13-4002 0 0,-3-20 1301 0 0,-1-7 924 0 0,-7-31-2030 0 0,0-3-132 0 0,3-4-48 0 0,1 0 0 0 0,1 0 0 0 0,0 1 1 0 0,0-1-1 0 0,4-8-15 0 0,6-15-3221 0 0,4-6 3221 0 0,-8 21-2213 0 0,1 2 125 0 0</inkml:trace>
  <inkml:trace contextRef="#ctx0" brushRef="#br0" timeOffset="3476.521">2459 277 13704 0 0,'4'5'800'0'0,"12"21"-483"0"0,-8-13 1309 0 0,1 0 0 0 0,9 10-1626 0 0,-15-19 35 0 0,0-1 1 0 0,1 1-1 0 0,-1-1 1 0 0,1 0-1 0 0,0 0 1 0 0,0 0-1 0 0,1-1 1 0 0,-1 1-1 0 0,0-1 1 0 0,1 0-1 0 0,0 0-35 0 0,-3-1-255 0 0,0-1 0 0 0,0 0 0 0 0,-1 1 0 0 0,1-1 0 0 0,0 0 0 0 0,0 0 0 0 0,-1 0-1 0 0,1 0 1 0 0,0 0 0 0 0,0-1 0 0 0,-1 1 0 0 0,1 0 0 0 0,0-1 0 0 0,0 1-1 0 0,-1-1 1 0 0,1 0 0 0 0,0 0 255 0 0,3-2-1502 0 0</inkml:trace>
  <inkml:trace contextRef="#ctx0" brushRef="#br0" timeOffset="3477.521">2673 269 11792 0 0,'0'0'342'0'0,"-2"13"140"0"0,-16 80 9059 0 0,-21 62-9541 0 0,19-98 603 0 0,12-36-433 0 0,0 1 1 0 0,1 5-171 0 0,4-17-181 0 0,-2 7 71 0 0,4-8-6142 0 0,4-4-866 0 0</inkml:trace>
  <inkml:trace contextRef="#ctx0" brushRef="#br0" timeOffset="3884.444">2853 510 19895 0 0,'0'0'440'0'0,"0"0"88"0"0,0 0 16 0 0,0 0 16 0 0,0 0-448 0 0,-3 2-112 0 0,0 1 0 0 0,3-3 0 0 0,-3 5 0 0 0,3-2 0 0 0,-2 2 0 0 0,2 0-5871 0 0,0-5-1201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17T03:33:26.293"/>
    </inkml:context>
    <inkml:brush xml:id="br0">
      <inkml:brushProperty name="width" value="0.05" units="cm"/>
      <inkml:brushProperty name="height" value="0.05" units="cm"/>
      <inkml:brushProperty name="color" value="#E71224"/>
    </inkml:brush>
  </inkml:definitions>
  <inkml:trace contextRef="#ctx0" brushRef="#br0">139 260 6136 0 0,'0'-15'1393'0'0,"-1"0"1"0"0,-1 1-1 0 0,0-1 1 0 0,-1 0-1 0 0,0 1 1 0 0,-5-11-1394 0 0,5 13 630 0 0,1 6-363 0 0,0-1-1 0 0,0 1 1 0 0,-1 0-1 0 0,-2-4-266 0 0,5 9 27 0 0,-1-1 0 0 0,0 1 0 0 0,0 0 0 0 0,0 0 0 0 0,1 0 0 0 0,-1 0 0 0 0,0 0 0 0 0,0 0 0 0 0,0 0-1 0 0,-1 0 1 0 0,1 0 0 0 0,0 1 0 0 0,0-1 0 0 0,0 0 0 0 0,-1 1 0 0 0,1-1 0 0 0,0 0 0 0 0,0 1 0 0 0,-1 0 0 0 0,1-1 0 0 0,-1 1 0 0 0,1 0 0 0 0,0 0-1 0 0,-1 0-26 0 0,1 0 11 0 0,0 0 0 0 0,0 0 0 0 0,0 1-1 0 0,-1-1 1 0 0,1 0 0 0 0,0 1-1 0 0,0-1 1 0 0,0 1 0 0 0,0-1-1 0 0,0 1 1 0 0,0 0 0 0 0,0-1-1 0 0,0 1 1 0 0,0 0 0 0 0,0 0-1 0 0,1 0 1 0 0,-1 0 0 0 0,0-1-1 0 0,0 1 1 0 0,1 0 0 0 0,-1 0-1 0 0,1 1-10 0 0,-14 26 51 0 0,11-20-49 0 0,-4 10 78 0 0,1 0 0 0 0,0 0 0 0 0,2 1 0 0 0,0 0 0 0 0,0 6-80 0 0,1 7 375 0 0,1 1 0 0 0,2 23-375 0 0,1-25 190 0 0,1 0 0 0 0,6 25-190 0 0,-6-46 32 0 0,1 0 1 0 0,-1 1 0 0 0,2-2-1 0 0,-1 1 1 0 0,2 0 0 0 0,-1-1-1 0 0,1 1 1 0 0,1-1 0 0 0,-1-1-1 0 0,3 3-32 0 0,-6-9 10 0 0,0 1-1 0 0,0-1 1 0 0,0 0-1 0 0,1 1 0 0 0,-1-1 1 0 0,1 0-1 0 0,-1-1 0 0 0,1 1 1 0 0,0 0-1 0 0,0-1 0 0 0,-1 1 1 0 0,1-1-1 0 0,0 0 1 0 0,0 0-1 0 0,1 0 0 0 0,-1 0 1 0 0,0-1-1 0 0,0 1 0 0 0,0-1 1 0 0,0 0-1 0 0,1 0 0 0 0,-1 0 1 0 0,0 0-1 0 0,0-1 0 0 0,0 1 1 0 0,0-1-1 0 0,0 0 1 0 0,1 0-1 0 0,-1 0 0 0 0,0 0 1 0 0,2-1-10 0 0,2-2-444 0 0,0-1 0 0 0,0 1 1 0 0,0-1-1 0 0,-1 0 0 0 0,1 0 0 0 0,-1-1 1 0 0,-1 0-1 0 0,1 0 0 0 0,-1 0 1 0 0,0-1-1 0 0,4-6 444 0 0,-2 0-1585 0 0</inkml:trace>
  <inkml:trace contextRef="#ctx0" brushRef="#br0" timeOffset="425.204">279 149 9448 0 0,'20'113'4312'0'0,"2"-10"359"0"0,1 43-4671 0 0,-22-140 162 0 0,0 0-1 0 0,0 0 0 0 0,1 0 0 0 0,-1-1 0 0 0,1 1 0 0 0,1 0 0 0 0,0 2-161 0 0,-2-8 224 0 0,-1 0-22 0 0,1-1-185 0 0,-1 0 0 0 0,1 0 1 0 0,0 0-1 0 0,0 0 0 0 0,-1 0 1 0 0,1 0-1 0 0,-1 0 1 0 0,1 0-1 0 0,-1 0 0 0 0,1 0 1 0 0,-1 0-1 0 0,0-1 0 0 0,0 1 1 0 0,1 0-1 0 0,-1 0 0 0 0,0-2-17 0 0,1-1 64 0 0,21-83 30 0 0,3-8-1299 0 0,-22 86 1003 0 0,4-14-117 0 0,-7 22 304 0 0,1 0 0 0 0,-1 0 0 0 0,1 0 0 0 0,-1 0 0 0 0,1 0 0 0 0,-1 0 0 0 0,1 0 0 0 0,0 1-1 0 0,-1-1 1 0 0,1 0 0 0 0,0 0 0 0 0,0 0 0 0 0,0 1 0 0 0,0-1 0 0 0,-1 1 0 0 0,1-1 0 0 0,1 0 15 0 0,-2 1-10 0 0,1 0 0 0 0,0 0-1 0 0,-1 0 1 0 0,1 1 0 0 0,0-1 0 0 0,-1 0-1 0 0,1 0 1 0 0,0 0 0 0 0,-1 0 0 0 0,1 1-1 0 0,0-1 1 0 0,-1 0 0 0 0,1 1 0 0 0,-1-1-1 0 0,1 1 1 0 0,0-1 0 0 0,-1 0 0 0 0,1 1-1 0 0,-1-1 1 0 0,0 1 0 0 0,1-1 0 0 0,-1 1-1 0 0,1 0 1 0 0,-1-1 0 0 0,0 1 0 0 0,1-1-1 0 0,-1 1 1 0 0,0 0 0 0 0,0-1 0 0 0,1 2 10 0 0,7 19-12 0 0,5 36 215 0 0,-5-19 234 0 0,13 33-437 0 0,-19-66 22 0 0,0-1 0 0 0,0 1 0 0 0,0 0 0 0 0,1-1 0 0 0,0 0-1 0 0,3 4-21 0 0,-5-6-217 0 0,0-1-1 0 0,1 1 0 0 0,-1-1 0 0 0,0 0 0 0 0,1 0 1 0 0,-1 1-1 0 0,1-1 0 0 0,-1 0 0 0 0,1 0 0 0 0,-1-1 0 0 0,1 1 1 0 0,0 0-1 0 0,-1 0 0 0 0,1-1 0 0 0,0 1 0 0 0,0-1 1 0 0,-1 0-1 0 0,1 1 0 0 0,0-1 0 0 0,2 0 218 0 0,2-1-1910 0 0</inkml:trace>
  <inkml:trace contextRef="#ctx0" brushRef="#br0" timeOffset="829.408">666 299 8360 0 0,'-1'-1'148'0'0,"0"0"0"0"0,0 0 0 0 0,0 1 0 0 0,0-1 0 0 0,0 0 0 0 0,0 0-1 0 0,0 1 1 0 0,0-1 0 0 0,-1 1 0 0 0,1-1 0 0 0,0 1 0 0 0,0-1 0 0 0,0 1 0 0 0,-1 0 0 0 0,1-1 0 0 0,0 1 0 0 0,0 0 0 0 0,-1 0 0 0 0,1 0 0 0 0,0 0 0 0 0,-1 0 0 0 0,1 0 0 0 0,0 1 0 0 0,0-1 0 0 0,-1 0 0 0 0,1 1 0 0 0,0-1-148 0 0,-1 1 188 0 0,0 0 0 0 0,1 0 0 0 0,-1 1 0 0 0,1-1 0 0 0,-1 0 0 0 0,1 1 0 0 0,0-1 0 0 0,-1 1 0 0 0,1 0 0 0 0,0-1 0 0 0,0 1 0 0 0,0 0 0 0 0,0 0 0 0 0,1-1 0 0 0,-1 1 0 0 0,0 0 1 0 0,0 1-189 0 0,-1 6 303 0 0,-1 0 1 0 0,1 0-1 0 0,1 1 1 0 0,0-1-1 0 0,0 0 1 0 0,1 1-1 0 0,0-1 1 0 0,0 0-1 0 0,1 1 1 0 0,0-1 0 0 0,1 0-1 0 0,3 9-303 0 0,-5-17 13 0 0,0 0-1 0 0,1 1 1 0 0,-1-1-1 0 0,0 0 1 0 0,1 0-1 0 0,-1 0 1 0 0,1 0-1 0 0,0 0 1 0 0,-1 0-1 0 0,1 0 1 0 0,0 0-1 0 0,0 0 1 0 0,0 0-1 0 0,0 0 1 0 0,0 0-1 0 0,0 0 1 0 0,0 0-1 0 0,0-1 1 0 0,0 1-1 0 0,0-1 1 0 0,0 1-1 0 0,1 0-12 0 0,-1-1-8 0 0,1 0-1 0 0,-1 0 1 0 0,0 0-1 0 0,1 0 1 0 0,-1 0 0 0 0,0-1-1 0 0,0 1 1 0 0,1 0-1 0 0,-1-1 1 0 0,0 1-1 0 0,0-1 1 0 0,0 1-1 0 0,0-1 1 0 0,1 1-1 0 0,-1-1 1 0 0,0 0-1 0 0,0 0 1 0 0,0 0 8 0 0,5-5-214 0 0,0 0 0 0 0,0 0 0 0 0,0 0 0 0 0,-1-1 0 0 0,4-7 214 0 0,6-17-753 0 0,-13 25 475 0 0,1-1 0 0 0,0 0 0 0 0,1 1 0 0 0,-1 0 0 0 0,3-3 278 0 0,-5 9-2 0 0,-1 0 0 0 0,0 0 0 0 0,0 0 0 0 0,0 0 0 0 0,1 0 1 0 0,-1 0-1 0 0,0 0 0 0 0,0 0 0 0 0,0 0 0 0 0,1 0 1 0 0,-1 0-1 0 0,0 0 0 0 0,0 0 0 0 0,0 0 0 0 0,1 0 1 0 0,-1 0-1 0 0,0 0 0 0 0,0 0 0 0 0,0 0 0 0 0,0 0 0 0 0,1 0 1 0 0,-1 0-1 0 0,0 0 0 0 0,0 1 0 0 0,0-1 0 0 0,0 0 1 0 0,0 0-1 0 0,1 0 0 0 0,-1 0 0 0 0,0 0 0 0 0,0 1 1 0 0,0-1-1 0 0,0 0 0 0 0,0 0 0 0 0,0 0 0 0 0,0 0 0 0 0,0 1 1 0 0,0-1-1 0 0,0 0 0 0 0,1 0 0 0 0,-1 0 0 0 0,0 1 1 0 0,0-1-1 0 0,0 0 0 0 0,0 0 0 0 0,0 0 0 0 0,0 1 1 0 0,-1-1 1 0 0,5 9 7 0 0,-1 6 118 0 0,-1 0 0 0 0,0 14-125 0 0,3 17 59 0 0,-3-38-160 0 0</inkml:trace>
  <inkml:trace contextRef="#ctx0" brushRef="#br0" timeOffset="1278.08">813 270 11520 0 0,'3'3'492'0'0,"0"1"1"0"0,-1 0 0 0 0,1-1 0 0 0,-1 1 0 0 0,0 0 0 0 0,0 1 0 0 0,0-1-1 0 0,-1 0 1 0 0,1 2-493 0 0,10 42 3280 0 0,-9-32-2620 0 0,35 113 4019 0 0,-39-170-2790 0 0,1 21-1772 0 0,0-14-1059 0 0,2-14 942 0 0,-1 38-897 0 0,0 0 1 0 0,1-1-1 0 0,1 1 0 0 0,0 0 1 0 0,0 1-1 0 0,4-8 897 0 0,-2 5-1595 0 0</inkml:trace>
  <inkml:trace contextRef="#ctx0" brushRef="#br0" timeOffset="1699.325">1121 391 11272 0 0,'2'-6'178'0'0,"-1"1"1"0"0,0 0-1 0 0,-1-1 1 0 0,0 1-1 0 0,1-1 1 0 0,-2 1 0 0 0,1-1-1 0 0,-1 1 1 0 0,0-1-1 0 0,0 1-178 0 0,1 2 57 0 0,0 1 1 0 0,-1 0-1 0 0,1 0 0 0 0,-1 0 0 0 0,0 0 0 0 0,0 0 1 0 0,0 0-1 0 0,0 0 0 0 0,0 0 0 0 0,0 0 1 0 0,0 0-1 0 0,-1 0 0 0 0,1 1 0 0 0,0-1 0 0 0,-1 1 1 0 0,0-1-1 0 0,1 1 0 0 0,-1-1 0 0 0,0 1 0 0 0,0 0 1 0 0,0 0-1 0 0,0 0 0 0 0,0 0 0 0 0,0 0 1 0 0,-1 0-58 0 0,2 1 44 0 0,0 0 1 0 0,0 0-1 0 0,0 0 1 0 0,0 0-1 0 0,0 0 1 0 0,0 1-1 0 0,0-1 1 0 0,0 0-1 0 0,0 1 1 0 0,0-1-1 0 0,0 1 1 0 0,0-1-1 0 0,0 1 1 0 0,0-1-1 0 0,1 1 1 0 0,-1-1-1 0 0,0 1 1 0 0,0 0-1 0 0,1 0 1 0 0,-1-1-1 0 0,0 1 1 0 0,1 0-1 0 0,-1 0 1 0 0,0 0-1 0 0,1 0 1 0 0,0 0-1 0 0,-1 0-44 0 0,-12 30 781 0 0,11-26-676 0 0,-1 6 267 0 0,-1-1 0 0 0,2 1 0 0 0,-1 0 0 0 0,2 0-372 0 0,0-8 75 0 0,1 0-1 0 0,-1 1 1 0 0,1-1-1 0 0,0 0 1 0 0,1 0-1 0 0,-1 0 1 0 0,0 0-1 0 0,1 0 1 0 0,0 0-1 0 0,-1 0 1 0 0,1 0-1 0 0,1 0 1 0 0,-1 0-1 0 0,0 0 1 0 0,1 0-1 0 0,0 0-74 0 0,-2-2 26 0 0,1 0 0 0 0,-1-1 0 0 0,1 1 0 0 0,0 0 0 0 0,-1-1 0 0 0,1 1 0 0 0,0 0 0 0 0,-1-1 0 0 0,1 1 0 0 0,0-1 0 0 0,0 0 1 0 0,0 1-1 0 0,-1-1 0 0 0,1 1 0 0 0,0-1 0 0 0,0 0 0 0 0,0 0 0 0 0,0 0 0 0 0,0 1 0 0 0,0-1 0 0 0,0 0 0 0 0,0 0 0 0 0,-1 0 0 0 0,1 0-26 0 0,1-1-38 0 0,0 1 1 0 0,0-1-1 0 0,0 1 1 0 0,0-1-1 0 0,0 0 1 0 0,0 0-1 0 0,0 0 1 0 0,0 0-1 0 0,-1 0 1 0 0,3-1 37 0 0,1-3-241 0 0,1 0 0 0 0,-1 0 0 0 0,0 0 1 0 0,0-1-1 0 0,2-4 241 0 0,-5 8-100 0 0,9-14-957 0 0,-1 1 1 0 0,0-2 0 0 0,6-16 1056 0 0,-10 69-560 0 0,5 22 560 0 0,-10-55-6 0 0,0 0 0 0 0,1 0 0 0 0,-1-1 0 0 0,1 1 0 0 0,-1-1 0 0 0,1 1 0 0 0,1 1 6 0 0,-2-3-25 0 0,4 7-84 0 0</inkml:trace>
  <inkml:trace contextRef="#ctx0" brushRef="#br0" timeOffset="2109.004">1387 192 12240 0 0,'-1'0'33'0'0,"0"0"1"0"0,-1 0 0 0 0,1 1 0 0 0,0-1 0 0 0,0 0 0 0 0,0 0 0 0 0,0 1-1 0 0,0-1 1 0 0,0 1 0 0 0,0-1 0 0 0,0 1 0 0 0,0-1 0 0 0,0 1-1 0 0,0 0 1 0 0,0-1 0 0 0,0 1 0 0 0,1 0 0 0 0,-1 0 0 0 0,0-1 0 0 0,0 1-1 0 0,1 0 1 0 0,-1 0 0 0 0,1 0 0 0 0,-1 0 0 0 0,0 0 0 0 0,1 0-1 0 0,0 0 1 0 0,-1 0 0 0 0,1 0 0 0 0,0 0 0 0 0,-1 1-34 0 0,-1 7 623 0 0,-1 1 1 0 0,1-1-1 0 0,0 8-623 0 0,0-6 779 0 0,0 1-439 0 0,0 1 0 0 0,1 0 0 0 0,0 0 0 0 0,1 0 0 0 0,0 0 0 0 0,1-1 0 0 0,0 1 0 0 0,1 0 0 0 0,1-1 0 0 0,0 1 0 0 0,0-1 0 0 0,2 0 0 0 0,0 1-340 0 0,-5-11 12 0 0,1 0-1 0 0,1 0 1 0 0,-1 0-1 0 0,0 0 1 0 0,0 0-1 0 0,1 0 1 0 0,-1-1-1 0 0,1 1 1 0 0,-1 0-1 0 0,1-1 1 0 0,0 1-1 0 0,0-1 1 0 0,0 0-1 0 0,0 1 1 0 0,0-1-1 0 0,0 0 1 0 0,0 0-1 0 0,0-1 1 0 0,0 1-1 0 0,0 0 1 0 0,1-1-1 0 0,-1 1 1 0 0,0-1-1 0 0,0 1 1 0 0,1-1-12 0 0,0 0-138 0 0,1-1 0 0 0,-1 1 1 0 0,0-1-1 0 0,0 1 1 0 0,1-1-1 0 0,-1 0 1 0 0,0 0-1 0 0,0 0 1 0 0,0-1-1 0 0,0 1 1 0 0,0-1-1 0 0,-1 0 0 0 0,1 0 1 0 0,0 0-1 0 0,-1 0 1 0 0,3-2 137 0 0,0 0-689 0 0,-1-1 0 0 0,0 0 0 0 0,0 1 0 0 0,0-1 0 0 0,3-6 689 0 0,0-2-1936 0 0</inkml:trace>
  <inkml:trace contextRef="#ctx0" brushRef="#br0" timeOffset="2110.002">1568 0 16136 0 0,'-2'50'884'0'0,"0"-28"-39"0"0,1 20-845 0 0,8 225 4414 0 0,-5-228-7086 0 0,-2-30 1136 0 0</inkml:trace>
  <inkml:trace contextRef="#ctx0" brushRef="#br0" timeOffset="2492.845">1519 360 17159 0 0,'7'-9'1864'0'0,"1"4"-1534"0"0,-1 1 1 0 0,1 1-1 0 0,0 0 0 0 0,0 0 0 0 0,0 0 0 0 0,0 1 0 0 0,0 0 0 0 0,0 1 0 0 0,1-1 0 0 0,4 1-330 0 0,28 1-6795 0 0,-29 1 114 0 0</inkml:trace>
  <inkml:trace contextRef="#ctx0" brushRef="#br0" timeOffset="3013.478">1722 429 15168 0 0,'2'1'134'0'0,"0"-1"0"0"0,0 0 0 0 0,0 0 1 0 0,1 0-1 0 0,-1 0 0 0 0,0 0 0 0 0,0 0 1 0 0,0-1-1 0 0,0 1 0 0 0,0-1 0 0 0,0 0 1 0 0,0 1-1 0 0,-1-1 0 0 0,1 0 0 0 0,0 0 1 0 0,0 0-1 0 0,0 0 0 0 0,-1 0 0 0 0,1-1 1 0 0,0 1-1 0 0,-1 0 0 0 0,0-1 0 0 0,1 1 1 0 0,-1-1-1 0 0,0 0 0 0 0,1-1-134 0 0,3-2 20 0 0,-2-1 0 0 0,1 1 0 0 0,-1-1 0 0 0,0 0 0 0 0,0 0 0 0 0,0-1 1 0 0,-1 1-1 0 0,0-1 0 0 0,0 1 0 0 0,-1-1 0 0 0,0 1 0 0 0,0-1 0 0 0,0 0 0 0 0,-1 0 0 0 0,0 1 0 0 0,-1-1 0 0 0,1 0 0 0 0,-1 0 0 0 0,0 1 0 0 0,-1-1 0 0 0,-1-4-20 0 0,3 11 8 0 0,0 0-1 0 0,0-1 0 0 0,0 1 1 0 0,0 0-1 0 0,0-1 1 0 0,0 1-1 0 0,0 0 0 0 0,0-1 1 0 0,0 1-1 0 0,0 0 0 0 0,-1 0 1 0 0,1-1-1 0 0,0 1 0 0 0,0 0 1 0 0,0 0-1 0 0,0-1 0 0 0,0 1 1 0 0,-1 0-1 0 0,1 0 0 0 0,0-1 1 0 0,0 1-1 0 0,0 0 0 0 0,-1 0 1 0 0,1 0-1 0 0,0 0 1 0 0,0-1-1 0 0,-1 1 0 0 0,1 0 1 0 0,0 0-1 0 0,0 0 0 0 0,-1 0 1 0 0,1 0-1 0 0,0 0 0 0 0,-1 0 1 0 0,1 0-1 0 0,0 0 0 0 0,0-1 1 0 0,-1 1-1 0 0,1 0 0 0 0,-1 1-7 0 0,-6 10 333 0 0,-1 17 62 0 0,6-17-292 0 0,0 0 1 0 0,1-1-1 0 0,1 1 1 0 0,0 0-1 0 0,0 0 0 0 0,1 0 1 0 0,2 9-104 0 0,-2-12 15 0 0,1-1 0 0 0,0 0 0 0 0,0 1 0 0 0,0-1 1 0 0,1 0-1 0 0,0 0 0 0 0,1-1 0 0 0,0 1 0 0 0,0-1 0 0 0,0 1 0 0 0,3 2-15 0 0,-5-7-50 0 0,0 0-1 0 0,-1 0 1 0 0,1-1-1 0 0,0 1 0 0 0,0-1 1 0 0,-1 0-1 0 0,1 1 1 0 0,0-1-1 0 0,0 0 1 0 0,1 0-1 0 0,-1 0 0 0 0,0-1 1 0 0,0 1-1 0 0,1 0 51 0 0,-2-1-274 0 0,1 0 0 0 0,0 0 0 0 0,-1 0 0 0 0,1 0 0 0 0,-1 0-1 0 0,1 0 1 0 0,0-1 0 0 0,-1 1 0 0 0,1 0 0 0 0,0-1 0 0 0,-1 0 0 0 0,1 1-1 0 0,0-1 275 0 0,5-4-1831 0 0</inkml:trace>
  <inkml:trace contextRef="#ctx0" brushRef="#br0" timeOffset="3014.478">1928 300 11312 0 0,'5'-28'2661'0'0,"2"39"1292"0"0,-2 10-1853 0 0,-1 1 0 0 0,-1-1 1 0 0,-1 6-2101 0 0,6 38 2834 0 0,-6-51-2278 0 0,-1-10-404 0 0,-1 0-1 0 0,1 0 1 0 0,0 0-1 0 0,0 0 0 0 0,0 0 1 0 0,1 2-152 0 0,-2-6 124 0 0,0 0 17 0 0,0 0 3 0 0,0 0-5 0 0,9-15 285 0 0,-2 1-362 0 0,-1-1 0 0 0,0 1 0 0 0,3-15-62 0 0,2-5-362 0 0,-4 16-1068 0 0,0 0-1 0 0,1 1 1 0 0,9-15 1430 0 0,-7 18-1856 0 0</inkml:trace>
  <inkml:trace contextRef="#ctx0" brushRef="#br0" timeOffset="4946.135">2153 319 13952 0 0,'14'10'2408'0'0,"-9"-1"-1645"0"0,-1 1 1 0 0,0 0 0 0 0,0 0 0 0 0,-1 0 0 0 0,0 0-1 0 0,-1 0 1 0 0,0 3-764 0 0,1 10-1037 0 0,-1 1-1 0 0,-1 15 1038 0 0,-1-38-1368 0 0</inkml:trace>
  <inkml:trace contextRef="#ctx0" brushRef="#br0" timeOffset="5330.019">2180 198 15776 0 0,'0'-4'328'0'0,"0"4"71"0"0,0 0-319 0 0,0 0-80 0 0,0 0 0 0 0,0 0 0 0 0,5 0 0 0 0,-1 2 0 0 0,0 1 0 0 0,1 2 0 0 0,1 0-727 0 0,-1 2-161 0 0,1-1-32 0 0</inkml:trace>
  <inkml:trace contextRef="#ctx0" brushRef="#br0" timeOffset="5723.45">2471 251 13344 0 0,'0'0'390'0'0,"-19"-2"584"0"0,13 3-669 0 0,0 0 1 0 0,0 0 0 0 0,0 1 0 0 0,1-1 0 0 0,-1 2 0 0 0,0-1 0 0 0,0 0-1 0 0,1 1 1 0 0,0 0 0 0 0,-1 0 0 0 0,1 1 0 0 0,0-1 0 0 0,1 1 0 0 0,-1 0-1 0 0,0 1-305 0 0,4-4 3 0 0,0-1 0 0 0,1 1-1 0 0,-1 0 1 0 0,0 0 0 0 0,0-1-1 0 0,0 1 1 0 0,1 0 0 0 0,-1 0-1 0 0,0 0 1 0 0,1 0 0 0 0,-1 0-1 0 0,0 0 1 0 0,1 0-1 0 0,0 0 1 0 0,-1 0 0 0 0,1 0-1 0 0,-1 1 1 0 0,1-1 0 0 0,0 0-1 0 0,0 0 1 0 0,0 0 0 0 0,0 0-1 0 0,0 0 1 0 0,0 1 0 0 0,0-1-1 0 0,0 0 1 0 0,0 0 0 0 0,1 0-1 0 0,-1 0 1 0 0,0 0 0 0 0,1 0-1 0 0,-1 0 1 0 0,1 1-1 0 0,-1-1 1 0 0,1 0 0 0 0,-1 0-1 0 0,1-1 1 0 0,0 1 0 0 0,-1 0-1 0 0,1 0 1 0 0,0 0 0 0 0,0 0-1 0 0,0-1 1 0 0,0 1 0 0 0,0 0-3 0 0,6 5-39 0 0,1-1 0 0 0,-1 0 0 0 0,1-1 1 0 0,0 0-1 0 0,5 2 39 0 0,-4-2-142 0 0,-3 0 169 0 0,1 0-1 0 0,-1 0 0 0 0,1 0 0 0 0,-1 1 1 0 0,-1-1-1 0 0,5 6-26 0 0,-7-8 17 0 0,-1 1 1 0 0,0-1-1 0 0,0 1 1 0 0,0-1-1 0 0,0 1 1 0 0,-1 0-1 0 0,1 0 1 0 0,-1 0-1 0 0,1 0 1 0 0,-1 0-1 0 0,0 0 1 0 0,0 1-1 0 0,-1-1 1 0 0,1 0-1 0 0,-1 0 1 0 0,1 2-18 0 0,-1-4 53 0 0,-1 1 1 0 0,1-1 0 0 0,-1 1-1 0 0,1-1 1 0 0,-1 1 0 0 0,1-1 0 0 0,-1 1-1 0 0,0-1 1 0 0,0 0 0 0 0,0 1-1 0 0,0-1 1 0 0,0 0 0 0 0,0 0-1 0 0,0 0 1 0 0,0 1 0 0 0,0-1-1 0 0,-1 0 1 0 0,1-1 0 0 0,0 1-1 0 0,-1 0 1 0 0,1 0 0 0 0,-1 0-1 0 0,1-1 1 0 0,0 1 0 0 0,-1-1 0 0 0,-1 1-55 0 0,-4 1 223 0 0,0 0 0 0 0,-1 0 0 0 0,1-1 0 0 0,0 0 0 0 0,-2 0-222 0 0,8-1-33 0 0,-2 1-128 0 0,0-1 0 0 0,0 0 0 0 0,0 0 0 0 0,1 0 0 0 0,-1 0 0 0 0,0 0 0 0 0,0 0 1 0 0,0-1-1 0 0,0 1 0 0 0,0-1 0 0 0,1 0 0 0 0,-1 0 0 0 0,0 0 0 0 0,1 0 0 0 0,-3-2 161 0 0,0-1-1408 0 0</inkml:trace>
  <inkml:trace contextRef="#ctx0" brushRef="#br0" timeOffset="6126.071">2578 133 14680 0 0,'9'57'1466'0'0,"3"18"2403"0"0,0 30-3869 0 0,-9-51-497 0 0,-3-41 202 0 0</inkml:trace>
  <inkml:trace contextRef="#ctx0" brushRef="#br0" timeOffset="6127.071">2563 375 14896 0 0,'0'0'433'0'0,"13"-6"174"0"0,17-1 1823 0 0,20-1-2430 0 0,-43 7 60 0 0,19-3 24 0 0,6 0-3433 0 0,-22 2-2244 0 0</inkml:trace>
  <inkml:trace contextRef="#ctx0" brushRef="#br0" timeOffset="6128.071">2828 294 13520 0 0,'2'2'97'0'0,"-1"-1"0"0"0,1 1 0 0 0,-1 0 0 0 0,1-1 1 0 0,-1 1-1 0 0,0 0 0 0 0,0 0 0 0 0,0 0 0 0 0,0 0 0 0 0,0 0 1 0 0,-1 0-1 0 0,1 0 0 0 0,0 0 0 0 0,-1 0 0 0 0,0 0 1 0 0,1 0-1 0 0,-1 1-97 0 0,2 40 2659 0 0,-2-35-2339 0 0,2 49-58 0 0,-2-51-612 0 0</inkml:trace>
  <inkml:trace contextRef="#ctx0" brushRef="#br0" timeOffset="6525.239">2852 136 15168 0 0,'0'0'320'0'0,"0"0"64"0"0,0 0-312 0 0,0 5-72 0 0,2 0 0 0 0,0 2 0 0 0,0 1-136 0 0,0 0-48 0 0,-1 1-8 0 0</inkml:trace>
  <inkml:trace contextRef="#ctx0" brushRef="#br0" timeOffset="6894.357">3090 258 17407 0 0,'0'0'514'0'0,"0"0"-12"0"0,-1-1-322 0 0,1 1-84 0 0,-1 0-1 0 0,1 0 0 0 0,-1 0 1 0 0,1 0-1 0 0,-1-1 0 0 0,1 1 1 0 0,-1 0-1 0 0,1 0 1 0 0,-1 0-1 0 0,1 0 0 0 0,-1 0 1 0 0,1 0-1 0 0,-1 0 0 0 0,1 1 1 0 0,-1-1-1 0 0,1 0 0 0 0,-1 0 1 0 0,1 0-1 0 0,-1 0 0 0 0,1 1 1 0 0,-1-1-1 0 0,1 0 0 0 0,-1 0 1 0 0,1 1-1 0 0,0-1 0 0 0,-1 0 1 0 0,1 1-1 0 0,-1-1 0 0 0,1 0 1 0 0,0 1-96 0 0,-9 12 1543 0 0,7-10-1339 0 0,-6 11 228 0 0,1 0 0 0 0,0 1-1 0 0,1-1 1 0 0,0 1-1 0 0,2 1 1 0 0,0-1 0 0 0,-1 6-432 0 0,5-17 18 0 0,-1 1 0 0 0,1-1 1 0 0,0 0-1 0 0,0 1 1 0 0,0-1-1 0 0,1 1 0 0 0,-1-1 1 0 0,1 0-1 0 0,0 0 1 0 0,0 1-1 0 0,1-1 1 0 0,-1 0-1 0 0,2 2-18 0 0,-2-4-10 0 0,0-1 1 0 0,0 1-1 0 0,0 0 0 0 0,1-1 1 0 0,-1 0-1 0 0,0 1 0 0 0,1-1 1 0 0,-1 0-1 0 0,0 0 0 0 0,1 0 1 0 0,0 0-1 0 0,-1 0 0 0 0,1 0 1 0 0,-1 0-1 0 0,1 0 0 0 0,0 0 1 0 0,0-1-1 0 0,0 1 0 0 0,-1-1 1 0 0,1 0-1 0 0,0 1 0 0 0,0-1 1 0 0,0 0-1 0 0,0 0 0 0 0,0 0 1 0 0,-1 0-1 0 0,1 0 1 0 0,0-1-1 0 0,0 1 0 0 0,0-1 1 0 0,1 0 9 0 0,11-4-1201 0 0,1 0 1 0 0,-1-1 0 0 0,0-1 0 0 0,11-8 1200 0 0,-18 11-879 0 0,8-5-799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17T03:33:38.290"/>
    </inkml:context>
    <inkml:brush xml:id="br0">
      <inkml:brushProperty name="width" value="0.05" units="cm"/>
      <inkml:brushProperty name="height" value="0.05" units="cm"/>
      <inkml:brushProperty name="color" value="#E71224"/>
    </inkml:brush>
  </inkml:definitions>
  <inkml:trace contextRef="#ctx0" brushRef="#br0">0 1 16016 0 0,'0'0'671'0'0,"0"0"-535"0"0,0 0 288 0 0,0 0 56 0 0,0 0 16 0 0,0 0 0 0 0,0 0-80 0 0,0 0-8 0 0,2 2-8 0 0,0 0 0 0 0,-2-2-312 0 0,2 1-88 0 0,-2-1 0 0 0,2 3 0 0 0,1 2-864 0 0,-1 0-216 0 0,2-2-40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17T03:33:38.676"/>
    </inkml:context>
    <inkml:brush xml:id="br0">
      <inkml:brushProperty name="width" value="0.05" units="cm"/>
      <inkml:brushProperty name="height" value="0.05" units="cm"/>
      <inkml:brushProperty name="color" value="#E71224"/>
    </inkml:brush>
  </inkml:definitions>
  <inkml:trace contextRef="#ctx0" brushRef="#br0">1 0 15136 0 0,'0'0'424'0'0,"0"0"104"0"0,0 0-424 0 0,0 0-104 0 0,0 0 0 0 0,0 0 0 0 0,0 0 160 0 0,0 0 15 0 0,0 0 1 0 0,0 0 0 0 0,0 0-616 0 0,3 0-119 0 0,-3 0-25 0 0,0 0-8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17T03:33:46.086"/>
    </inkml:context>
    <inkml:brush xml:id="br0">
      <inkml:brushProperty name="width" value="0.05" units="cm"/>
      <inkml:brushProperty name="height" value="0.05" units="cm"/>
      <inkml:brushProperty name="color" value="#E71224"/>
    </inkml:brush>
  </inkml:definitions>
  <inkml:trace contextRef="#ctx0" brushRef="#br0">0 0 14840 0 0,'0'0'432'0'0,"0"0"-4"0"0,2 4-232 0 0,1 11 227 0 0,0-1 1 0 0,-1 1 0 0 0,1 11-424 0 0,0 9 723 0 0,5 19-279 0 0,3 18 1452 0 0,0 52-1896 0 0,-10-33 761 0 0,-8 70-761 0 0,1-134-1188 0 0,5-22 496 0 0</inkml:trace>
  <inkml:trace contextRef="#ctx0" brushRef="#br0" timeOffset="2368.085">436 210 13704 0 0,'2'1'1621'0'0,"3"9"-563"0"0,4 12 4 0 0,-1 1-310 0 0,-2 1 1 0 0,-1 1 0 0 0,-1-1-1 0 0,0 19-752 0 0,0 99 1481 0 0,-4-131-1450 0 0,-2 2-155 0 0,0 1-5245 0 0,2-14 3655 0 0</inkml:trace>
  <inkml:trace contextRef="#ctx0" brushRef="#br0" timeOffset="2768.833">331 436 15136 0 0,'9'-6'1056'0'0,"-3"4"-728"0"0,1-1 0 0 0,0 1 1 0 0,0 1-1 0 0,0 0 0 0 0,0 0 1 0 0,0 0-1 0 0,0 1 0 0 0,8 0-328 0 0,22-2 932 0 0,36-9-180 0 0,11-2-710 0 0,-29 6-2771 0 0,-40 6 1122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17T03:33:55.574"/>
    </inkml:context>
    <inkml:brush xml:id="br0">
      <inkml:brushProperty name="width" value="0.05" units="cm"/>
      <inkml:brushProperty name="height" value="0.05" units="cm"/>
      <inkml:brushProperty name="color" value="#E71224"/>
    </inkml:brush>
  </inkml:definitions>
  <inkml:trace contextRef="#ctx0" brushRef="#br0">1 327 9208 0 0,'0'0'333'0'0,"0"0"-93"0"0,0 0 408 0 0,0 0 199 0 0,0 0 38 0 0,0 0 11 0 0,0 0 8 0 0,0 0 7 0 0,0 0 1 0 0,0 0-18 0 0,4-2 387 0 0,-3 2 3301 0 0,-1 0-6420 0 0</inkml:trace>
  <inkml:trace contextRef="#ctx0" brushRef="#br0" timeOffset="554.944">333 46 14896 0 0,'-3'-4'197'0'0,"0"1"0"0"0,0 0 0 0 0,0 0 1 0 0,0 0-1 0 0,-1 0 0 0 0,1 0 0 0 0,-1 1 1 0 0,0 0-1 0 0,0 0 0 0 0,0 0 0 0 0,0 0 1 0 0,0 1-1 0 0,0-1 0 0 0,-1 1 0 0 0,1 0 1 0 0,0 0-1 0 0,-1 1 0 0 0,-1-1-197 0 0,6 1 3 0 0,-1 0-1 0 0,1 0 1 0 0,-1 0-1 0 0,1 0 1 0 0,-1 0-1 0 0,1 0 1 0 0,-1 0-1 0 0,1 0 1 0 0,0 0-1 0 0,-1 0 1 0 0,1 0-1 0 0,-1 0 1 0 0,1 0-1 0 0,-1 0 1 0 0,1 1-1 0 0,0-1 1 0 0,-1 0-1 0 0,1 0 1 0 0,-1 1-1 0 0,1-1 1 0 0,0 0-1 0 0,-1 0 1 0 0,1 1-1 0 0,0-1 1 0 0,-1 0-1 0 0,1 1 1 0 0,0-1-1 0 0,-1 1-2 0 0,1 0-2 0 0,0-1 0 0 0,0 1 0 0 0,0 0 0 0 0,0-1-1 0 0,1 1 1 0 0,-1-1 0 0 0,0 1 0 0 0,0 0 0 0 0,0-1 0 0 0,0 1-1 0 0,1 0 1 0 0,-1-1 0 0 0,0 1 0 0 0,1-1 0 0 0,-1 1 0 0 0,0-1-1 0 0,1 1 3 0 0,18 18-56 0 0,15 8-42 0 0,-2 0 0 0 0,0 2 0 0 0,-2 2 0 0 0,1 4 98 0 0,-20-22 109 0 0,9 10 133 0 0,11 18-242 0 0,-26-34 158 0 0,-1 1-1 0 0,1 0 1 0 0,-1 0-1 0 0,0 0 1 0 0,-1 0-1 0 0,0 1 1 0 0,1 7-158 0 0,-3-14 106 0 0,-1 1 1 0 0,1-1-1 0 0,-1 0 1 0 0,0 1-1 0 0,0-1 1 0 0,0 1-1 0 0,0-1 1 0 0,0 1-1 0 0,-1-1 1 0 0,1 0-1 0 0,-1 1 0 0 0,1-1 1 0 0,-1 0-1 0 0,0 1 1 0 0,0-1-1 0 0,0 0 1 0 0,0 0-1 0 0,-1 0 1 0 0,1 0-1 0 0,0 0 1 0 0,-1 0-1 0 0,0 0 1 0 0,1 0-1 0 0,-1 0 1 0 0,0-1-1 0 0,0 1 1 0 0,0-1-1 0 0,0 1 1 0 0,0-1-1 0 0,0 0 1 0 0,0 0-1 0 0,0 0 1 0 0,-1 0-1 0 0,1 0 1 0 0,-2 0-108 0 0,-4 1 45 0 0,0 0 0 0 0,1-1 0 0 0,-1 1-1 0 0,0-1 1 0 0,0-1 0 0 0,0 0-1 0 0,0 0 1 0 0,0-1 0 0 0,0 1 0 0 0,-4-2-44 0 0,5 0-450 0 0,-1 0 0 0 0,1-1 0 0 0,0 0 1 0 0,0 0-1 0 0,0 0 0 0 0,0-1 0 0 0,1 0 0 0 0,0 0 1 0 0,-1-1 449 0 0,-6-4-1482 0 0</inkml:trace>
  <inkml:trace contextRef="#ctx0" brushRef="#br0" timeOffset="914.456">244 22 15408 0 0,'7'0'440'0'0,"3"0"88"0"0,-1 0-425 0 0,0-2-103 0 0,2 2 0 0 0,1-1 0 0 0,1 1 504 0 0,2-2 72 0 0,1 0 24 0 0,0 1 0 0 0,1-1-352 0 0,3 0-72 0 0,-2 2-16 0 0,2-1 0 0 0,0-3-224 0 0,2 3-56 0 0,-3-3-8 0 0</inkml:trace>
  <inkml:trace contextRef="#ctx0" brushRef="#br0" timeOffset="1901.934">764 135 13824 0 0,'1'-2'46'0'0,"0"0"0"0"0,0 0 0 0 0,1 1-1 0 0,-1-1 1 0 0,1 1 0 0 0,0-1 0 0 0,-1 1 0 0 0,1 0 0 0 0,0 0 0 0 0,0-1 0 0 0,0 1 0 0 0,0 0 0 0 0,0 1 0 0 0,0-1 0 0 0,0 0 0 0 0,0 1 0 0 0,1-1-46 0 0,41-8-131 0 0,-33 7 193 0 0,4 0-2 0 0,-1 0 1 0 0,1 1-1 0 0,4 0-60 0 0,-15 1 72 0 0,1 0-1 0 0,-1 1 1 0 0,0-1 0 0 0,1 1-1 0 0,-1 0 1 0 0,0 0-1 0 0,1 1 1 0 0,-1-1-1 0 0,0 1 1 0 0,0 0-1 0 0,0 0 1 0 0,0 0 0 0 0,0 1-72 0 0,-3-2 48 0 0,0 0 0 0 0,0 1 1 0 0,0-1-1 0 0,0 0 0 0 0,0 1 1 0 0,0-1-1 0 0,-1 1 1 0 0,1-1-1 0 0,0 1 0 0 0,-1 0 1 0 0,1-1-1 0 0,-1 1 0 0 0,1 0 1 0 0,-1-1-1 0 0,0 1 1 0 0,0 0-1 0 0,0-1 0 0 0,0 1 1 0 0,0 0-1 0 0,0 0 1 0 0,0-1-1 0 0,-1 1 0 0 0,1 0 1 0 0,0-1-1 0 0,-1 1 0 0 0,0 0 1 0 0,1-1-1 0 0,-1 1-48 0 0,-2 5 210 0 0,1 0 0 0 0,-2-1-1 0 0,1 1 1 0 0,-1-1 0 0 0,0 0 0 0 0,0 1-210 0 0,-29 35 1966 0 0,-34 33-1966 0 0,30-40 452 0 0,24-25-166 0 0,1 1 0 0 0,0 1 0 0 0,-4 6-286 0 0,15-18 13 0 0,0 1 1 0 0,1-1 0 0 0,-1 1-1 0 0,1 0 1 0 0,-1-1 0 0 0,1 1-1 0 0,-1-1 1 0 0,1 1 0 0 0,0 0-1 0 0,-1 0 1 0 0,1-1-1 0 0,0 1 1 0 0,-1 0 0 0 0,1 0-1 0 0,0-1 1 0 0,0 1 0 0 0,0 0-1 0 0,0 0 1 0 0,0-1 0 0 0,0 1-1 0 0,0 0 1 0 0,0 0 0 0 0,0 0-1 0 0,0-1 1 0 0,0 1 0 0 0,0 0-1 0 0,0 0 1 0 0,1-1 0 0 0,-1 1-1 0 0,0 0 1 0 0,1 0-1 0 0,-1-1 1 0 0,0 1 0 0 0,1 0-1 0 0,-1-1 1 0 0,1 1 0 0 0,-1-1-1 0 0,1 1 1 0 0,-1 0 0 0 0,1-1-1 0 0,0 1 1 0 0,-1-1 0 0 0,1 0-1 0 0,0 1 1 0 0,-1-1 0 0 0,1 1-1 0 0,0-1 1 0 0,-1 0 0 0 0,1 0-1 0 0,0 1 1 0 0,0-1-1 0 0,0 0 1 0 0,0 0-14 0 0,5 2 26 0 0,0-1 1 0 0,0 1-1 0 0,1-1 0 0 0,-1-1 1 0 0,0 1-1 0 0,2-1-26 0 0,19-2 35 0 0,1-1 0 0 0,-1 0 1 0 0,8-4-36 0 0,5-1-653 0 0,-28 7 202 0 0,-3-1-633 0 0,1 1 0 0 0,-1-1 0 0 0,0-1-1 0 0,8-3 1085 0 0,-11 3-1859 0 0</inkml:trace>
  <inkml:trace contextRef="#ctx0" brushRef="#br0" timeOffset="2237.373">731 277 16384 0 0,'6'0'343'0'0,"-3"0"73"0"0,4 3-336 0 0,0-2-80 0 0,3 1 0 0 0,1-1 0 0 0,1-1 0 0 0,3 0-88 0 0,-1 2 24 0 0,3-2 0 0 0,1-2-32 0 0,0 1 0 0 0,2-2 0 0 0,2-2 0 0 0,0 0-495 0 0,-1 1-105 0 0,1-3-16 0 0,0 1-8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17T03:34:03.751"/>
    </inkml:context>
    <inkml:brush xml:id="br0">
      <inkml:brushProperty name="width" value="0.05" units="cm"/>
      <inkml:brushProperty name="height" value="0.05" units="cm"/>
      <inkml:brushProperty name="color" value="#E71224"/>
    </inkml:brush>
  </inkml:definitions>
  <inkml:trace contextRef="#ctx0" brushRef="#br0">115 0 13584 0 0,'0'0'498'0'0,"6"15"973"0"0,2 9-688 0 0,0 1 0 0 0,-2 0 1 0 0,-1 0-1 0 0,-1 0 0 0 0,-1 1 1 0 0,-1 5-784 0 0,-2 15-478 0 0,-2-28-2224 0 0,0-13 1277 0 0</inkml:trace>
  <inkml:trace contextRef="#ctx0" brushRef="#br0" timeOffset="363.572">1 195 15168 0 0,'0'0'330'0'0,"0"0"-8"0"0,0-1-210 0 0,4-1-2 0 0,0-1 0 0 0,0 1 1 0 0,0 0-1 0 0,0 1 1 0 0,0-1-1 0 0,1 1 0 0 0,-1 0 1 0 0,0 0-1 0 0,1 0 1 0 0,-1 0-1 0 0,1 1 0 0 0,-1 0 1 0 0,1 0-1 0 0,3 0-110 0 0,9 0 346 0 0,41-6-1467 0 0,41-11 1121 0 0,-98 17-29 0 0,17-3-1388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17T03:34:05.785"/>
    </inkml:context>
    <inkml:brush xml:id="br0">
      <inkml:brushProperty name="width" value="0.05" units="cm"/>
      <inkml:brushProperty name="height" value="0.05" units="cm"/>
      <inkml:brushProperty name="color" value="#E71224"/>
    </inkml:brush>
  </inkml:definitions>
  <inkml:trace contextRef="#ctx0" brushRef="#br0">10 524 15776 0 0,'0'0'328'0'0,"0"0"71"0"0,0 0-319 0 0,0 0-80 0 0,-4-2 0 0 0,4 2 0 0 0,0 0 288 0 0,-1 2 48 0 0,1-2 8 0 0,-2 1 0 0 0,0 1-216 0 0,2-1-48 0 0,0 3-8 0 0,0-4 0 0 0,0 0-936 0 0,0 0-191 0 0</inkml:trace>
  <inkml:trace contextRef="#ctx0" brushRef="#br0" timeOffset="716.12">260 249 14240 0 0,'3'-4'2169'0'0,"-3"6"-798"0"0,-3 15-299 0 0,-8 27-509 0 0,5-25-357 0 0,2 0-1 0 0,0 0 1 0 0,1 0-1 0 0,1 1 1 0 0,1-1-1 0 0,1 1 1 0 0,1-1-1 0 0,1 14-205 0 0,-1-28 14 0 0,0 0 0 0 0,0-1 0 0 0,1 1 0 0 0,-1 0 0 0 0,1-1 0 0 0,0 0-1 0 0,0 1 1 0 0,0-1 0 0 0,1 0 0 0 0,-1 0 0 0 0,1 0 0 0 0,0-1 0 0 0,0 1 0 0 0,2 1-14 0 0,-2-3-8 0 0,-1 0 1 0 0,1 0-1 0 0,0 0 1 0 0,0-1-1 0 0,1 1 1 0 0,-1-1-1 0 0,0 1 1 0 0,0-1-1 0 0,1 0 1 0 0,-1 0-1 0 0,1-1 1 0 0,-1 1-1 0 0,1-1 1 0 0,-1 0-1 0 0,1 1 1 0 0,-1-2-1 0 0,1 1 1 0 0,-1 0-1 0 0,4-1 8 0 0,2-1-155 0 0,0 0-1 0 0,0 0 1 0 0,-1-1-1 0 0,1 0 1 0 0,0 0 0 0 0,-1-1-1 0 0,0 0 1 0 0,0 0-1 0 0,0-1 1 0 0,-1 0-1 0 0,1-1 1 0 0,-1 0-1 0 0,0 0 1 0 0,-1 0-1 0 0,1-1 1 0 0,-2 0-1 0 0,1 0 1 0 0,0 0-1 0 0,-1-1 1 0 0,-1 0-1 0 0,1 0 1 0 0,-1 0-1 0 0,2-8 156 0 0,-5 11-4 0 0,1 0 1 0 0,-1 0-1 0 0,0 0 0 0 0,-1 0 0 0 0,1 0 0 0 0,-1 0 0 0 0,0 0 0 0 0,0 0 4 0 0,0 2 23 0 0,-1 1 0 0 0,1-1 0 0 0,-1 1 0 0 0,1-1 1 0 0,-1 1-1 0 0,0 0 0 0 0,0-1 0 0 0,0 1 0 0 0,0 0 1 0 0,-1 0-1 0 0,1 0 0 0 0,0 0 0 0 0,-1 0 1 0 0,0 0-1 0 0,1 0 0 0 0,-1 1 0 0 0,-1-2-23 0 0,2 2 47 0 0,0 0-1 0 0,0 0 1 0 0,-1 0-1 0 0,1 0 1 0 0,-1 0-1 0 0,1 1 1 0 0,-1-1-1 0 0,1 0 1 0 0,-1 1-1 0 0,1-1 1 0 0,-1 1-1 0 0,0-1 1 0 0,1 1-1 0 0,-1 0 1 0 0,0 0-1 0 0,1 0 1 0 0,-1 0-1 0 0,0 0 1 0 0,-1 0-47 0 0,1 1 24 0 0,-1 0 0 0 0,1-1 1 0 0,0 1-1 0 0,0 0 0 0 0,0 1 1 0 0,-1-1-1 0 0,1 0 0 0 0,0 1 1 0 0,0-1-1 0 0,1 1 0 0 0,-1-1 0 0 0,0 1 1 0 0,0 0-1 0 0,1 0-24 0 0,-9 10 129 0 0,1 0 0 0 0,1 1 0 0 0,0 0 0 0 0,1 0 0 0 0,0 0 0 0 0,1 1 0 0 0,0 0 0 0 0,2 1 0 0 0,-1-1 0 0 0,2 1 0 0 0,0 0 0 0 0,1 0 0 0 0,-1 7-129 0 0,3-17-36 0 0,0 0 0 0 0,1 0 0 0 0,-1 0-1 0 0,1 0 1 0 0,0 0 0 0 0,0 0 0 0 0,0 0-1 0 0,1 1 37 0 0,6 12-5704 0 0,-3-8-661 0 0</inkml:trace>
  <inkml:trace contextRef="#ctx0" brushRef="#br0" timeOffset="2087.637">752 257 10592 0 0,'11'-8'1065'0'0,"3"3"-1203"0"0,1 0 0 0 0,-1 2 0 0 0,1-1 1 0 0,-1 2-1 0 0,16-1 138 0 0,-10 0-64 0 0,28 0 582 0 0,-43 3-457 0 0,-1 0 1 0 0,1 0-1 0 0,0 1 0 0 0,-1-1 1 0 0,1 1-1 0 0,-1 0 1 0 0,0 1-1 0 0,1-1 0 0 0,1 2-61 0 0,-5-3 21 0 0,0 0-1 0 0,-1 1 1 0 0,1-1-1 0 0,0 1 0 0 0,0 0 1 0 0,-1-1-1 0 0,1 1 1 0 0,0 0-1 0 0,0-1 0 0 0,-1 1 1 0 0,1 0-1 0 0,-1 0 1 0 0,1 0-1 0 0,-1 0 0 0 0,1-1 1 0 0,-1 1-1 0 0,0 0 1 0 0,1 0-1 0 0,-1 0 0 0 0,0 0 1 0 0,0 0-1 0 0,0 0 1 0 0,1 0-21 0 0,-1 1 81 0 0,0 1 1 0 0,-1-1 0 0 0,1 0 0 0 0,0 0 0 0 0,-1 1 0 0 0,1-1 0 0 0,-1 0 0 0 0,0 0 0 0 0,0 0 0 0 0,0 1-82 0 0,-3 5 268 0 0,0-1 0 0 0,-1 1 0 0 0,0-1 1 0 0,-6 6-269 0 0,-123 145 3143 0 0,104-119-2069 0 0,27-35-969 0 0,0 0 0 0 0,1 1 0 0 0,0-1-1 0 0,0 0 1 0 0,0 1 0 0 0,0 0 0 0 0,1-1-1 0 0,-1 6-104 0 0,1-9 13 0 0,1 0 0 0 0,0 1 0 0 0,0-1 0 0 0,0 0-1 0 0,0 0 1 0 0,0 1 0 0 0,0-1 0 0 0,0 0-1 0 0,1 0 1 0 0,-1 1 0 0 0,0-1 0 0 0,1 0 0 0 0,-1 0-1 0 0,1 0 1 0 0,-1 0 0 0 0,1 0 0 0 0,-1 1-1 0 0,1-1 1 0 0,0 0 0 0 0,0 0 0 0 0,0 0 0 0 0,-1-1-1 0 0,1 1 1 0 0,0 0 0 0 0,0 0 0 0 0,0 0-1 0 0,0-1 1 0 0,0 1 0 0 0,0 0 0 0 0,1-1 0 0 0,-1 1-1 0 0,0-1 1 0 0,0 1 0 0 0,0-1 0 0 0,1 0-1 0 0,-1 0 1 0 0,0 1 0 0 0,0-1 0 0 0,1 0-13 0 0,7 1 85 0 0,0-1 1 0 0,0 0 0 0 0,0 0 0 0 0,0-1-1 0 0,5-1-85 0 0,4 0 97 0 0,12 1-98 0 0,-16 1-213 0 0,0-1 0 0 0,1-1 0 0 0,-1 0 0 0 0,0 0-1 0 0,1-2 215 0 0,3-1-768 0 0,22-7-3559 0 0,-36 10-953 0 0</inkml:trace>
  <inkml:trace contextRef="#ctx0" brushRef="#br0" timeOffset="2453.203">743 435 13704 0 0,'0'0'400'0'0,"15"-2"160"0"0,53-3 515 0 0,1-1-1345 0 0,18-5 270 0 0,-69 7-405 0 0</inkml:trace>
  <inkml:trace contextRef="#ctx0" brushRef="#br0" timeOffset="5172.088">1219 19 6840 0 0,'21'-10'192'0'0,"-17"8"-213"0"0,0 1 1 0 0,1-1 0 0 0,-1 1 0 0 0,1 0 0 0 0,-1 0-1 0 0,3 1 21 0 0,-6 0 164 0 0,6 8 1939 0 0,-7-6-1954 0 0,0-1-1 0 0,-1 0 1 0 0,1 1-1 0 0,0-1 1 0 0,-1 0 0 0 0,1 1-1 0 0,-1-1 1 0 0,0 0-1 0 0,1 0 1 0 0,-1 1 0 0 0,0-1-1 0 0,0 0 1 0 0,0 0-1 0 0,0 0 1 0 0,0 0-149 0 0,-19 18 1328 0 0,7-8-582 0 0,11-9-638 0 0,0 1 1 0 0,0-1 0 0 0,0 0 0 0 0,1 1 0 0 0,-1-1 0 0 0,1 1 0 0 0,-1-1 0 0 0,1 1-1 0 0,0 0 1 0 0,0-1 0 0 0,0 1 0 0 0,1 0 0 0 0,-1 0 0 0 0,0 1-109 0 0,1-3 30 0 0,0 0 0 0 0,0 0 0 0 0,1 0 0 0 0,-1 0 0 0 0,0 0 0 0 0,0 0 0 0 0,1 0 0 0 0,-1 1 0 0 0,0-1 0 0 0,1 0 0 0 0,-1 0 0 0 0,1 0 0 0 0,-1-1 0 0 0,1 1 0 0 0,0 0 0 0 0,-1 0 0 0 0,1 0 0 0 0,0 0 0 0 0,0 0 0 0 0,0-1 0 0 0,0 1 0 0 0,-1 0 0 0 0,1-1 1 0 0,0 1-1 0 0,0-1 0 0 0,0 1 0 0 0,0-1 0 0 0,0 1 0 0 0,0-1 0 0 0,1 0 0 0 0,-1 1 0 0 0,0-1 0 0 0,0 0 0 0 0,0 0 0 0 0,0 0 0 0 0,1 0-30 0 0,8 1 63 0 0,0-1 1 0 0,-1 0 0 0 0,1 0-1 0 0,0-1 1 0 0,-1-1 0 0 0,6-1-64 0 0,15-2-883 0 0,-18 5 403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9-17T03:34:15.581"/>
    </inkml:context>
    <inkml:brush xml:id="br0">
      <inkml:brushProperty name="width" value="0.05" units="cm"/>
      <inkml:brushProperty name="height" value="0.05" units="cm"/>
      <inkml:brushProperty name="color" value="#E71224"/>
    </inkml:brush>
  </inkml:definitions>
  <inkml:trace contextRef="#ctx0" brushRef="#br0">0 257 13576 0 0,'6'-2'280'0'0,"1"2"72"0"0,2-1-280 0 0,1 1-72 0 0,-1 0 0 0 0,1 0 0 0 0,0 0 0 0 0,1-2 0 0 0,0 2 0 0 0,0 0-3848 0 0,-2 2-712 0 0</inkml:trace>
  <inkml:trace contextRef="#ctx0" brushRef="#br0" timeOffset="356.857">4 443 13560 0 0,'0'0'306'0'0,"0"0"46"0"0,0 0 23 0 0,12-7 80 0 0,-2 4-16 0 0,0-1 0 0 0,1 2 0 0 0,0 0 0 0 0,-1 0 0 0 0,1 1-1 0 0,1 0-438 0 0,39-7-268 0 0,-35 4-1148 0 0,0 0-4365 0 0</inkml:trace>
  <inkml:trace contextRef="#ctx0" brushRef="#br0" timeOffset="1024.949">649 134 13448 0 0,'0'-2'122'0'0,"0"0"1"0"0,0 0 0 0 0,-1 0 0 0 0,1 0 0 0 0,0 0 0 0 0,-1 0 0 0 0,1 1 0 0 0,-1-1 0 0 0,0 0-1 0 0,1 0 1 0 0,-1 0 0 0 0,0 0 0 0 0,-1 0-123 0 0,2 2 48 0 0,-1-1 1 0 0,1 1-1 0 0,-1-1 0 0 0,1 1 1 0 0,-1 0-1 0 0,1-1 0 0 0,-1 1 0 0 0,1 0 1 0 0,-1 0-1 0 0,0-1 0 0 0,1 1 1 0 0,-1 0-1 0 0,1 0 0 0 0,-1 0 0 0 0,0 0 1 0 0,1-1-1 0 0,-1 1 0 0 0,0 0 1 0 0,1 0-1 0 0,-1 0 0 0 0,0 1 0 0 0,1-1 1 0 0,-1 0-1 0 0,1 0 0 0 0,-1 0 1 0 0,0 0-1 0 0,1 1 0 0 0,-1-1 0 0 0,1 0 1 0 0,-1 0-1 0 0,0 1 0 0 0,1-1 1 0 0,-1 0-1 0 0,1 1 0 0 0,-1-1 0 0 0,1 1 1 0 0,-1-1-1 0 0,1 1 0 0 0,0-1 1 0 0,-1 1-1 0 0,1 0-48 0 0,-15 12 567 0 0,1 2 1 0 0,0-1 0 0 0,1 2-1 0 0,1 0 1 0 0,0 1 0 0 0,-3 7-568 0 0,9-15 48 0 0,1 1 0 0 0,1-1 0 0 0,0 1 0 0 0,0 0 0 0 0,1 0 0 0 0,0 0 0 0 0,1 0 0 0 0,0 1 0 0 0,1-1 0 0 0,0 0 0 0 0,0 1 0 0 0,1-1 0 0 0,1 4-48 0 0,-1-9 6 0 0,1 0 0 0 0,0 0 0 0 0,0 0-1 0 0,1 0 1 0 0,-1 0 0 0 0,1-1 0 0 0,0 1-1 0 0,0 0 1 0 0,1-1 0 0 0,-1 0 0 0 0,1 1-1 0 0,0-1 1 0 0,0 0 0 0 0,0-1 0 0 0,1 1-1 0 0,-1 0 1 0 0,1-1 0 0 0,0 0 0 0 0,0 0-1 0 0,0 0 1 0 0,4 2-6 0 0,-2-2-3 0 0,0-1 0 0 0,0 0 0 0 0,0 0 1 0 0,0 0-1 0 0,0-1 0 0 0,1 0 0 0 0,-1 0 0 0 0,0 0 0 0 0,0-1 0 0 0,1 0 1 0 0,-1 0-1 0 0,0-1 0 0 0,1 0 0 0 0,-1 0 0 0 0,0 0 0 0 0,0-1 0 0 0,3-1 3 0 0,8-3-311 0 0,0-1-1 0 0,0-1 0 0 0,0-1 0 0 0,-1 0 0 0 0,-1-1 0 0 0,0-1 1 0 0,0 0-1 0 0,8-9 312 0 0,-18 15-47 0 0,1-1 0 0 0,-1 0 0 0 0,0-1 0 0 0,0 1 0 0 0,-1-1 0 0 0,0 0 0 0 0,0 0 0 0 0,0 0 0 0 0,0-3 47 0 0,-3 5 43 0 0,1 0 1 0 0,-1-1-1 0 0,0 1 1 0 0,0-1-1 0 0,0 1 1 0 0,-1-1-1 0 0,1 1 1 0 0,-2-1-1 0 0,1 1 1 0 0,0-1-1 0 0,-1 1 1 0 0,0 0-1 0 0,-2-5-43 0 0,0 2 50 0 0,0 0-1 0 0,0 0 0 0 0,-1 0 0 0 0,0 1 0 0 0,-1-1 0 0 0,0 1 0 0 0,0 0 0 0 0,0 1 0 0 0,-1-1 1 0 0,0 1-1 0 0,0 0 0 0 0,-1 0 0 0 0,1 1 0 0 0,-1 0 0 0 0,-8-4-49 0 0,8 5 21 0 0,0 0 1 0 0,0 1-1 0 0,0 0 0 0 0,0 0 1 0 0,-1 0-1 0 0,1 1 0 0 0,-1 0 0 0 0,0 1 1 0 0,1 0-1 0 0,-1 0 0 0 0,0 1 1 0 0,0 0-1 0 0,0 0 0 0 0,0 1 0 0 0,1-1 1 0 0,-1 2-1 0 0,-5 1-21 0 0,8-2-72 0 0,0 1 0 0 0,0 0 0 0 0,1 0-1 0 0,-1 0 1 0 0,1 1 0 0 0,0-1 0 0 0,0 1 0 0 0,0 0 0 0 0,0 0-1 0 0,0 0 1 0 0,1 1 0 0 0,-1 0 72 0 0,1-1-415 0 0,1 0 0 0 0,0 0 1 0 0,0 0-1 0 0,1 0 0 0 0,-1 0 0 0 0,1 0 0 0 0,-1 0 0 0 0,1 1 1 0 0,0-1-1 0 0,0 1 0 0 0,0 0 415 0 0,-1 6-1549 0 0</inkml:trace>
  <inkml:trace contextRef="#ctx0" brushRef="#br0" timeOffset="1481.393">889 0 12248 0 0,'-29'25'1356'0'0,"2"0"0"0"0,0 2 0 0 0,2 1 0 0 0,-2 4-1356 0 0,-12 14 947 0 0,-297 342 3609 0 0,333-384-4891 0 0,-26 34 738 0 0,18-21-6841 0 0,8-10-783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65100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014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6289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45300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639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2439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745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3554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986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0551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78102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0146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9/16/2019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500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8198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122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60641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9/16/2019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6934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9/16/2019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036816895"/>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16.png"/><Relationship Id="rId26" Type="http://schemas.openxmlformats.org/officeDocument/2006/relationships/image" Target="../media/image20.png"/><Relationship Id="rId3" Type="http://schemas.openxmlformats.org/officeDocument/2006/relationships/image" Target="../media/image8.png"/><Relationship Id="rId21" Type="http://schemas.openxmlformats.org/officeDocument/2006/relationships/customXml" Target="../ink/ink9.xml"/><Relationship Id="rId34" Type="http://schemas.openxmlformats.org/officeDocument/2006/relationships/image" Target="../media/image24.png"/><Relationship Id="rId7" Type="http://schemas.openxmlformats.org/officeDocument/2006/relationships/customXml" Target="../ink/ink2.xml"/><Relationship Id="rId12" Type="http://schemas.openxmlformats.org/officeDocument/2006/relationships/image" Target="../media/image13.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2" Type="http://schemas.openxmlformats.org/officeDocument/2006/relationships/image" Target="../media/image7.png"/><Relationship Id="rId16" Type="http://schemas.openxmlformats.org/officeDocument/2006/relationships/image" Target="../media/image15.png"/><Relationship Id="rId20" Type="http://schemas.openxmlformats.org/officeDocument/2006/relationships/image" Target="../media/image17.png"/><Relationship Id="rId29" Type="http://schemas.openxmlformats.org/officeDocument/2006/relationships/customXml" Target="../ink/ink13.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customXml" Target="../ink/ink4.xml"/><Relationship Id="rId24" Type="http://schemas.openxmlformats.org/officeDocument/2006/relationships/image" Target="../media/image19.png"/><Relationship Id="rId32" Type="http://schemas.openxmlformats.org/officeDocument/2006/relationships/image" Target="../media/image23.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21.png"/><Relationship Id="rId10" Type="http://schemas.openxmlformats.org/officeDocument/2006/relationships/image" Target="../media/image12.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9.png"/><Relationship Id="rId9" Type="http://schemas.openxmlformats.org/officeDocument/2006/relationships/customXml" Target="../ink/ink3.xml"/><Relationship Id="rId14" Type="http://schemas.openxmlformats.org/officeDocument/2006/relationships/image" Target="../media/image14.png"/><Relationship Id="rId22" Type="http://schemas.openxmlformats.org/officeDocument/2006/relationships/image" Target="../media/image18.png"/><Relationship Id="rId27" Type="http://schemas.openxmlformats.org/officeDocument/2006/relationships/customXml" Target="../ink/ink12.xml"/><Relationship Id="rId30" Type="http://schemas.openxmlformats.org/officeDocument/2006/relationships/image" Target="../media/image22.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8CCEB25-E2E3-481F-A03A-19767D3E7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B743349-43A7-4FC6-9C39-982257073458}"/>
              </a:ext>
            </a:extLst>
          </p:cNvPr>
          <p:cNvSpPr>
            <a:spLocks noGrp="1"/>
          </p:cNvSpPr>
          <p:nvPr>
            <p:ph type="title"/>
          </p:nvPr>
        </p:nvSpPr>
        <p:spPr>
          <a:xfrm>
            <a:off x="913795" y="609600"/>
            <a:ext cx="3078749" cy="970450"/>
          </a:xfrm>
        </p:spPr>
        <p:txBody>
          <a:bodyPr anchor="b">
            <a:normAutofit/>
          </a:bodyPr>
          <a:lstStyle/>
          <a:p>
            <a:pPr algn="l"/>
            <a:r>
              <a:rPr lang="en-US" sz="2800" dirty="0"/>
              <a:t>Key Takeaways &amp; Thoughts</a:t>
            </a:r>
          </a:p>
        </p:txBody>
      </p:sp>
      <p:sp>
        <p:nvSpPr>
          <p:cNvPr id="10" name="Content Placeholder 9">
            <a:extLst>
              <a:ext uri="{FF2B5EF4-FFF2-40B4-BE49-F238E27FC236}">
                <a16:creationId xmlns:a16="http://schemas.microsoft.com/office/drawing/2014/main" id="{49D0A2FF-7A8C-489B-AE56-9009142B4AB1}"/>
              </a:ext>
            </a:extLst>
          </p:cNvPr>
          <p:cNvSpPr>
            <a:spLocks noGrp="1"/>
          </p:cNvSpPr>
          <p:nvPr>
            <p:ph idx="1"/>
          </p:nvPr>
        </p:nvSpPr>
        <p:spPr>
          <a:xfrm>
            <a:off x="913795" y="1732449"/>
            <a:ext cx="3078749" cy="4058751"/>
          </a:xfrm>
        </p:spPr>
        <p:txBody>
          <a:bodyPr anchor="t">
            <a:normAutofit fontScale="92500"/>
          </a:bodyPr>
          <a:lstStyle/>
          <a:p>
            <a:r>
              <a:rPr lang="en-US" sz="1600" dirty="0"/>
              <a:t>The key takeaways is the influence the AR(1) and AR(2) has on AR(p) models. It is interesting to see how the characteristics of one affects the other and most importantly how one if stronger than another. At first, I was having a hard time grasping the concept behind the factoring. Fortunately, the factor table saved my life and made it so much easier for me. One aspect I feel I may have missed out on is the real-world application of this concept or the actual value of it given true scenarios.</a:t>
            </a:r>
          </a:p>
        </p:txBody>
      </p:sp>
      <p:pic>
        <p:nvPicPr>
          <p:cNvPr id="17" name="Picture 1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4" name="Picture 3">
            <a:extLst>
              <a:ext uri="{FF2B5EF4-FFF2-40B4-BE49-F238E27FC236}">
                <a16:creationId xmlns:a16="http://schemas.microsoft.com/office/drawing/2014/main" id="{AA828648-756F-4899-AA6D-E6DDBABEC3D5}"/>
              </a:ext>
            </a:extLst>
          </p:cNvPr>
          <p:cNvPicPr>
            <a:picLocks noChangeAspect="1"/>
          </p:cNvPicPr>
          <p:nvPr/>
        </p:nvPicPr>
        <p:blipFill rotWithShape="1">
          <a:blip r:embed="rId4"/>
          <a:srcRect l="34304" r="3871"/>
          <a:stretch/>
        </p:blipFill>
        <p:spPr>
          <a:xfrm>
            <a:off x="4654295" y="10"/>
            <a:ext cx="7537705" cy="6857990"/>
          </a:xfrm>
          <a:prstGeom prst="rect">
            <a:avLst/>
          </a:prstGeom>
        </p:spPr>
      </p:pic>
      <p:sp>
        <p:nvSpPr>
          <p:cNvPr id="11" name="TextBox 10">
            <a:extLst>
              <a:ext uri="{FF2B5EF4-FFF2-40B4-BE49-F238E27FC236}">
                <a16:creationId xmlns:a16="http://schemas.microsoft.com/office/drawing/2014/main" id="{73A7BF6E-F96E-4DD1-A458-2017DD7EB9E1}"/>
              </a:ext>
            </a:extLst>
          </p:cNvPr>
          <p:cNvSpPr txBox="1"/>
          <p:nvPr/>
        </p:nvSpPr>
        <p:spPr>
          <a:xfrm flipH="1">
            <a:off x="5718343" y="3546962"/>
            <a:ext cx="5927622" cy="1446550"/>
          </a:xfrm>
          <a:prstGeom prst="rect">
            <a:avLst/>
          </a:prstGeom>
          <a:noFill/>
        </p:spPr>
        <p:txBody>
          <a:bodyPr wrap="square" rtlCol="0">
            <a:spAutoFit/>
          </a:bodyPr>
          <a:lstStyle/>
          <a:p>
            <a:pPr algn="ctr"/>
            <a:r>
              <a:rPr lang="en-US" sz="4400" dirty="0"/>
              <a:t>Javier Saldana</a:t>
            </a:r>
          </a:p>
          <a:p>
            <a:pPr algn="ctr"/>
            <a:r>
              <a:rPr lang="en-US" sz="4400" dirty="0"/>
              <a:t>For Live Session: Unit 4</a:t>
            </a:r>
          </a:p>
        </p:txBody>
      </p:sp>
    </p:spTree>
    <p:extLst>
      <p:ext uri="{BB962C8B-B14F-4D97-AF65-F5344CB8AC3E}">
        <p14:creationId xmlns:p14="http://schemas.microsoft.com/office/powerpoint/2010/main" val="169020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A99D1D-3A43-486F-AD90-75E72FC994C3}"/>
              </a:ext>
            </a:extLst>
          </p:cNvPr>
          <p:cNvPicPr>
            <a:picLocks noChangeAspect="1"/>
          </p:cNvPicPr>
          <p:nvPr/>
        </p:nvPicPr>
        <p:blipFill>
          <a:blip r:embed="rId2"/>
          <a:stretch>
            <a:fillRect/>
          </a:stretch>
        </p:blipFill>
        <p:spPr>
          <a:xfrm>
            <a:off x="3091943" y="544754"/>
            <a:ext cx="6008113" cy="791610"/>
          </a:xfrm>
          <a:prstGeom prst="rect">
            <a:avLst/>
          </a:prstGeom>
        </p:spPr>
      </p:pic>
      <p:sp>
        <p:nvSpPr>
          <p:cNvPr id="3" name="Text Placeholder 2">
            <a:extLst>
              <a:ext uri="{FF2B5EF4-FFF2-40B4-BE49-F238E27FC236}">
                <a16:creationId xmlns:a16="http://schemas.microsoft.com/office/drawing/2014/main" id="{98A59756-0EB1-4E17-ACC2-9E3D0AF93190}"/>
              </a:ext>
            </a:extLst>
          </p:cNvPr>
          <p:cNvSpPr>
            <a:spLocks noGrp="1"/>
          </p:cNvSpPr>
          <p:nvPr>
            <p:ph type="body" idx="1"/>
          </p:nvPr>
        </p:nvSpPr>
        <p:spPr/>
        <p:txBody>
          <a:bodyPr/>
          <a:lstStyle/>
          <a:p>
            <a:r>
              <a:rPr lang="en-US" dirty="0"/>
              <a:t>Char. Eq., Roots, &amp; System Freq.</a:t>
            </a:r>
          </a:p>
        </p:txBody>
      </p:sp>
      <p:pic>
        <p:nvPicPr>
          <p:cNvPr id="8" name="Content Placeholder 7">
            <a:extLst>
              <a:ext uri="{FF2B5EF4-FFF2-40B4-BE49-F238E27FC236}">
                <a16:creationId xmlns:a16="http://schemas.microsoft.com/office/drawing/2014/main" id="{27731109-99DB-4E6F-A3D6-7D297E2D5AFB}"/>
              </a:ext>
            </a:extLst>
          </p:cNvPr>
          <p:cNvPicPr>
            <a:picLocks noGrp="1" noChangeAspect="1"/>
          </p:cNvPicPr>
          <p:nvPr>
            <p:ph sz="half" idx="2"/>
          </p:nvPr>
        </p:nvPicPr>
        <p:blipFill>
          <a:blip r:embed="rId3"/>
          <a:stretch>
            <a:fillRect/>
          </a:stretch>
        </p:blipFill>
        <p:spPr>
          <a:xfrm>
            <a:off x="989633" y="3254529"/>
            <a:ext cx="4764087" cy="1055825"/>
          </a:xfrm>
          <a:prstGeom prst="rect">
            <a:avLst/>
          </a:prstGeom>
        </p:spPr>
      </p:pic>
      <p:sp>
        <p:nvSpPr>
          <p:cNvPr id="5" name="Text Placeholder 4">
            <a:extLst>
              <a:ext uri="{FF2B5EF4-FFF2-40B4-BE49-F238E27FC236}">
                <a16:creationId xmlns:a16="http://schemas.microsoft.com/office/drawing/2014/main" id="{2F8EA4D8-FEAA-470E-B1D5-0B6AF9A4CED3}"/>
              </a:ext>
            </a:extLst>
          </p:cNvPr>
          <p:cNvSpPr>
            <a:spLocks noGrp="1"/>
          </p:cNvSpPr>
          <p:nvPr>
            <p:ph type="body" sz="quarter" idx="3"/>
          </p:nvPr>
        </p:nvSpPr>
        <p:spPr/>
        <p:txBody>
          <a:bodyPr/>
          <a:lstStyle/>
          <a:p>
            <a:r>
              <a:rPr lang="en-US" dirty="0"/>
              <a:t>ACF &amp; Spectral Density</a:t>
            </a:r>
          </a:p>
        </p:txBody>
      </p:sp>
      <p:pic>
        <p:nvPicPr>
          <p:cNvPr id="9" name="Content Placeholder 8">
            <a:extLst>
              <a:ext uri="{FF2B5EF4-FFF2-40B4-BE49-F238E27FC236}">
                <a16:creationId xmlns:a16="http://schemas.microsoft.com/office/drawing/2014/main" id="{664BDFFA-0CEB-43D7-96BD-BF0BEA1FFF11}"/>
              </a:ext>
            </a:extLst>
          </p:cNvPr>
          <p:cNvPicPr>
            <a:picLocks noGrp="1" noChangeAspect="1"/>
          </p:cNvPicPr>
          <p:nvPr>
            <p:ph sz="quarter" idx="4"/>
          </p:nvPr>
        </p:nvPicPr>
        <p:blipFill>
          <a:blip r:embed="rId4"/>
          <a:stretch>
            <a:fillRect/>
          </a:stretch>
        </p:blipFill>
        <p:spPr>
          <a:xfrm>
            <a:off x="6362700" y="2717327"/>
            <a:ext cx="4779963" cy="3012433"/>
          </a:xfrm>
          <a:prstGeom prst="rect">
            <a:avLst/>
          </a:prstGeom>
        </p:spPr>
      </p:pic>
      <mc:AlternateContent xmlns:mc="http://schemas.openxmlformats.org/markup-compatibility/2006">
        <mc:Choice xmlns:p14="http://schemas.microsoft.com/office/powerpoint/2010/main" Requires="p14">
          <p:contentPart p14:bwMode="auto" r:id="rId5">
            <p14:nvContentPartPr>
              <p14:cNvPr id="36" name="Ink 35">
                <a:extLst>
                  <a:ext uri="{FF2B5EF4-FFF2-40B4-BE49-F238E27FC236}">
                    <a16:creationId xmlns:a16="http://schemas.microsoft.com/office/drawing/2014/main" id="{70CAE92F-CCEA-4990-A56B-ECC6FF69D000}"/>
                  </a:ext>
                </a:extLst>
              </p14:cNvPr>
              <p14:cNvContentPartPr/>
              <p14:nvPr/>
            </p14:nvContentPartPr>
            <p14:xfrm>
              <a:off x="1009352" y="2894827"/>
              <a:ext cx="752400" cy="206280"/>
            </p14:xfrm>
          </p:contentPart>
        </mc:Choice>
        <mc:Fallback>
          <p:pic>
            <p:nvPicPr>
              <p:cNvPr id="36" name="Ink 35">
                <a:extLst>
                  <a:ext uri="{FF2B5EF4-FFF2-40B4-BE49-F238E27FC236}">
                    <a16:creationId xmlns:a16="http://schemas.microsoft.com/office/drawing/2014/main" id="{70CAE92F-CCEA-4990-A56B-ECC6FF69D000}"/>
                  </a:ext>
                </a:extLst>
              </p:cNvPr>
              <p:cNvPicPr/>
              <p:nvPr/>
            </p:nvPicPr>
            <p:blipFill>
              <a:blip r:embed="rId6"/>
              <a:stretch>
                <a:fillRect/>
              </a:stretch>
            </p:blipFill>
            <p:spPr>
              <a:xfrm>
                <a:off x="1000712" y="2886172"/>
                <a:ext cx="770040" cy="22395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7" name="Ink 36">
                <a:extLst>
                  <a:ext uri="{FF2B5EF4-FFF2-40B4-BE49-F238E27FC236}">
                    <a16:creationId xmlns:a16="http://schemas.microsoft.com/office/drawing/2014/main" id="{3F375A4C-F36C-4383-9C26-BD0487105403}"/>
                  </a:ext>
                </a:extLst>
              </p14:cNvPr>
              <p14:cNvContentPartPr/>
              <p14:nvPr/>
            </p14:nvContentPartPr>
            <p14:xfrm>
              <a:off x="992975" y="2561804"/>
              <a:ext cx="1146057" cy="225360"/>
            </p14:xfrm>
          </p:contentPart>
        </mc:Choice>
        <mc:Fallback>
          <p:pic>
            <p:nvPicPr>
              <p:cNvPr id="37" name="Ink 36">
                <a:extLst>
                  <a:ext uri="{FF2B5EF4-FFF2-40B4-BE49-F238E27FC236}">
                    <a16:creationId xmlns:a16="http://schemas.microsoft.com/office/drawing/2014/main" id="{3F375A4C-F36C-4383-9C26-BD0487105403}"/>
                  </a:ext>
                </a:extLst>
              </p:cNvPr>
              <p:cNvPicPr/>
              <p:nvPr/>
            </p:nvPicPr>
            <p:blipFill>
              <a:blip r:embed="rId8"/>
              <a:stretch>
                <a:fillRect/>
              </a:stretch>
            </p:blipFill>
            <p:spPr>
              <a:xfrm>
                <a:off x="984334" y="2552818"/>
                <a:ext cx="1163700" cy="242972"/>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8" name="Ink 37">
                <a:extLst>
                  <a:ext uri="{FF2B5EF4-FFF2-40B4-BE49-F238E27FC236}">
                    <a16:creationId xmlns:a16="http://schemas.microsoft.com/office/drawing/2014/main" id="{8A8B4951-04F0-433A-A9E1-9D0B85B7D731}"/>
                  </a:ext>
                </a:extLst>
              </p14:cNvPr>
              <p14:cNvContentPartPr/>
              <p14:nvPr/>
            </p14:nvContentPartPr>
            <p14:xfrm>
              <a:off x="2238032" y="2720947"/>
              <a:ext cx="6480" cy="7920"/>
            </p14:xfrm>
          </p:contentPart>
        </mc:Choice>
        <mc:Fallback>
          <p:pic>
            <p:nvPicPr>
              <p:cNvPr id="38" name="Ink 37">
                <a:extLst>
                  <a:ext uri="{FF2B5EF4-FFF2-40B4-BE49-F238E27FC236}">
                    <a16:creationId xmlns:a16="http://schemas.microsoft.com/office/drawing/2014/main" id="{8A8B4951-04F0-433A-A9E1-9D0B85B7D731}"/>
                  </a:ext>
                </a:extLst>
              </p:cNvPr>
              <p:cNvPicPr/>
              <p:nvPr/>
            </p:nvPicPr>
            <p:blipFill>
              <a:blip r:embed="rId10"/>
              <a:stretch>
                <a:fillRect/>
              </a:stretch>
            </p:blipFill>
            <p:spPr>
              <a:xfrm>
                <a:off x="2229032" y="2712307"/>
                <a:ext cx="241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9" name="Ink 38">
                <a:extLst>
                  <a:ext uri="{FF2B5EF4-FFF2-40B4-BE49-F238E27FC236}">
                    <a16:creationId xmlns:a16="http://schemas.microsoft.com/office/drawing/2014/main" id="{A55C1455-651D-495E-AA76-5C65973919D2}"/>
                  </a:ext>
                </a:extLst>
              </p14:cNvPr>
              <p14:cNvContentPartPr/>
              <p14:nvPr/>
            </p14:nvContentPartPr>
            <p14:xfrm>
              <a:off x="2262872" y="2817067"/>
              <a:ext cx="1800" cy="360"/>
            </p14:xfrm>
          </p:contentPart>
        </mc:Choice>
        <mc:Fallback>
          <p:pic>
            <p:nvPicPr>
              <p:cNvPr id="39" name="Ink 38">
                <a:extLst>
                  <a:ext uri="{FF2B5EF4-FFF2-40B4-BE49-F238E27FC236}">
                    <a16:creationId xmlns:a16="http://schemas.microsoft.com/office/drawing/2014/main" id="{A55C1455-651D-495E-AA76-5C65973919D2}"/>
                  </a:ext>
                </a:extLst>
              </p:cNvPr>
              <p:cNvPicPr/>
              <p:nvPr/>
            </p:nvPicPr>
            <p:blipFill>
              <a:blip r:embed="rId12"/>
              <a:stretch>
                <a:fillRect/>
              </a:stretch>
            </p:blipFill>
            <p:spPr>
              <a:xfrm>
                <a:off x="2254232" y="2808067"/>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3" name="Ink 42">
                <a:extLst>
                  <a:ext uri="{FF2B5EF4-FFF2-40B4-BE49-F238E27FC236}">
                    <a16:creationId xmlns:a16="http://schemas.microsoft.com/office/drawing/2014/main" id="{EDD0AB5D-74D1-4D20-A95B-747E2EC4F38A}"/>
                  </a:ext>
                </a:extLst>
              </p14:cNvPr>
              <p14:cNvContentPartPr/>
              <p14:nvPr/>
            </p14:nvContentPartPr>
            <p14:xfrm>
              <a:off x="2463529" y="2716761"/>
              <a:ext cx="242640" cy="231480"/>
            </p14:xfrm>
          </p:contentPart>
        </mc:Choice>
        <mc:Fallback>
          <p:pic>
            <p:nvPicPr>
              <p:cNvPr id="43" name="Ink 42">
                <a:extLst>
                  <a:ext uri="{FF2B5EF4-FFF2-40B4-BE49-F238E27FC236}">
                    <a16:creationId xmlns:a16="http://schemas.microsoft.com/office/drawing/2014/main" id="{EDD0AB5D-74D1-4D20-A95B-747E2EC4F38A}"/>
                  </a:ext>
                </a:extLst>
              </p:cNvPr>
              <p:cNvPicPr/>
              <p:nvPr/>
            </p:nvPicPr>
            <p:blipFill>
              <a:blip r:embed="rId14"/>
              <a:stretch>
                <a:fillRect/>
              </a:stretch>
            </p:blipFill>
            <p:spPr>
              <a:xfrm>
                <a:off x="2454542" y="2707761"/>
                <a:ext cx="260254"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0" name="Ink 49">
                <a:extLst>
                  <a:ext uri="{FF2B5EF4-FFF2-40B4-BE49-F238E27FC236}">
                    <a16:creationId xmlns:a16="http://schemas.microsoft.com/office/drawing/2014/main" id="{B0B837B7-6BC6-4ED5-A780-051DB00A6738}"/>
                  </a:ext>
                </a:extLst>
              </p14:cNvPr>
              <p14:cNvContentPartPr/>
              <p14:nvPr/>
            </p14:nvContentPartPr>
            <p14:xfrm>
              <a:off x="2798390" y="2795215"/>
              <a:ext cx="377640" cy="161280"/>
            </p14:xfrm>
          </p:contentPart>
        </mc:Choice>
        <mc:Fallback>
          <p:pic>
            <p:nvPicPr>
              <p:cNvPr id="50" name="Ink 49">
                <a:extLst>
                  <a:ext uri="{FF2B5EF4-FFF2-40B4-BE49-F238E27FC236}">
                    <a16:creationId xmlns:a16="http://schemas.microsoft.com/office/drawing/2014/main" id="{B0B837B7-6BC6-4ED5-A780-051DB00A6738}"/>
                  </a:ext>
                </a:extLst>
              </p:cNvPr>
              <p:cNvPicPr/>
              <p:nvPr/>
            </p:nvPicPr>
            <p:blipFill>
              <a:blip r:embed="rId16"/>
              <a:stretch>
                <a:fillRect/>
              </a:stretch>
            </p:blipFill>
            <p:spPr>
              <a:xfrm>
                <a:off x="2789750" y="2786215"/>
                <a:ext cx="39528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3" name="Ink 52">
                <a:extLst>
                  <a:ext uri="{FF2B5EF4-FFF2-40B4-BE49-F238E27FC236}">
                    <a16:creationId xmlns:a16="http://schemas.microsoft.com/office/drawing/2014/main" id="{5A84C980-DE13-4CE9-907C-833368FF1705}"/>
                  </a:ext>
                </a:extLst>
              </p14:cNvPr>
              <p14:cNvContentPartPr/>
              <p14:nvPr/>
            </p14:nvContentPartPr>
            <p14:xfrm>
              <a:off x="3277357" y="2805297"/>
              <a:ext cx="94320" cy="95760"/>
            </p14:xfrm>
          </p:contentPart>
        </mc:Choice>
        <mc:Fallback>
          <p:pic>
            <p:nvPicPr>
              <p:cNvPr id="53" name="Ink 52">
                <a:extLst>
                  <a:ext uri="{FF2B5EF4-FFF2-40B4-BE49-F238E27FC236}">
                    <a16:creationId xmlns:a16="http://schemas.microsoft.com/office/drawing/2014/main" id="{5A84C980-DE13-4CE9-907C-833368FF1705}"/>
                  </a:ext>
                </a:extLst>
              </p:cNvPr>
              <p:cNvPicPr/>
              <p:nvPr/>
            </p:nvPicPr>
            <p:blipFill>
              <a:blip r:embed="rId18"/>
              <a:stretch>
                <a:fillRect/>
              </a:stretch>
            </p:blipFill>
            <p:spPr>
              <a:xfrm>
                <a:off x="3268717" y="2796297"/>
                <a:ext cx="11196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61" name="Ink 60">
                <a:extLst>
                  <a:ext uri="{FF2B5EF4-FFF2-40B4-BE49-F238E27FC236}">
                    <a16:creationId xmlns:a16="http://schemas.microsoft.com/office/drawing/2014/main" id="{923F8DD4-BBEA-456C-A3D5-5AEC7508C3A0}"/>
                  </a:ext>
                </a:extLst>
              </p14:cNvPr>
              <p14:cNvContentPartPr/>
              <p14:nvPr/>
            </p14:nvContentPartPr>
            <p14:xfrm>
              <a:off x="3501637" y="2734017"/>
              <a:ext cx="489960" cy="230400"/>
            </p14:xfrm>
          </p:contentPart>
        </mc:Choice>
        <mc:Fallback>
          <p:pic>
            <p:nvPicPr>
              <p:cNvPr id="61" name="Ink 60">
                <a:extLst>
                  <a:ext uri="{FF2B5EF4-FFF2-40B4-BE49-F238E27FC236}">
                    <a16:creationId xmlns:a16="http://schemas.microsoft.com/office/drawing/2014/main" id="{923F8DD4-BBEA-456C-A3D5-5AEC7508C3A0}"/>
                  </a:ext>
                </a:extLst>
              </p:cNvPr>
              <p:cNvPicPr/>
              <p:nvPr/>
            </p:nvPicPr>
            <p:blipFill>
              <a:blip r:embed="rId20"/>
              <a:stretch>
                <a:fillRect/>
              </a:stretch>
            </p:blipFill>
            <p:spPr>
              <a:xfrm>
                <a:off x="3492997" y="2725377"/>
                <a:ext cx="5076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66" name="Ink 65">
                <a:extLst>
                  <a:ext uri="{FF2B5EF4-FFF2-40B4-BE49-F238E27FC236}">
                    <a16:creationId xmlns:a16="http://schemas.microsoft.com/office/drawing/2014/main" id="{E8EF3A75-CE3B-4428-8B48-4227E667A5A3}"/>
                  </a:ext>
                </a:extLst>
              </p14:cNvPr>
              <p14:cNvContentPartPr/>
              <p14:nvPr/>
            </p14:nvContentPartPr>
            <p14:xfrm>
              <a:off x="4129523" y="2747823"/>
              <a:ext cx="320040" cy="229680"/>
            </p14:xfrm>
          </p:contentPart>
        </mc:Choice>
        <mc:Fallback>
          <p:pic>
            <p:nvPicPr>
              <p:cNvPr id="66" name="Ink 65">
                <a:extLst>
                  <a:ext uri="{FF2B5EF4-FFF2-40B4-BE49-F238E27FC236}">
                    <a16:creationId xmlns:a16="http://schemas.microsoft.com/office/drawing/2014/main" id="{E8EF3A75-CE3B-4428-8B48-4227E667A5A3}"/>
                  </a:ext>
                </a:extLst>
              </p:cNvPr>
              <p:cNvPicPr/>
              <p:nvPr/>
            </p:nvPicPr>
            <p:blipFill>
              <a:blip r:embed="rId22"/>
              <a:stretch>
                <a:fillRect/>
              </a:stretch>
            </p:blipFill>
            <p:spPr>
              <a:xfrm>
                <a:off x="4120533" y="2738823"/>
                <a:ext cx="33766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75" name="Ink 74">
                <a:extLst>
                  <a:ext uri="{FF2B5EF4-FFF2-40B4-BE49-F238E27FC236}">
                    <a16:creationId xmlns:a16="http://schemas.microsoft.com/office/drawing/2014/main" id="{C6223FB7-B829-4F9D-A470-437AFFCDD650}"/>
                  </a:ext>
                </a:extLst>
              </p14:cNvPr>
              <p14:cNvContentPartPr/>
              <p14:nvPr/>
            </p14:nvContentPartPr>
            <p14:xfrm>
              <a:off x="1825581" y="4555033"/>
              <a:ext cx="269280" cy="116280"/>
            </p14:xfrm>
          </p:contentPart>
        </mc:Choice>
        <mc:Fallback>
          <p:pic>
            <p:nvPicPr>
              <p:cNvPr id="75" name="Ink 74">
                <a:extLst>
                  <a:ext uri="{FF2B5EF4-FFF2-40B4-BE49-F238E27FC236}">
                    <a16:creationId xmlns:a16="http://schemas.microsoft.com/office/drawing/2014/main" id="{C6223FB7-B829-4F9D-A470-437AFFCDD650}"/>
                  </a:ext>
                </a:extLst>
              </p:cNvPr>
              <p:cNvPicPr/>
              <p:nvPr/>
            </p:nvPicPr>
            <p:blipFill>
              <a:blip r:embed="rId24"/>
              <a:stretch>
                <a:fillRect/>
              </a:stretch>
            </p:blipFill>
            <p:spPr>
              <a:xfrm>
                <a:off x="1816581" y="4546033"/>
                <a:ext cx="2869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76" name="Ink 75">
                <a:extLst>
                  <a:ext uri="{FF2B5EF4-FFF2-40B4-BE49-F238E27FC236}">
                    <a16:creationId xmlns:a16="http://schemas.microsoft.com/office/drawing/2014/main" id="{0BBD633D-401D-4439-B574-E2AD3E41720C}"/>
                  </a:ext>
                </a:extLst>
              </p14:cNvPr>
              <p14:cNvContentPartPr/>
              <p14:nvPr/>
            </p14:nvContentPartPr>
            <p14:xfrm>
              <a:off x="1015581" y="4467193"/>
              <a:ext cx="590400" cy="232920"/>
            </p14:xfrm>
          </p:contentPart>
        </mc:Choice>
        <mc:Fallback>
          <p:pic>
            <p:nvPicPr>
              <p:cNvPr id="76" name="Ink 75">
                <a:extLst>
                  <a:ext uri="{FF2B5EF4-FFF2-40B4-BE49-F238E27FC236}">
                    <a16:creationId xmlns:a16="http://schemas.microsoft.com/office/drawing/2014/main" id="{0BBD633D-401D-4439-B574-E2AD3E41720C}"/>
                  </a:ext>
                </a:extLst>
              </p:cNvPr>
              <p:cNvPicPr/>
              <p:nvPr/>
            </p:nvPicPr>
            <p:blipFill>
              <a:blip r:embed="rId26"/>
              <a:stretch>
                <a:fillRect/>
              </a:stretch>
            </p:blipFill>
            <p:spPr>
              <a:xfrm>
                <a:off x="1006581" y="4458540"/>
                <a:ext cx="608040" cy="250587"/>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94" name="Ink 93">
                <a:extLst>
                  <a:ext uri="{FF2B5EF4-FFF2-40B4-BE49-F238E27FC236}">
                    <a16:creationId xmlns:a16="http://schemas.microsoft.com/office/drawing/2014/main" id="{410FF284-09DD-4F2D-82EA-70556B3E1246}"/>
                  </a:ext>
                </a:extLst>
              </p14:cNvPr>
              <p14:cNvContentPartPr/>
              <p14:nvPr/>
            </p14:nvContentPartPr>
            <p14:xfrm>
              <a:off x="4294994" y="4439018"/>
              <a:ext cx="414360" cy="173880"/>
            </p14:xfrm>
          </p:contentPart>
        </mc:Choice>
        <mc:Fallback>
          <p:pic>
            <p:nvPicPr>
              <p:cNvPr id="94" name="Ink 93">
                <a:extLst>
                  <a:ext uri="{FF2B5EF4-FFF2-40B4-BE49-F238E27FC236}">
                    <a16:creationId xmlns:a16="http://schemas.microsoft.com/office/drawing/2014/main" id="{410FF284-09DD-4F2D-82EA-70556B3E1246}"/>
                  </a:ext>
                </a:extLst>
              </p:cNvPr>
              <p:cNvPicPr/>
              <p:nvPr/>
            </p:nvPicPr>
            <p:blipFill>
              <a:blip r:embed="rId28"/>
              <a:stretch>
                <a:fillRect/>
              </a:stretch>
            </p:blipFill>
            <p:spPr>
              <a:xfrm>
                <a:off x="4285994" y="4430378"/>
                <a:ext cx="4320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95" name="Ink 94">
                <a:extLst>
                  <a:ext uri="{FF2B5EF4-FFF2-40B4-BE49-F238E27FC236}">
                    <a16:creationId xmlns:a16="http://schemas.microsoft.com/office/drawing/2014/main" id="{89BE3571-54E5-48F6-92C0-735EE770FCDC}"/>
                  </a:ext>
                </a:extLst>
              </p14:cNvPr>
              <p14:cNvContentPartPr/>
              <p14:nvPr/>
            </p14:nvContentPartPr>
            <p14:xfrm>
              <a:off x="3958754" y="4491938"/>
              <a:ext cx="149400" cy="151920"/>
            </p14:xfrm>
          </p:contentPart>
        </mc:Choice>
        <mc:Fallback>
          <p:pic>
            <p:nvPicPr>
              <p:cNvPr id="95" name="Ink 94">
                <a:extLst>
                  <a:ext uri="{FF2B5EF4-FFF2-40B4-BE49-F238E27FC236}">
                    <a16:creationId xmlns:a16="http://schemas.microsoft.com/office/drawing/2014/main" id="{89BE3571-54E5-48F6-92C0-735EE770FCDC}"/>
                  </a:ext>
                </a:extLst>
              </p:cNvPr>
              <p:cNvPicPr/>
              <p:nvPr/>
            </p:nvPicPr>
            <p:blipFill>
              <a:blip r:embed="rId30"/>
              <a:stretch>
                <a:fillRect/>
              </a:stretch>
            </p:blipFill>
            <p:spPr>
              <a:xfrm>
                <a:off x="3949754" y="4483298"/>
                <a:ext cx="16704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96" name="Ink 95">
                <a:extLst>
                  <a:ext uri="{FF2B5EF4-FFF2-40B4-BE49-F238E27FC236}">
                    <a16:creationId xmlns:a16="http://schemas.microsoft.com/office/drawing/2014/main" id="{3EDF3684-C812-4774-8EDA-291277D3D29A}"/>
                  </a:ext>
                </a:extLst>
              </p14:cNvPr>
              <p14:cNvContentPartPr/>
              <p14:nvPr/>
            </p14:nvContentPartPr>
            <p14:xfrm>
              <a:off x="2307890" y="4450898"/>
              <a:ext cx="1437744" cy="240070"/>
            </p14:xfrm>
          </p:contentPart>
        </mc:Choice>
        <mc:Fallback>
          <p:pic>
            <p:nvPicPr>
              <p:cNvPr id="96" name="Ink 95">
                <a:extLst>
                  <a:ext uri="{FF2B5EF4-FFF2-40B4-BE49-F238E27FC236}">
                    <a16:creationId xmlns:a16="http://schemas.microsoft.com/office/drawing/2014/main" id="{3EDF3684-C812-4774-8EDA-291277D3D29A}"/>
                  </a:ext>
                </a:extLst>
              </p:cNvPr>
              <p:cNvPicPr/>
              <p:nvPr/>
            </p:nvPicPr>
            <p:blipFill>
              <a:blip r:embed="rId32"/>
              <a:stretch>
                <a:fillRect/>
              </a:stretch>
            </p:blipFill>
            <p:spPr>
              <a:xfrm>
                <a:off x="2299248" y="4441900"/>
                <a:ext cx="1455387" cy="257706"/>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8" name="Ink 107">
                <a:extLst>
                  <a:ext uri="{FF2B5EF4-FFF2-40B4-BE49-F238E27FC236}">
                    <a16:creationId xmlns:a16="http://schemas.microsoft.com/office/drawing/2014/main" id="{D0DE095D-D914-4D81-AC4D-EFF575D949DB}"/>
                  </a:ext>
                </a:extLst>
              </p14:cNvPr>
              <p14:cNvContentPartPr/>
              <p14:nvPr/>
            </p14:nvContentPartPr>
            <p14:xfrm>
              <a:off x="4869215" y="4453601"/>
              <a:ext cx="1027440" cy="251280"/>
            </p14:xfrm>
          </p:contentPart>
        </mc:Choice>
        <mc:Fallback>
          <p:pic>
            <p:nvPicPr>
              <p:cNvPr id="108" name="Ink 107">
                <a:extLst>
                  <a:ext uri="{FF2B5EF4-FFF2-40B4-BE49-F238E27FC236}">
                    <a16:creationId xmlns:a16="http://schemas.microsoft.com/office/drawing/2014/main" id="{D0DE095D-D914-4D81-AC4D-EFF575D949DB}"/>
                  </a:ext>
                </a:extLst>
              </p:cNvPr>
              <p:cNvPicPr/>
              <p:nvPr/>
            </p:nvPicPr>
            <p:blipFill>
              <a:blip r:embed="rId34"/>
              <a:stretch>
                <a:fillRect/>
              </a:stretch>
            </p:blipFill>
            <p:spPr>
              <a:xfrm>
                <a:off x="4860215" y="4444601"/>
                <a:ext cx="1045080" cy="268920"/>
              </a:xfrm>
              <a:prstGeom prst="rect">
                <a:avLst/>
              </a:prstGeom>
            </p:spPr>
          </p:pic>
        </mc:Fallback>
      </mc:AlternateContent>
    </p:spTree>
    <p:extLst>
      <p:ext uri="{BB962C8B-B14F-4D97-AF65-F5344CB8AC3E}">
        <p14:creationId xmlns:p14="http://schemas.microsoft.com/office/powerpoint/2010/main" val="3136543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43341"/>
      </a:dk2>
      <a:lt2>
        <a:srgbClr val="E2E8E4"/>
      </a:lt2>
      <a:accent1>
        <a:srgbClr val="E729B7"/>
      </a:accent1>
      <a:accent2>
        <a:srgbClr val="B617D5"/>
      </a:accent2>
      <a:accent3>
        <a:srgbClr val="7929E7"/>
      </a:accent3>
      <a:accent4>
        <a:srgbClr val="4949DE"/>
      </a:accent4>
      <a:accent5>
        <a:srgbClr val="2978E7"/>
      </a:accent5>
      <a:accent6>
        <a:srgbClr val="17B2D2"/>
      </a:accent6>
      <a:hlink>
        <a:srgbClr val="5C77C8"/>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17</TotalTime>
  <Words>133</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Calisto MT</vt:lpstr>
      <vt:lpstr>Wingdings 2</vt:lpstr>
      <vt:lpstr>SlateVTI</vt:lpstr>
      <vt:lpstr>Key Takeaways &amp; Thoughts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Takeaways &amp; Thoughts</dc:title>
  <dc:creator>Javier Saldana</dc:creator>
  <cp:lastModifiedBy>Javier Saldana</cp:lastModifiedBy>
  <cp:revision>3</cp:revision>
  <dcterms:created xsi:type="dcterms:W3CDTF">2019-09-17T03:23:46Z</dcterms:created>
  <dcterms:modified xsi:type="dcterms:W3CDTF">2019-09-17T03:40:55Z</dcterms:modified>
</cp:coreProperties>
</file>