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D9557-72F1-4080-95E1-0E62AB3DB641}" v="4" dt="2019-10-09T00:39:56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aldana" userId="ca52465489e2c690" providerId="LiveId" clId="{DCAD9557-72F1-4080-95E1-0E62AB3DB641}"/>
    <pc:docChg chg="custSel addSld delSld modSld">
      <pc:chgData name="Javier Saldana" userId="ca52465489e2c690" providerId="LiveId" clId="{DCAD9557-72F1-4080-95E1-0E62AB3DB641}" dt="2019-10-09T00:40:08.621" v="14" actId="1076"/>
      <pc:docMkLst>
        <pc:docMk/>
      </pc:docMkLst>
      <pc:sldChg chg="add del">
        <pc:chgData name="Javier Saldana" userId="ca52465489e2c690" providerId="LiveId" clId="{DCAD9557-72F1-4080-95E1-0E62AB3DB641}" dt="2019-10-09T00:39:10.970" v="2" actId="2696"/>
        <pc:sldMkLst>
          <pc:docMk/>
          <pc:sldMk cId="825780286" sldId="260"/>
        </pc:sldMkLst>
      </pc:sldChg>
      <pc:sldChg chg="addSp delSp modSp add">
        <pc:chgData name="Javier Saldana" userId="ca52465489e2c690" providerId="LiveId" clId="{DCAD9557-72F1-4080-95E1-0E62AB3DB641}" dt="2019-10-09T00:40:08.621" v="14" actId="1076"/>
        <pc:sldMkLst>
          <pc:docMk/>
          <pc:sldMk cId="3757854075" sldId="261"/>
        </pc:sldMkLst>
        <pc:picChg chg="add mod">
          <ac:chgData name="Javier Saldana" userId="ca52465489e2c690" providerId="LiveId" clId="{DCAD9557-72F1-4080-95E1-0E62AB3DB641}" dt="2019-10-09T00:40:06.476" v="13" actId="1076"/>
          <ac:picMkLst>
            <pc:docMk/>
            <pc:sldMk cId="3757854075" sldId="261"/>
            <ac:picMk id="4" creationId="{7F21FF7B-277D-4961-8DA1-B8CE1DDA0181}"/>
          </ac:picMkLst>
        </pc:picChg>
        <pc:picChg chg="del">
          <ac:chgData name="Javier Saldana" userId="ca52465489e2c690" providerId="LiveId" clId="{DCAD9557-72F1-4080-95E1-0E62AB3DB641}" dt="2019-10-09T00:39:16.652" v="4" actId="478"/>
          <ac:picMkLst>
            <pc:docMk/>
            <pc:sldMk cId="3757854075" sldId="261"/>
            <ac:picMk id="5" creationId="{08B82D01-E5B8-4DF6-BBCD-0D028E046B4B}"/>
          </ac:picMkLst>
        </pc:picChg>
        <pc:picChg chg="del">
          <ac:chgData name="Javier Saldana" userId="ca52465489e2c690" providerId="LiveId" clId="{DCAD9557-72F1-4080-95E1-0E62AB3DB641}" dt="2019-10-09T00:39:15.849" v="3" actId="478"/>
          <ac:picMkLst>
            <pc:docMk/>
            <pc:sldMk cId="3757854075" sldId="261"/>
            <ac:picMk id="6" creationId="{89023BA9-CFE2-4750-AB34-D147A8B55D72}"/>
          </ac:picMkLst>
        </pc:picChg>
        <pc:picChg chg="del">
          <ac:chgData name="Javier Saldana" userId="ca52465489e2c690" providerId="LiveId" clId="{DCAD9557-72F1-4080-95E1-0E62AB3DB641}" dt="2019-10-09T00:39:17.752" v="5" actId="478"/>
          <ac:picMkLst>
            <pc:docMk/>
            <pc:sldMk cId="3757854075" sldId="261"/>
            <ac:picMk id="7" creationId="{80D852A8-6D4A-4D1F-A501-A71396CF0460}"/>
          </ac:picMkLst>
        </pc:picChg>
        <pc:picChg chg="add mod">
          <ac:chgData name="Javier Saldana" userId="ca52465489e2c690" providerId="LiveId" clId="{DCAD9557-72F1-4080-95E1-0E62AB3DB641}" dt="2019-10-09T00:40:08.621" v="14" actId="1076"/>
          <ac:picMkLst>
            <pc:docMk/>
            <pc:sldMk cId="3757854075" sldId="261"/>
            <ac:picMk id="8" creationId="{5F908C35-9EC0-438C-B6F1-C960DFF1C4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41C7-B691-478E-8771-CED730DCB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D957A-AC78-4141-85B7-8CB980759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4E11-2BC1-4267-BA19-3A4177D2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5FDD-D5FD-48AC-A2E1-EA1F298D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A11B-A084-4CA1-ACF5-DFC20DB4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E411-D72C-4D4A-B8E1-7EE9B7AB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D5F9C-4DA2-49E1-A6B7-1BC80FF03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FFAF-6772-4FD8-9882-6BD288B0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046B-6334-4BFC-AE4F-4A618047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BEEF-DDBF-44E0-BEB8-27BB9DCF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2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0CB17-FED1-4EA8-A190-74B4A5F80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DE19E-784F-48EB-81B8-7F62CAD90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0EB1-3EFF-4587-BB05-D6ED59FF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8F6D-5247-41B2-864E-04F9614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CF7D-4A6A-4008-989E-1F3D38A1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A625-6F9B-4C1B-9F56-E4ECEDA5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00D8-EC80-4338-8DEA-81EA6668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2C3C6-3A09-42C1-B5E2-79ED4340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FE82-6AF8-45A6-A84B-2803C2EF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2E30-C05F-4029-88BD-0D6BC513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1316-1CC0-4F69-9D40-1C983752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9966D-A2DD-4F46-8258-29CB4F09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FE25-556B-461F-9D9A-FA3C7860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A3639-8472-4BF5-99C3-8D6D32E7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48B2-DC74-4533-B1A8-455BBA45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C6DA-8D9B-47AF-BE04-C3947608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DEA2-A955-4F53-BBFE-FFBDBFBF6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4EB59-D396-419D-A9B8-C67F9A8F2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8CCFA-E894-4F26-8072-07EE365B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C5B2A-BF27-46B2-A285-92FBE8B9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2C9DC-2931-410D-A369-44F1F0C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6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AEFD-8934-4A66-B955-75ADF908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A323A-8F0F-4F4F-AAAB-8BD3922D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D5A93-514B-4FEB-B6FF-88032814B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90204-EE7B-42DD-9790-1F273FEED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730F5-901A-4EA5-B349-381CC85B3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415C8-CC73-47B3-B919-73C99384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E12CF-232F-4943-AE8B-1F861F4A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73419-7A03-4CBA-BBD2-2025B401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1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873F-7B4C-4688-8E68-A0843949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FA19C-7261-44F2-B605-9AF17F8A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CC89A-0DA8-448F-A6DF-4D10B371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14C29-1508-41D9-8F06-04E33B9F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B7D5-3F11-470D-9139-98A3B847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37331-D34F-4E6F-B0DE-187B8B00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70897-8F48-4AC9-9682-E7519567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832F-3CDB-4458-86D6-9805E4B2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33D8-2700-4F69-8492-AE38D87C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1AB1-7814-4D64-92BA-809D49AB1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A6E1-C5E5-401B-9CEC-4F8FC567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99C19-9557-49A1-A0D0-B252E1EF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4CC6-C6AF-4213-AA21-536A1D36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B78A-8835-42FD-84A9-70F46C66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96126-49C3-4170-A974-B58A19E72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9274F-3F8D-46FA-9E44-7FC1E87D0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5B331-1FDA-42B0-A78A-DBC043F4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21999-E9CB-4642-94A9-DE0706D3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068CC-B4F3-4755-AC4C-C676AEA5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3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32A6E-22CA-4F95-A9CB-85114DD1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503DA-1862-40E8-9F53-927CB40E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6E66-DC6D-4884-BD5E-E4D2D120C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F2DD-4288-44FC-B5DC-DFDF31288B9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9B83-B81A-4622-8422-4CE19985F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08F1D-7259-4006-8E82-864B9FB5B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9614-FB78-479F-A46B-B6528693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1951-412A-4235-A00B-49E664CFA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Live Session Unit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C9245-A8A3-4B0D-BCE7-2B8D067BE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Javier Saldana</a:t>
            </a:r>
          </a:p>
        </p:txBody>
      </p:sp>
    </p:spTree>
    <p:extLst>
      <p:ext uri="{BB962C8B-B14F-4D97-AF65-F5344CB8AC3E}">
        <p14:creationId xmlns:p14="http://schemas.microsoft.com/office/powerpoint/2010/main" val="313065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5EDB-5A40-40D4-B84B-D46EA3C0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Which model do you think is appropriate to use to forecast your time series? Why? Add this to the Google Doc as well as to your PowerPoint deck.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57BC-03C7-44C6-93A6-0D09FD1E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the deterministic signal-plus-noise model is ideal for my time series. With the stock price of the Dow Jones Industrial, it is clear the price has a hidden signal formula which is coated by the noise in the model. The price of the DJI continues to increase, which would support a signal-plus-noise model.</a:t>
            </a:r>
          </a:p>
        </p:txBody>
      </p:sp>
    </p:spTree>
    <p:extLst>
      <p:ext uri="{BB962C8B-B14F-4D97-AF65-F5344CB8AC3E}">
        <p14:creationId xmlns:p14="http://schemas.microsoft.com/office/powerpoint/2010/main" val="152150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A81C-5BA6-4755-B013-B1AC9A93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Find the first 5 psi weights for the model below, and use them to find the half-width of the 95 percentile probability interval for the third forecast (</a:t>
            </a:r>
            <a:r>
              <a:rPr lang="en-US" sz="2400" dirty="0" err="1"/>
              <a:t>Xhat</a:t>
            </a:r>
            <a:r>
              <a:rPr lang="en-US" sz="2400" dirty="0"/>
              <a:t>(3)).  Please show your work as well as a plot of the series and the first eight forecasts with probability intervals.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C7D9-9750-4F40-9032-B0D4461F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(1–.9B)(1–.8B)</a:t>
            </a:r>
            <a:r>
              <a:rPr lang="en-US" dirty="0" err="1"/>
              <a:t>Xt</a:t>
            </a:r>
            <a:r>
              <a:rPr lang="en-US" dirty="0"/>
              <a:t> = at</a:t>
            </a:r>
            <a:br>
              <a:rPr lang="en-US" dirty="0"/>
            </a:br>
            <a:r>
              <a:rPr lang="en-US" dirty="0"/>
              <a:t>X1 = 5 X2 = 8 X3 = 9 X4 = 8 X5 = 7 X6 = 6 X7 = 4 X8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82D01-E5B8-4DF6-BBCD-0D028E04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80" y="2723196"/>
            <a:ext cx="4133880" cy="314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23BA9-CFE2-4750-AB34-D147A8B5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80" y="3120648"/>
            <a:ext cx="5702173" cy="3274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852A8-6D4A-4D1F-A501-A71396CF0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942" y="2732238"/>
            <a:ext cx="4133880" cy="36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A81C-5BA6-4755-B013-B1AC9A93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Find the first 5 psi weights for the model below, and use them to find the half-width of the 95 percentile probability interval for the third forecast (</a:t>
            </a:r>
            <a:r>
              <a:rPr lang="en-US" sz="2400" dirty="0" err="1"/>
              <a:t>Xhat</a:t>
            </a:r>
            <a:r>
              <a:rPr lang="en-US" sz="2400" dirty="0"/>
              <a:t>(3)).  Please show your work as well as a plot of the series and the first eight forecasts with probability intervals.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C7D9-9750-4F40-9032-B0D4461F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(1–.9B)(1–.8B)</a:t>
            </a:r>
            <a:r>
              <a:rPr lang="en-US" dirty="0" err="1"/>
              <a:t>Xt</a:t>
            </a:r>
            <a:r>
              <a:rPr lang="en-US" dirty="0"/>
              <a:t> = at</a:t>
            </a:r>
            <a:br>
              <a:rPr lang="en-US" dirty="0"/>
            </a:br>
            <a:r>
              <a:rPr lang="en-US" dirty="0"/>
              <a:t>X1 = 5 X2 = 8 X3 = 9 X4 = 8 X5 = 7 X6 = 6 X7 = 4 X8 =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1FF7B-277D-4961-8DA1-B8CE1DDA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09" y="2851038"/>
            <a:ext cx="4977957" cy="3483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908C35-9EC0-438C-B6F1-C960DFF1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864" y="2851038"/>
            <a:ext cx="6314813" cy="34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5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661B-0E22-4F7A-A887-8122F247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and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77BC-6DDD-4135-8632-1F9F98CB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is by far my favorite lesson. I understood the material and felt comfortable working through the problems. However, I had a quick question. In 7.6, I am not sure who we can calculate the standard deviation hat without the data. Throughout the unit, I felt like it was provided and then we had to solve for it. </a:t>
            </a:r>
          </a:p>
        </p:txBody>
      </p:sp>
    </p:spTree>
    <p:extLst>
      <p:ext uri="{BB962C8B-B14F-4D97-AF65-F5344CB8AC3E}">
        <p14:creationId xmlns:p14="http://schemas.microsoft.com/office/powerpoint/2010/main" val="302848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For Live Session Unit 7</vt:lpstr>
      <vt:lpstr>Which model do you think is appropriate to use to forecast your time series? Why? Add this to the Google Doc as well as to your PowerPoint deck.</vt:lpstr>
      <vt:lpstr>Find the first 5 psi weights for the model below, and use them to find the half-width of the 95 percentile probability interval for the third forecast (Xhat(3)).  Please show your work as well as a plot of the series and the first eight forecasts with probability intervals.</vt:lpstr>
      <vt:lpstr>Find the first 5 psi weights for the model below, and use them to find the half-width of the 95 percentile probability interval for the third forecast (Xhat(3)).  Please show your work as well as a plot of the series and the first eight forecasts with probability intervals.</vt:lpstr>
      <vt:lpstr>Thoughts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 Unit 7</dc:title>
  <dc:creator>Javier Saldana</dc:creator>
  <cp:lastModifiedBy>Javier Saldana</cp:lastModifiedBy>
  <cp:revision>4</cp:revision>
  <dcterms:created xsi:type="dcterms:W3CDTF">2019-10-08T05:16:16Z</dcterms:created>
  <dcterms:modified xsi:type="dcterms:W3CDTF">2019-10-09T00:40:12Z</dcterms:modified>
</cp:coreProperties>
</file>