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60"/>
  </p:normalViewPr>
  <p:slideViewPr>
    <p:cSldViewPr snapToGrid="0">
      <p:cViewPr>
        <p:scale>
          <a:sx n="100" d="100"/>
          <a:sy n="100" d="100"/>
        </p:scale>
        <p:origin x="-297"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0-22T06:22:23.14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 4464 0 0,'0'0'99'0'0,"0"0"11"0"0,0 0 10 0 0,16 4 863 0 0,-11-2-496 0 0,1 0 0 0 0,0 0 0 0 0,-1-1 0 0 0,1 1 0 0 0,0-1 0 0 0,2 0-487 0 0,19 3 766 0 0,-18-2-698 0 0,1-1 0 0 0,-1 0 0 0 0,1-1 0 0 0,6 0-68 0 0,30 2-6 0 0,-28 1 46 0 0,140 21 426 0 0,-79-16 135 0 0,46-2-601 0 0,94 4 387 0 0,-185-9-374 0 0,26-1 58 0 0,51-7 53 0 0,77 0 128 0 0,27 3-435 0 0,-142 5 162 0 0,-38-1 51 0 0,-12 1 100 0 0,19-2-130 0 0,-6 0-111 0 0,14 1 111 0 0,-11 1-49 0 0,102 7 239 0 0,-50-2-144 0 0,-2 3-349 0 0,-30-2 319 0 0,-1 0 242 0 0,-24-3 190 0 0,0-1 1 0 0,1-1-449 0 0,90 4 678 0 0,-73-5-612 0 0,-23 0-35 0 0,0-1 0 0 0,-1-1 0 0 0,17-3-31 0 0,52-6 385 0 0,-75 7-499 0 0,-1 2 0 0 0,10 1 114 0 0,-7 0 52 0 0,21-3-52 0 0,99-6-22 0 0,-16 0 22 0 0,14-2 0 0 0,-28 4-189 0 0,-37 3 30 0 0,84-3-147 0 0,-7 6 230 0 0,-83 1 46 0 0,52 5-206 0 0,-10 0 168 0 0,-56-1 52 0 0,104 4 16 0 0,-114-5 59 0 0,46 2 106 0 0,-45-5-139 0 0,109-3 160 0 0,221-16-38 0 0,-234 16 8 0 0,-2 1-168 0 0,150-4 12 0 0,-283 6 0 0 0,23-1 0 0 0,27 2 0 0 0,63 2 0 0 0,-85-1-89 0 0,22-2 89 0 0,-20 0-87 0 0,18 3 87 0 0,124 13 776 0 0,-68-7-563 0 0,-20-7 281 0 0,74-9-494 0 0,-113 4 37 0 0,-24 1-19 0 0,2 0 61 0 0,1 1 0 0 0,0 1 1 0 0,24 4-80 0 0,-39-2 0 0 0,-1-2 0 0 0,15-1 0 0 0,-2 1 0 0 0,10-3-193 0 0,-28 2 35 0 0,1 0 0 0 0,-1 1 0 0 0,1 1 1 0 0,7 0 157 0 0,-18 0-78 0 0,-1-1-176 0 0,0 0 0 0 0,-1 0 0 0 0,1 0 0 0 0,0 0 0 0 0,0 0-1 0 0,-1 0 1 0 0,1 0 0 0 0,0 0 0 0 0,0 0 0 0 0,-1 0 0 0 0,1 0-1 0 0,0 0 1 0 0,-1 0 0 0 0,1-1 0 0 0,0 1 0 0 0,0 0 254 0 0,5-3-4256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0-22T06:22:39.00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12872 0 0,'0'0'289'0'0,"0"0"40"0"0,0 0 23 0 0,0 0-36 0 0,3 11-194 0 0,0-8-124 0 0,0 0 1 0 0,0-1 0 0 0,1 1-1 0 0,-1-1 1 0 0,1 0 0 0 0,-1 0-1 0 0,1 0 1 0 0,0 0 0 0 0,-1-1-1 0 0,1 0 1 0 0,0 1 0 0 0,0-1 1 0 0,12 2 75 0 0,1 0 0 0 0,6 0-75 0 0,2 0 155 0 0,80 14 2651 0 0,46-2-2806 0 0,229-3 4710 0 0,51-18-4710 0 0,137-21-686 0 0,-478 23 297 0 0,74-6-736 0 0,-155 9 1008 0 0,7-1-995 0 0,0 0 0 0 0,0-1 0 0 0,-1 0 0 0 0,6-3 1112 0 0,5-3-1979 0 0,-6 0-18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0-22T06:22:50.864"/>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0 187 9328 0 0,'0'0'340'0'0,"19"-3"-16"0"0,53-10-135 0 0,-64 11-168 0 0,0 1-1 0 0,0 0 1 0 0,-1 1-1 0 0,1 0 1 0 0,4 0-21 0 0,26-1 253 0 0,35-3 762 0 0,26-5-519 0 0,-14 0-518 0 0,28 4 22 0 0,-79 3 18 0 0,1-1 0 0 0,-1-2 0 0 0,13-4-18 0 0,-14 2 17 0 0,1 2 1 0 0,0 1 0 0 0,13 1-18 0 0,21 0 32 0 0,11-3-32 0 0,-29 1 13 0 0,1 2 1 0 0,42 3-14 0 0,-41 1 48 0 0,-1-2 1 0 0,31-5-49 0 0,4 0 31 0 0,-66 5-30 0 0,21-2 4 0 0,0 2 1 0 0,39 5-6 0 0,-57-2 40 0 0,-1-2 0 0 0,0 0 1 0 0,1-1-41 0 0,3-1 3 0 0,22 3-3 0 0,-12 0 3 0 0,0-2 0 0 0,14-2-3 0 0,38-2 186 0 0,156-3 896 0 0,-31-1-589 0 0,-177 6-460 0 0,147-16-33 0 0,-145 14 0 0 0,3 2 0 0 0,0 2 0 0 0,3 1 0 0 0,-3 1 0 0 0,42-6 0 0 0,41-3 0 0 0,-65 6 0 0 0,46 2 175 0 0,3 0 186 0 0,-65 0-140 0 0,17 2-221 0 0,16 1 35 0 0,99 5 216 0 0,-1 0-324 0 0,-76-6 130 0 0,87-3-60 0 0,-151 0 3 0 0,0 2 0 0 0,4 2 0 0 0,42 1 0 0 0,157-9 128 0 0,-186 6-84 0 0,113-4 50 0 0,-89 1 25 0 0,21 4-119 0 0,-23 0 487 0 0,21-4-487 0 0,27-1 598 0 0,-26 2-461 0 0,188-4 21 0 0,106 8 399 0 0,-242 5-493 0 0,108-8 323 0 0,-230-1-345 0 0,-15 1-13 0 0,1 0-1 0 0,-1 0 1 0 0,4 1-29 0 0,34 5 3 0 0,0-3 1 0 0,1-2-1 0 0,7-2-3 0 0,-12 1 55 0 0,1 1 0 0 0,15 5-55 0 0,-5-1 149 0 0,11-2-149 0 0,180 0 251 0 0,-229-2-64 0 0,1 0 0 0 0,10 4-187 0 0,-12-3 153 0 0,1 0 0 0 0,11 0-153 0 0,30 1 817 0 0,53 9-817 0 0,-96-10 87 0 0,-3 0-120 0 0,0-1-1 0 0,0 0 1 0 0,0 0 0 0 0,1-2 0 0 0,-1 1 0 0 0,0-2 0 0 0,3 0 33 0 0,-3-2-1123 0 0,-9 2 40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0-22T06:22:52.078"/>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15 16 11568 0 0,'-1'0'200'0'0,"0"0"-46"0"0,0-1 1 0 0,1 1 0 0 0,-1 0 0 0 0,0 0 0 0 0,1-1 0 0 0,-1 1 0 0 0,1 0-1 0 0,-1-1 1 0 0,0 1 0 0 0,1 0 0 0 0,-1-1 0 0 0,1 1 0 0 0,-1-1 0 0 0,1 1-1 0 0,-1-1 1 0 0,1 0 0 0 0,-1 1 0 0 0,1-1 0 0 0,0 1 0 0 0,-1-1 0 0 0,1 0-1 0 0,0 1 1 0 0,-1-1 0 0 0,1 0 0 0 0,0 1 0 0 0,0-1 0 0 0,0 0 0 0 0,0 0-155 0 0,8 2 55 0 0,1 0 0 0 0,-1 1 0 0 0,0 1 0 0 0,0-1 0 0 0,4 3-55 0 0,1-1 132 0 0,6 1-25 0 0,1 0 0 0 0,-1-2 0 0 0,1 0-107 0 0,15 2 61 0 0,102 12 24 0 0,-14-9-21 0 0,40 2 318 0 0,41-8-382 0 0,-151-2 335 0 0,271-11-2 0 0,-189 5-154 0 0,-65 2-136 0 0,18 0 40 0 0,-1 3-1 0 0,46 7-82 0 0,-64-2 348 0 0,67-4-348 0 0,-53-1 122 0 0,-8 1-197 0 0,-67 0-352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0-22T06:22:56.981"/>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0 152 12816 0 0,'0'0'289'0'0,"0"0"40"0"0,0 0 22 0 0,0 0-40 0 0,0 0-177 0 0,0 0 13 0 0,0 0 21 0 0,4-8 236 0 0,5 0-229 0 0,1 0 0 0 0,-1 1 0 0 0,1 1 0 0 0,1-1 0 0 0,-1 2 0 0 0,1-1 0 0 0,8-1-175 0 0,-8 3 122 0 0,0 0 1 0 0,0 1-1 0 0,1 1 0 0 0,0 0 0 0 0,-1 1 0 0 0,1 0 0 0 0,0 1 0 0 0,7 0-122 0 0,69-2-2 0 0,-26 0 87 0 0,12 3-85 0 0,157 4 843 0 0,-29-2-161 0 0,-128 1-580 0 0,1-4-1 0 0,68-9-101 0 0,-29 0 150 0 0,-27 2-119 0 0,132-9 44 0 0,-66 6 67 0 0,29-2-199 0 0,-53 4 255 0 0,62 6-198 0 0,-138 2-858 0 0,-44-1 446 0 0,1 0 0 0 0,-1 0 0 0 0,4-2 412 0 0,2 1-1247 0 0,-9 2 575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0-22T06:22:58.824"/>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24 125 9760 0 0,'-9'-6'680'0'0,"7"5"-601"0"0,1 0 1 0 0,0-1-1 0 0,0 1 1 0 0,0 0-1 0 0,0-1 1 0 0,0 0 0 0 0,0 1-1 0 0,0-1 1 0 0,0 1-1 0 0,0-1 1 0 0,1 0-1 0 0,-1 0 1 0 0,1 1-1 0 0,-1-1 1 0 0,1 0 0 0 0,0 0-1 0 0,0 0 1 0 0,-1 0-80 0 0,2 0 0 0 0,-1 1 1 0 0,0 0 0 0 0,1 0-1 0 0,-1 0 1 0 0,1 0-1 0 0,-1 0 1 0 0,1 0 0 0 0,0 0-1 0 0,-1 0 1 0 0,1 0 0 0 0,0 0-1 0 0,0 0 1 0 0,0 0-1 0 0,0 1 1 0 0,-1-1 0 0 0,1 0-1 0 0,0 1 1 0 0,0-1 0 0 0,1 0-1 0 0,6-1 308 0 0,-1-1 1 0 0,1 1-1 0 0,1 0 1 0 0,-1 1-1 0 0,0 0 1 0 0,0 1-1 0 0,0-1 1 0 0,7 2-309 0 0,-14-1 0 0 0,96 3 592 0 0,-28-2-403 0 0,120-5 91 0 0,-30 2 363 0 0,-29 1 204 0 0,19-4-343 0 0,100-3-304 0 0,13-1-200 0 0,72 9 480 0 0,135-8-480 0 0,-423 9 47 0 0,-7 0 24 0 0,6-2-71 0 0,141-5 64 0 0,172-10-50 0 0,-287 14-27 0 0,26 0 78 0 0,341 6-319 0 0,-277-4 108 0 0,4 3 337 0 0,-96 1-279 0 0,50 2-295 0 0,-17-5 535 0 0,48-7 24 0 0,27 3-681 0 0,96 1 670 0 0,-142 4-697 0 0,170-7 364 0 0,-48 2 158 0 0,-7 8-108 0 0,-194-5 118 0 0,15 2 0 0 0,143 8 0 0 0,-89-5 11 0 0,25 8 1082 0 0,46 13-1093 0 0,-157-20 200 0 0,8 0-82 0 0,54 9 920 0 0,69 0-1038 0 0,-150-14 25 0 0,38 1 74 0 0,33-4-99 0 0,105-5-59 0 0,-79 5-107 0 0,8-6 166 0 0,-81 5-404 0 0,5 2 404 0 0,13 0-363 0 0,-39 1-65 0 0,-1 1 0 0 0,5 1 428 0 0,-10-1-426 0 0,-1 0 1 0 0,0 0 0 0 0,1-1-1 0 0,-1-1 1 0 0,0 0-1 0 0,6-1 426 0 0,2-1-2296 0 0,-13 0 1114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0-22T06:22:26.70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39 5728 0 0,'6'2'281'0'0,"6"1"-203"0"0,-1 0 0 0 0,1-1 0 0 0,0 0 0 0 0,2-1-78 0 0,8 2 71 0 0,6-1 807 0 0,0 0 0 0 0,13-3-878 0 0,-7 1 1148 0 0,13 2-1148 0 0,77 4 1851 0 0,84-7-1851 0 0,-165 0 238 0 0,38-1 129 0 0,203-8 597 0 0,23 5-355 0 0,-18 2-70 0 0,-95-9-497 0 0,332-11 200 0 0,-417 19-108 0 0,28 1 40 0 0,36 4-166 0 0,-94-1-248 0 0,34-2-2414 0 0,-107 2 1820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0-22T06:22:27.67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27 7400 0 0,'13'1'549'0'0,"80"6"-26"0"0,-65-6 132 0 0,0-1 0 0 0,25-4-655 0 0,9 0 779 0 0,229-14 1170 0 0,-282 17-1915 0 0,226-5 922 0 0,-80 3-434 0 0,40 6-367 0 0,-59 0-116 0 0,-89-4-39 0 0,33 1 0 0 0,68 3 21 0 0,-131-3-73 0 0,1-1-46 0 0,-14 0-214 0 0,0 1-1 0 0,0 0 1 0 0,0 0 0 0 0,0 0 0 0 0,0 0-1 0 0,0 0 1 0 0,4 2 312 0 0,-7-2-4341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0-22T06:22:29.28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60 9760 0 0,'0'0'222'0'0,"10"-3"526"0"0,83 11-660 0 0,-29-8 886 0 0,362-37 2362 0 0,-302 28-2777 0 0,39 7-559 0 0,21-1 241 0 0,-57 1-255 0 0,-43 2-36 0 0,21-6 50 0 0,-81 5-66 0 0,-18 1-23 0 0,1 0-1 0 0,-1 0 1 0 0,0-1 0 0 0,0 0 0 0 0,5-1 89 0 0,-7 1-2267 0 0,-4 1 1542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0-22T06:22:30.04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1 131 10680 0 0,'1'0'241'0'0,"14"4"-9"0"0,0-1 0 0 0,1-1 0 0 0,-1 0 0 0 0,10 0-232 0 0,18 1 228 0 0,1 0 291 0 0,-1-2 1 0 0,1-2-1 0 0,11-3-519 0 0,24-1 379 0 0,106-4 1565 0 0,22-11-1944 0 0,-91 7 97 0 0,51-7 192 0 0,166-31 142 0 0,-239 40-327 0 0,23 3-104 0 0,-68 5-72 0 0,-40 3-275 0 0,63-4 216 0 0,-23 3-6693 0 0,-49 1 2727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0-22T06:22:36.12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132 87 9416 0 0,'0'0'208'0'0,"0"0"33"0"0,0 0 16 0 0,-12 13 13 0 0,-15 6-272 0 0,-3 0 206 0 0,9-6 914 0 0,17-10-798 0 0,1 0 0 0 0,-1-1 0 0 0,0 1 0 0 0,-1-1 0 0 0,-3 1-320 0 0,8-3 20 0 0,-1 0 1 0 0,0 1 0 0 0,1-1-1 0 0,-1 0 1 0 0,0 0 0 0 0,1 1-1 0 0,-1-1 1 0 0,0 0 0 0 0,1 1 0 0 0,-1-1-1 0 0,1 0 1 0 0,-1 1 0 0 0,1-1-1 0 0,-1 1 1 0 0,1-1 0 0 0,-1 1 0 0 0,1 0-1 0 0,-1-1 1 0 0,1 1 0 0 0,0-1-1 0 0,-1 1 1 0 0,1 0 0 0 0,0-1-1 0 0,0 1 1 0 0,-1 0 0 0 0,1-1 0 0 0,0 1-1 0 0,0 0 1 0 0,0-1 0 0 0,0 1-1 0 0,0 0 1 0 0,0-1 0 0 0,0 1-1 0 0,0 0 1 0 0,0-1 0 0 0,0 1 0 0 0,0 0-1 0 0,1 0-20 0 0,0 1 8 0 0,0 0-1 0 0,0 0 0 0 0,1 0 1 0 0,-1 0-1 0 0,1-1 0 0 0,-1 1 1 0 0,1 0-1 0 0,0-1 0 0 0,-1 1 1 0 0,1-1-1 0 0,0 0 0 0 0,0 1 1 0 0,0-1-1 0 0,0 0 0 0 0,0 0 1 0 0,1 0-8 0 0,4 1 4 0 0,4 2 14 0 0,0 0 0 0 0,0-1-1 0 0,1-1 1 0 0,-1 1-1 0 0,1-2 1 0 0,0 0 0 0 0,-1 0-18 0 0,308-9 565 0 0,-162 0-426 0 0,-37 1-238 0 0,60-5-18 0 0,-67 2 117 0 0,-47 4 0 0 0,26-2 0 0 0,114-8 0 0 0,-189 15 0 0 0,266-7 0 0 0,140 11 216 0 0,-233-9-216 0 0,-66 1 0 0 0,-10 1 15 0 0,270 0 114 0 0,-316 4-24 0 0,37-5-105 0 0,-10-1 137 0 0,271-15 357 0 0,-173 13-269 0 0,5 0 30 0 0,39-3-202 0 0,-8 0-27 0 0,-58 6 1 0 0,-71 4 10 0 0,12-6-37 0 0,-42 3 0 0 0,3 2 0 0 0,35-1 0 0 0,52-1 40 0 0,48-5 38 0 0,-104 2-1 0 0,0 5-77 0 0,57-3 115 0 0,126-5 55 0 0,-75 4-74 0 0,-166 6-96 0 0,25 4 0 0 0,22 0 0 0 0,95 6 737 0 0,-166-8-698 0 0,245 28 57 0 0,-190-21 106 0 0,0 4-1 0 0,3 4-201 0 0,-13-8 69 0 0,-59-8-90 0 0,0 1-1 0 0,0-2 0 0 0,0 1 0 0 0,1-1 1 0 0,-1 0-1 0 0,7-2 22 0 0,-11 2-122 0 0,4 0 46 0 0,-5 0-3038 0 0,-3-2-2395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0-22T06:22:37.16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10912 0 0,'0'0'248'0'0,"0"0"34"0"0,0 0 20 0 0,4 3 55 0 0,6 0-354 0 0,1 0 1 0 0,-1-1-1 0 0,5 0-3 0 0,1 1 11 0 0,4 0 240 0 0,0-1 1 0 0,1-1-1 0 0,4 0-251 0 0,21 0 774 0 0,-2 0 565 0 0,12-3-1339 0 0,7 0 619 0 0,357 6 1475 0 0,-88 10-1650 0 0,-159-4-343 0 0,87 8 80 0 0,48 1 760 0 0,-218-15-647 0 0,12 1 258 0 0,7-6-552 0 0,68 1 80 0 0,-31-5-16 0 0,-121 5-412 0 0,0 1 0 0 0,18 2 348 0 0,-39-2-144 0 0,18 5-345 0 0,-19-5-93 0 0,0 0 0 0 0,0 0 0 0 0,0-1 0 0 0,0 1 0 0 0,0 0 0 0 0,3-1 582 0 0,-6 1-3904 0 0,0 3-1122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0-22T06:22:37.89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14 12272 0 0,'0'0'362'0'0,"0"0"-11"0"0,7 13-16 0 0,-5-10-273 0 0,0 0 0 0 0,1-1 0 0 0,0 1 1 0 0,0-1-1 0 0,-1 0 0 0 0,1 0 1 0 0,1 0-1 0 0,-1 0 0 0 0,0 0 1 0 0,0-1-1 0 0,1 1 0 0 0,-1-1 0 0 0,1 0 1 0 0,2 1-63 0 0,7 1 330 0 0,0-1 1 0 0,0 0 0 0 0,5-1-331 0 0,5 0 752 0 0,19-3-752 0 0,0 1 344 0 0,288-14 1696 0 0,0 0-1218 0 0,132 7 17 0 0,-188-5-839 0 0,-190 8-92 0 0,-44 1-1940 0 0,-56 3-2355 0 0,1-1 3026 0 0,-8 2-780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0-22T06:22:38.47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72 8784 0 0,'4'6'418'0'0,"-2"-4"-383"0"0,1 1-1 0 0,-1-1 0 0 0,1 0 0 0 0,-1 1 0 0 0,1-1 0 0 0,0 0 1 0 0,0-1-1 0 0,0 1 0 0 0,0 0 0 0 0,0-1 0 0 0,0 0 1 0 0,1 0-1 0 0,-1 0 0 0 0,0 0 0 0 0,1 0 0 0 0,-1-1-34 0 0,13 3 414 0 0,0-1 0 0 0,15-1-414 0 0,-25 0 273 0 0,85-1 3013 0 0,83-9-3286 0 0,91-23 1240 0 0,40-2 6 0 0,-173 23-1017 0 0,177-11 359 0 0,-207 19-612 0 0,-1 4-1 0 0,22 6 25 0 0,-84-2-1193 0 0,-35-4-1279 0 0,-4-1-2541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83670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059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47811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62020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47175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3274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4834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0531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1242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54459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56352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9134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10/21/2019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7194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369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9862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50319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10/21/2019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2303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10/21/2019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932456808"/>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62" r:id="rId6"/>
    <p:sldLayoutId id="2147483663" r:id="rId7"/>
    <p:sldLayoutId id="2147483664" r:id="rId8"/>
    <p:sldLayoutId id="2147483665" r:id="rId9"/>
    <p:sldLayoutId id="2147483666" r:id="rId10"/>
    <p:sldLayoutId id="2147483673" r:id="rId11"/>
    <p:sldLayoutId id="2147483667" r:id="rId12"/>
    <p:sldLayoutId id="2147483668" r:id="rId13"/>
    <p:sldLayoutId id="2147483669" r:id="rId14"/>
    <p:sldLayoutId id="2147483670" r:id="rId15"/>
    <p:sldLayoutId id="2147483671" r:id="rId16"/>
    <p:sldLayoutId id="2147483672"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9.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4.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customXml" Target="../ink/ink6.xml"/><Relationship Id="rId7" Type="http://schemas.openxmlformats.org/officeDocument/2006/relationships/customXml" Target="../ink/ink8.xml"/><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4.png"/><Relationship Id="rId11" Type="http://schemas.openxmlformats.org/officeDocument/2006/relationships/customXml" Target="../ink/ink10.xml"/><Relationship Id="rId5" Type="http://schemas.openxmlformats.org/officeDocument/2006/relationships/customXml" Target="../ink/ink7.xml"/><Relationship Id="rId10" Type="http://schemas.openxmlformats.org/officeDocument/2006/relationships/image" Target="../media/image16.png"/><Relationship Id="rId4" Type="http://schemas.openxmlformats.org/officeDocument/2006/relationships/image" Target="../media/image13.png"/><Relationship Id="rId9" Type="http://schemas.openxmlformats.org/officeDocument/2006/relationships/customXml" Target="../ink/ink9.xml"/></Relationships>
</file>

<file path=ppt/slides/_rels/slide4.xml.rels><?xml version="1.0" encoding="UTF-8" standalone="yes"?>
<Relationships xmlns="http://schemas.openxmlformats.org/package/2006/relationships"><Relationship Id="rId3" Type="http://schemas.openxmlformats.org/officeDocument/2006/relationships/customXml" Target="../ink/ink11.xml"/><Relationship Id="rId7"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customXml" Target="../ink/ink12.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customXml" Target="../ink/ink14.xml"/><Relationship Id="rId5" Type="http://schemas.openxmlformats.org/officeDocument/2006/relationships/image" Target="../media/image22.png"/><Relationship Id="rId4" Type="http://schemas.openxmlformats.org/officeDocument/2006/relationships/customXml" Target="../ink/ink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914B69-84D8-4FF4-9978-1DBF38D7BD46}"/>
              </a:ext>
            </a:extLst>
          </p:cNvPr>
          <p:cNvPicPr>
            <a:picLocks noChangeAspect="1"/>
          </p:cNvPicPr>
          <p:nvPr/>
        </p:nvPicPr>
        <p:blipFill rotWithShape="1">
          <a:blip r:embed="rId3"/>
          <a:srcRect t="6893" b="18107"/>
          <a:stretch/>
        </p:blipFill>
        <p:spPr>
          <a:xfrm>
            <a:off x="20" y="10"/>
            <a:ext cx="12191980" cy="6857990"/>
          </a:xfrm>
          <a:prstGeom prst="rect">
            <a:avLst/>
          </a:prstGeom>
        </p:spPr>
      </p:pic>
      <p:sp useBgFill="1">
        <p:nvSpPr>
          <p:cNvPr id="9"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flipH="1">
            <a:off x="7426885" y="445383"/>
            <a:ext cx="1995577" cy="7534653"/>
          </a:xfrm>
          <a:prstGeom prst="round2SameRect">
            <a:avLst>
              <a:gd name="adj1" fmla="val 9679"/>
              <a:gd name="adj2" fmla="val 400"/>
            </a:avLst>
          </a:pr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12505DB-CD37-426E-BBCA-5CB83F3ECD07}"/>
              </a:ext>
            </a:extLst>
          </p:cNvPr>
          <p:cNvSpPr>
            <a:spLocks noGrp="1"/>
          </p:cNvSpPr>
          <p:nvPr>
            <p:ph type="ctrTitle"/>
          </p:nvPr>
        </p:nvSpPr>
        <p:spPr>
          <a:xfrm>
            <a:off x="4947701" y="3496574"/>
            <a:ext cx="6436104" cy="1052422"/>
          </a:xfrm>
        </p:spPr>
        <p:txBody>
          <a:bodyPr>
            <a:normAutofit/>
          </a:bodyPr>
          <a:lstStyle/>
          <a:p>
            <a:pPr algn="l"/>
            <a:r>
              <a:rPr lang="en-US" sz="4400" dirty="0"/>
              <a:t>Unit 9 – For Live Session</a:t>
            </a:r>
          </a:p>
        </p:txBody>
      </p:sp>
      <p:sp>
        <p:nvSpPr>
          <p:cNvPr id="3" name="Subtitle 2">
            <a:extLst>
              <a:ext uri="{FF2B5EF4-FFF2-40B4-BE49-F238E27FC236}">
                <a16:creationId xmlns:a16="http://schemas.microsoft.com/office/drawing/2014/main" id="{6FA3B0DE-3E27-4A80-87E6-D3A20307AAC8}"/>
              </a:ext>
            </a:extLst>
          </p:cNvPr>
          <p:cNvSpPr>
            <a:spLocks noGrp="1"/>
          </p:cNvSpPr>
          <p:nvPr>
            <p:ph type="subTitle" idx="1"/>
          </p:nvPr>
        </p:nvSpPr>
        <p:spPr>
          <a:xfrm>
            <a:off x="4947701" y="4548996"/>
            <a:ext cx="6436104" cy="534838"/>
          </a:xfrm>
        </p:spPr>
        <p:txBody>
          <a:bodyPr>
            <a:normAutofit/>
          </a:bodyPr>
          <a:lstStyle/>
          <a:p>
            <a:pPr algn="l"/>
            <a:r>
              <a:rPr lang="en-US" sz="1800" dirty="0">
                <a:solidFill>
                  <a:srgbClr val="26D9F8"/>
                </a:solidFill>
              </a:rPr>
              <a:t>Javier Saldana</a:t>
            </a:r>
          </a:p>
        </p:txBody>
      </p:sp>
    </p:spTree>
    <p:extLst>
      <p:ext uri="{BB962C8B-B14F-4D97-AF65-F5344CB8AC3E}">
        <p14:creationId xmlns:p14="http://schemas.microsoft.com/office/powerpoint/2010/main" val="2555015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1B0CB-6E94-4479-AC7E-B1B353B043BA}"/>
              </a:ext>
            </a:extLst>
          </p:cNvPr>
          <p:cNvSpPr>
            <a:spLocks noGrp="1"/>
          </p:cNvSpPr>
          <p:nvPr>
            <p:ph type="title"/>
          </p:nvPr>
        </p:nvSpPr>
        <p:spPr>
          <a:xfrm>
            <a:off x="913795" y="609600"/>
            <a:ext cx="10353762" cy="1261872"/>
          </a:xfrm>
        </p:spPr>
        <p:txBody>
          <a:bodyPr>
            <a:normAutofit fontScale="90000"/>
          </a:bodyPr>
          <a:lstStyle/>
          <a:p>
            <a:r>
              <a:rPr lang="en-US"/>
              <a:t>Fit an AR(2) to the data using the maximum likelihood estimates</a:t>
            </a:r>
            <a:endParaRPr lang="en-US" dirty="0"/>
          </a:p>
        </p:txBody>
      </p:sp>
      <p:pic>
        <p:nvPicPr>
          <p:cNvPr id="16" name="Content Placeholder 15">
            <a:extLst>
              <a:ext uri="{FF2B5EF4-FFF2-40B4-BE49-F238E27FC236}">
                <a16:creationId xmlns:a16="http://schemas.microsoft.com/office/drawing/2014/main" id="{4843244C-AE6C-4229-B2A8-E7013BFB709E}"/>
              </a:ext>
            </a:extLst>
          </p:cNvPr>
          <p:cNvPicPr>
            <a:picLocks noGrp="1" noChangeAspect="1"/>
          </p:cNvPicPr>
          <p:nvPr>
            <p:ph sz="half" idx="2"/>
          </p:nvPr>
        </p:nvPicPr>
        <p:blipFill>
          <a:blip r:embed="rId2"/>
          <a:stretch>
            <a:fillRect/>
          </a:stretch>
        </p:blipFill>
        <p:spPr>
          <a:xfrm>
            <a:off x="7236709" y="2076450"/>
            <a:ext cx="3204982" cy="3622675"/>
          </a:xfrm>
          <a:prstGeom prst="rect">
            <a:avLst/>
          </a:prstGeom>
        </p:spPr>
      </p:pic>
      <p:sp>
        <p:nvSpPr>
          <p:cNvPr id="18" name="Content Placeholder 17">
            <a:extLst>
              <a:ext uri="{FF2B5EF4-FFF2-40B4-BE49-F238E27FC236}">
                <a16:creationId xmlns:a16="http://schemas.microsoft.com/office/drawing/2014/main" id="{B267A3DD-5493-4068-860A-445E9438F666}"/>
              </a:ext>
            </a:extLst>
          </p:cNvPr>
          <p:cNvSpPr>
            <a:spLocks noGrp="1"/>
          </p:cNvSpPr>
          <p:nvPr>
            <p:ph sz="half" idx="1"/>
          </p:nvPr>
        </p:nvSpPr>
        <p:spPr/>
        <p:txBody>
          <a:bodyPr/>
          <a:lstStyle/>
          <a:p>
            <a:r>
              <a:rPr lang="en-US" dirty="0"/>
              <a:t>Based on the output, it appears the package is recommending 1.3811579 and -0.4077432 as the phi values. </a:t>
            </a:r>
          </a:p>
          <a:p>
            <a:r>
              <a:rPr lang="en-US" dirty="0"/>
              <a:t>Using those phi values, the AIC is -6.131525 and the BIC is -6.082895</a:t>
            </a:r>
          </a:p>
        </p:txBody>
      </p:sp>
      <mc:AlternateContent xmlns:mc="http://schemas.openxmlformats.org/markup-compatibility/2006">
        <mc:Choice xmlns:p14="http://schemas.microsoft.com/office/powerpoint/2010/main" Requires="p14">
          <p:contentPart p14:bwMode="auto" r:id="rId3">
            <p14:nvContentPartPr>
              <p14:cNvPr id="20" name="Ink 19">
                <a:extLst>
                  <a:ext uri="{FF2B5EF4-FFF2-40B4-BE49-F238E27FC236}">
                    <a16:creationId xmlns:a16="http://schemas.microsoft.com/office/drawing/2014/main" id="{75295C51-61BE-4973-9298-B31CBF53D98F}"/>
                  </a:ext>
                </a:extLst>
              </p14:cNvPr>
              <p14:cNvContentPartPr/>
              <p14:nvPr/>
            </p14:nvContentPartPr>
            <p14:xfrm>
              <a:off x="7303894" y="2386923"/>
              <a:ext cx="2505960" cy="41400"/>
            </p14:xfrm>
          </p:contentPart>
        </mc:Choice>
        <mc:Fallback>
          <p:pic>
            <p:nvPicPr>
              <p:cNvPr id="20" name="Ink 19">
                <a:extLst>
                  <a:ext uri="{FF2B5EF4-FFF2-40B4-BE49-F238E27FC236}">
                    <a16:creationId xmlns:a16="http://schemas.microsoft.com/office/drawing/2014/main" id="{75295C51-61BE-4973-9298-B31CBF53D98F}"/>
                  </a:ext>
                </a:extLst>
              </p:cNvPr>
              <p:cNvPicPr/>
              <p:nvPr/>
            </p:nvPicPr>
            <p:blipFill>
              <a:blip r:embed="rId4"/>
              <a:stretch>
                <a:fillRect/>
              </a:stretch>
            </p:blipFill>
            <p:spPr>
              <a:xfrm>
                <a:off x="7250254" y="2278923"/>
                <a:ext cx="261360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1" name="Ink 20">
                <a:extLst>
                  <a:ext uri="{FF2B5EF4-FFF2-40B4-BE49-F238E27FC236}">
                    <a16:creationId xmlns:a16="http://schemas.microsoft.com/office/drawing/2014/main" id="{70661A6F-1CFE-4CCC-9496-5F643FA5C887}"/>
                  </a:ext>
                </a:extLst>
              </p14:cNvPr>
              <p14:cNvContentPartPr/>
              <p14:nvPr/>
            </p14:nvContentPartPr>
            <p14:xfrm>
              <a:off x="7284454" y="2600043"/>
              <a:ext cx="1058760" cy="24120"/>
            </p14:xfrm>
          </p:contentPart>
        </mc:Choice>
        <mc:Fallback>
          <p:pic>
            <p:nvPicPr>
              <p:cNvPr id="21" name="Ink 20">
                <a:extLst>
                  <a:ext uri="{FF2B5EF4-FFF2-40B4-BE49-F238E27FC236}">
                    <a16:creationId xmlns:a16="http://schemas.microsoft.com/office/drawing/2014/main" id="{70661A6F-1CFE-4CCC-9496-5F643FA5C887}"/>
                  </a:ext>
                </a:extLst>
              </p:cNvPr>
              <p:cNvPicPr/>
              <p:nvPr/>
            </p:nvPicPr>
            <p:blipFill>
              <a:blip r:embed="rId6"/>
              <a:stretch>
                <a:fillRect/>
              </a:stretch>
            </p:blipFill>
            <p:spPr>
              <a:xfrm>
                <a:off x="7230454" y="2492403"/>
                <a:ext cx="116640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2" name="Ink 21">
                <a:extLst>
                  <a:ext uri="{FF2B5EF4-FFF2-40B4-BE49-F238E27FC236}">
                    <a16:creationId xmlns:a16="http://schemas.microsoft.com/office/drawing/2014/main" id="{C9F1FBCF-CBC7-4927-A514-62A02A3B79E8}"/>
                  </a:ext>
                </a:extLst>
              </p14:cNvPr>
              <p14:cNvContentPartPr/>
              <p14:nvPr/>
            </p14:nvContentPartPr>
            <p14:xfrm>
              <a:off x="7281214" y="2823963"/>
              <a:ext cx="592200" cy="13320"/>
            </p14:xfrm>
          </p:contentPart>
        </mc:Choice>
        <mc:Fallback>
          <p:pic>
            <p:nvPicPr>
              <p:cNvPr id="22" name="Ink 21">
                <a:extLst>
                  <a:ext uri="{FF2B5EF4-FFF2-40B4-BE49-F238E27FC236}">
                    <a16:creationId xmlns:a16="http://schemas.microsoft.com/office/drawing/2014/main" id="{C9F1FBCF-CBC7-4927-A514-62A02A3B79E8}"/>
                  </a:ext>
                </a:extLst>
              </p:cNvPr>
              <p:cNvPicPr/>
              <p:nvPr/>
            </p:nvPicPr>
            <p:blipFill>
              <a:blip r:embed="rId8"/>
              <a:stretch>
                <a:fillRect/>
              </a:stretch>
            </p:blipFill>
            <p:spPr>
              <a:xfrm>
                <a:off x="7227214" y="2715963"/>
                <a:ext cx="69984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3" name="Ink 22">
                <a:extLst>
                  <a:ext uri="{FF2B5EF4-FFF2-40B4-BE49-F238E27FC236}">
                    <a16:creationId xmlns:a16="http://schemas.microsoft.com/office/drawing/2014/main" id="{AE484250-CA75-4333-A6B1-555E578657E8}"/>
                  </a:ext>
                </a:extLst>
              </p14:cNvPr>
              <p14:cNvContentPartPr/>
              <p14:nvPr/>
            </p14:nvContentPartPr>
            <p14:xfrm>
              <a:off x="7279054" y="3082803"/>
              <a:ext cx="522360" cy="23760"/>
            </p14:xfrm>
          </p:contentPart>
        </mc:Choice>
        <mc:Fallback>
          <p:pic>
            <p:nvPicPr>
              <p:cNvPr id="23" name="Ink 22">
                <a:extLst>
                  <a:ext uri="{FF2B5EF4-FFF2-40B4-BE49-F238E27FC236}">
                    <a16:creationId xmlns:a16="http://schemas.microsoft.com/office/drawing/2014/main" id="{AE484250-CA75-4333-A6B1-555E578657E8}"/>
                  </a:ext>
                </a:extLst>
              </p:cNvPr>
              <p:cNvPicPr/>
              <p:nvPr/>
            </p:nvPicPr>
            <p:blipFill>
              <a:blip r:embed="rId10"/>
              <a:stretch>
                <a:fillRect/>
              </a:stretch>
            </p:blipFill>
            <p:spPr>
              <a:xfrm>
                <a:off x="7225054" y="2974803"/>
                <a:ext cx="63000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4" name="Ink 23">
                <a:extLst>
                  <a:ext uri="{FF2B5EF4-FFF2-40B4-BE49-F238E27FC236}">
                    <a16:creationId xmlns:a16="http://schemas.microsoft.com/office/drawing/2014/main" id="{BA900181-B497-433E-B87C-E07A67E26030}"/>
                  </a:ext>
                </a:extLst>
              </p14:cNvPr>
              <p14:cNvContentPartPr/>
              <p14:nvPr/>
            </p14:nvContentPartPr>
            <p14:xfrm>
              <a:off x="7241614" y="3328683"/>
              <a:ext cx="646200" cy="54360"/>
            </p14:xfrm>
          </p:contentPart>
        </mc:Choice>
        <mc:Fallback>
          <p:pic>
            <p:nvPicPr>
              <p:cNvPr id="24" name="Ink 23">
                <a:extLst>
                  <a:ext uri="{FF2B5EF4-FFF2-40B4-BE49-F238E27FC236}">
                    <a16:creationId xmlns:a16="http://schemas.microsoft.com/office/drawing/2014/main" id="{BA900181-B497-433E-B87C-E07A67E26030}"/>
                  </a:ext>
                </a:extLst>
              </p:cNvPr>
              <p:cNvPicPr/>
              <p:nvPr/>
            </p:nvPicPr>
            <p:blipFill>
              <a:blip r:embed="rId12"/>
              <a:stretch>
                <a:fillRect/>
              </a:stretch>
            </p:blipFill>
            <p:spPr>
              <a:xfrm>
                <a:off x="7187974" y="3221043"/>
                <a:ext cx="753840" cy="270000"/>
              </a:xfrm>
              <a:prstGeom prst="rect">
                <a:avLst/>
              </a:prstGeom>
            </p:spPr>
          </p:pic>
        </mc:Fallback>
      </mc:AlternateContent>
    </p:spTree>
    <p:extLst>
      <p:ext uri="{BB962C8B-B14F-4D97-AF65-F5344CB8AC3E}">
        <p14:creationId xmlns:p14="http://schemas.microsoft.com/office/powerpoint/2010/main" val="2490306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CF4AA-85D3-422C-9EE5-12D4436AEC5B}"/>
              </a:ext>
            </a:extLst>
          </p:cNvPr>
          <p:cNvSpPr>
            <a:spLocks noGrp="1"/>
          </p:cNvSpPr>
          <p:nvPr>
            <p:ph type="title"/>
          </p:nvPr>
        </p:nvSpPr>
        <p:spPr/>
        <p:txBody>
          <a:bodyPr>
            <a:normAutofit fontScale="90000"/>
          </a:bodyPr>
          <a:lstStyle/>
          <a:p>
            <a:r>
              <a:rPr lang="en-US" dirty="0">
                <a:effectLst/>
              </a:rPr>
              <a:t>Fit an AR(2) to the data using the Burg estimates.  Display and describe.</a:t>
            </a:r>
            <a:endParaRPr lang="en-US" dirty="0"/>
          </a:p>
        </p:txBody>
      </p:sp>
      <p:pic>
        <p:nvPicPr>
          <p:cNvPr id="9" name="Content Placeholder 8">
            <a:extLst>
              <a:ext uri="{FF2B5EF4-FFF2-40B4-BE49-F238E27FC236}">
                <a16:creationId xmlns:a16="http://schemas.microsoft.com/office/drawing/2014/main" id="{01D50C6B-A4F9-42B5-8053-70DCCB9FDAEC}"/>
              </a:ext>
            </a:extLst>
          </p:cNvPr>
          <p:cNvPicPr>
            <a:picLocks noGrp="1" noChangeAspect="1"/>
          </p:cNvPicPr>
          <p:nvPr>
            <p:ph sz="half" idx="2"/>
          </p:nvPr>
        </p:nvPicPr>
        <p:blipFill>
          <a:blip r:embed="rId2"/>
          <a:stretch>
            <a:fillRect/>
          </a:stretch>
        </p:blipFill>
        <p:spPr>
          <a:xfrm>
            <a:off x="7236709" y="2076450"/>
            <a:ext cx="3204982" cy="3622675"/>
          </a:xfrm>
          <a:prstGeom prst="rect">
            <a:avLst/>
          </a:prstGeom>
        </p:spPr>
      </p:pic>
      <p:sp>
        <p:nvSpPr>
          <p:cNvPr id="8" name="Content Placeholder 7">
            <a:extLst>
              <a:ext uri="{FF2B5EF4-FFF2-40B4-BE49-F238E27FC236}">
                <a16:creationId xmlns:a16="http://schemas.microsoft.com/office/drawing/2014/main" id="{14CF81F0-DA50-491B-B45E-F6CE4080ADB9}"/>
              </a:ext>
            </a:extLst>
          </p:cNvPr>
          <p:cNvSpPr>
            <a:spLocks noGrp="1"/>
          </p:cNvSpPr>
          <p:nvPr>
            <p:ph sz="half" idx="1"/>
          </p:nvPr>
        </p:nvSpPr>
        <p:spPr/>
        <p:txBody>
          <a:bodyPr/>
          <a:lstStyle/>
          <a:p>
            <a:r>
              <a:rPr lang="en-US" dirty="0"/>
              <a:t>Interestingly enough, we can see the phi values are very close to those of the MLE output in the previous slide. In fact, if round high enough, the values would be identical.</a:t>
            </a:r>
          </a:p>
          <a:p>
            <a:r>
              <a:rPr lang="en-US" dirty="0"/>
              <a:t>The same could be said about the AIC and the BIC. No mean was added back to the data since a zero-mean was not assumed.</a:t>
            </a:r>
          </a:p>
        </p:txBody>
      </p:sp>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7D06C82E-6B85-4CEB-986A-E9203BC740F9}"/>
                  </a:ext>
                </a:extLst>
              </p14:cNvPr>
              <p14:cNvContentPartPr/>
              <p14:nvPr/>
            </p14:nvContentPartPr>
            <p14:xfrm>
              <a:off x="7263214" y="3485643"/>
              <a:ext cx="2644200" cy="84960"/>
            </p14:xfrm>
          </p:contentPart>
        </mc:Choice>
        <mc:Fallback>
          <p:pic>
            <p:nvPicPr>
              <p:cNvPr id="10" name="Ink 9">
                <a:extLst>
                  <a:ext uri="{FF2B5EF4-FFF2-40B4-BE49-F238E27FC236}">
                    <a16:creationId xmlns:a16="http://schemas.microsoft.com/office/drawing/2014/main" id="{7D06C82E-6B85-4CEB-986A-E9203BC740F9}"/>
                  </a:ext>
                </a:extLst>
              </p:cNvPr>
              <p:cNvPicPr/>
              <p:nvPr/>
            </p:nvPicPr>
            <p:blipFill>
              <a:blip r:embed="rId4"/>
              <a:stretch>
                <a:fillRect/>
              </a:stretch>
            </p:blipFill>
            <p:spPr>
              <a:xfrm>
                <a:off x="7209574" y="3377643"/>
                <a:ext cx="275184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1" name="Ink 10">
                <a:extLst>
                  <a:ext uri="{FF2B5EF4-FFF2-40B4-BE49-F238E27FC236}">
                    <a16:creationId xmlns:a16="http://schemas.microsoft.com/office/drawing/2014/main" id="{8498DEAF-067F-4DDD-A0DF-8235957601CF}"/>
                  </a:ext>
                </a:extLst>
              </p14:cNvPr>
              <p14:cNvContentPartPr/>
              <p14:nvPr/>
            </p14:nvContentPartPr>
            <p14:xfrm>
              <a:off x="7277614" y="3709203"/>
              <a:ext cx="943920" cy="40320"/>
            </p14:xfrm>
          </p:contentPart>
        </mc:Choice>
        <mc:Fallback>
          <p:pic>
            <p:nvPicPr>
              <p:cNvPr id="11" name="Ink 10">
                <a:extLst>
                  <a:ext uri="{FF2B5EF4-FFF2-40B4-BE49-F238E27FC236}">
                    <a16:creationId xmlns:a16="http://schemas.microsoft.com/office/drawing/2014/main" id="{8498DEAF-067F-4DDD-A0DF-8235957601CF}"/>
                  </a:ext>
                </a:extLst>
              </p:cNvPr>
              <p:cNvPicPr/>
              <p:nvPr/>
            </p:nvPicPr>
            <p:blipFill>
              <a:blip r:embed="rId6"/>
              <a:stretch>
                <a:fillRect/>
              </a:stretch>
            </p:blipFill>
            <p:spPr>
              <a:xfrm>
                <a:off x="7223974" y="3601563"/>
                <a:ext cx="105156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2" name="Ink 11">
                <a:extLst>
                  <a:ext uri="{FF2B5EF4-FFF2-40B4-BE49-F238E27FC236}">
                    <a16:creationId xmlns:a16="http://schemas.microsoft.com/office/drawing/2014/main" id="{5D1B0115-8624-4962-A079-8113853B19BE}"/>
                  </a:ext>
                </a:extLst>
              </p14:cNvPr>
              <p14:cNvContentPartPr/>
              <p14:nvPr/>
            </p14:nvContentPartPr>
            <p14:xfrm>
              <a:off x="7292734" y="3936003"/>
              <a:ext cx="626760" cy="24120"/>
            </p14:xfrm>
          </p:contentPart>
        </mc:Choice>
        <mc:Fallback>
          <p:pic>
            <p:nvPicPr>
              <p:cNvPr id="12" name="Ink 11">
                <a:extLst>
                  <a:ext uri="{FF2B5EF4-FFF2-40B4-BE49-F238E27FC236}">
                    <a16:creationId xmlns:a16="http://schemas.microsoft.com/office/drawing/2014/main" id="{5D1B0115-8624-4962-A079-8113853B19BE}"/>
                  </a:ext>
                </a:extLst>
              </p:cNvPr>
              <p:cNvPicPr/>
              <p:nvPr/>
            </p:nvPicPr>
            <p:blipFill>
              <a:blip r:embed="rId8"/>
              <a:stretch>
                <a:fillRect/>
              </a:stretch>
            </p:blipFill>
            <p:spPr>
              <a:xfrm>
                <a:off x="7239094" y="3828003"/>
                <a:ext cx="73440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3" name="Ink 12">
                <a:extLst>
                  <a:ext uri="{FF2B5EF4-FFF2-40B4-BE49-F238E27FC236}">
                    <a16:creationId xmlns:a16="http://schemas.microsoft.com/office/drawing/2014/main" id="{7802B4AF-E468-4852-A306-930E90BA02FE}"/>
                  </a:ext>
                </a:extLst>
              </p14:cNvPr>
              <p14:cNvContentPartPr/>
              <p14:nvPr/>
            </p14:nvContentPartPr>
            <p14:xfrm>
              <a:off x="7286254" y="4177923"/>
              <a:ext cx="636480" cy="40680"/>
            </p14:xfrm>
          </p:contentPart>
        </mc:Choice>
        <mc:Fallback>
          <p:pic>
            <p:nvPicPr>
              <p:cNvPr id="13" name="Ink 12">
                <a:extLst>
                  <a:ext uri="{FF2B5EF4-FFF2-40B4-BE49-F238E27FC236}">
                    <a16:creationId xmlns:a16="http://schemas.microsoft.com/office/drawing/2014/main" id="{7802B4AF-E468-4852-A306-930E90BA02FE}"/>
                  </a:ext>
                </a:extLst>
              </p:cNvPr>
              <p:cNvPicPr/>
              <p:nvPr/>
            </p:nvPicPr>
            <p:blipFill>
              <a:blip r:embed="rId10"/>
              <a:stretch>
                <a:fillRect/>
              </a:stretch>
            </p:blipFill>
            <p:spPr>
              <a:xfrm>
                <a:off x="7232254" y="4070283"/>
                <a:ext cx="74412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4" name="Ink 13">
                <a:extLst>
                  <a:ext uri="{FF2B5EF4-FFF2-40B4-BE49-F238E27FC236}">
                    <a16:creationId xmlns:a16="http://schemas.microsoft.com/office/drawing/2014/main" id="{82530983-3824-426A-AC80-493377C6EAF5}"/>
                  </a:ext>
                </a:extLst>
              </p14:cNvPr>
              <p14:cNvContentPartPr/>
              <p14:nvPr/>
            </p14:nvContentPartPr>
            <p14:xfrm>
              <a:off x="7242694" y="4408683"/>
              <a:ext cx="777240" cy="33840"/>
            </p14:xfrm>
          </p:contentPart>
        </mc:Choice>
        <mc:Fallback>
          <p:pic>
            <p:nvPicPr>
              <p:cNvPr id="14" name="Ink 13">
                <a:extLst>
                  <a:ext uri="{FF2B5EF4-FFF2-40B4-BE49-F238E27FC236}">
                    <a16:creationId xmlns:a16="http://schemas.microsoft.com/office/drawing/2014/main" id="{82530983-3824-426A-AC80-493377C6EAF5}"/>
                  </a:ext>
                </a:extLst>
              </p:cNvPr>
              <p:cNvPicPr/>
              <p:nvPr/>
            </p:nvPicPr>
            <p:blipFill>
              <a:blip r:embed="rId12"/>
              <a:stretch>
                <a:fillRect/>
              </a:stretch>
            </p:blipFill>
            <p:spPr>
              <a:xfrm>
                <a:off x="7189054" y="4301043"/>
                <a:ext cx="884880" cy="249480"/>
              </a:xfrm>
              <a:prstGeom prst="rect">
                <a:avLst/>
              </a:prstGeom>
            </p:spPr>
          </p:pic>
        </mc:Fallback>
      </mc:AlternateContent>
    </p:spTree>
    <p:extLst>
      <p:ext uri="{BB962C8B-B14F-4D97-AF65-F5344CB8AC3E}">
        <p14:creationId xmlns:p14="http://schemas.microsoft.com/office/powerpoint/2010/main" val="1796931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51C6D-AB33-4636-894D-5EC94E3134F1}"/>
              </a:ext>
            </a:extLst>
          </p:cNvPr>
          <p:cNvSpPr>
            <a:spLocks noGrp="1"/>
          </p:cNvSpPr>
          <p:nvPr>
            <p:ph type="title"/>
          </p:nvPr>
        </p:nvSpPr>
        <p:spPr/>
        <p:txBody>
          <a:bodyPr>
            <a:normAutofit fontScale="90000"/>
          </a:bodyPr>
          <a:lstStyle/>
          <a:p>
            <a:r>
              <a:rPr lang="en-US" dirty="0">
                <a:effectLst/>
              </a:rPr>
              <a:t>Find the ASE for the maximum likelihood fit by forecasting the last 24 weeks of the series.</a:t>
            </a:r>
            <a:endParaRPr lang="en-US" dirty="0"/>
          </a:p>
        </p:txBody>
      </p:sp>
      <p:pic>
        <p:nvPicPr>
          <p:cNvPr id="9" name="Content Placeholder 8">
            <a:extLst>
              <a:ext uri="{FF2B5EF4-FFF2-40B4-BE49-F238E27FC236}">
                <a16:creationId xmlns:a16="http://schemas.microsoft.com/office/drawing/2014/main" id="{A360146C-F491-416E-8876-E896514303E0}"/>
              </a:ext>
            </a:extLst>
          </p:cNvPr>
          <p:cNvPicPr>
            <a:picLocks noGrp="1" noChangeAspect="1"/>
          </p:cNvPicPr>
          <p:nvPr>
            <p:ph sz="half" idx="2"/>
          </p:nvPr>
        </p:nvPicPr>
        <p:blipFill>
          <a:blip r:embed="rId2"/>
          <a:stretch>
            <a:fillRect/>
          </a:stretch>
        </p:blipFill>
        <p:spPr>
          <a:xfrm>
            <a:off x="7236709" y="2076450"/>
            <a:ext cx="3204982" cy="3622675"/>
          </a:xfrm>
          <a:prstGeom prst="rect">
            <a:avLst/>
          </a:prstGeom>
        </p:spPr>
      </p:pic>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DA6C2E2C-3818-49D7-A6DB-DAAEB5E7ADF2}"/>
                  </a:ext>
                </a:extLst>
              </p14:cNvPr>
              <p14:cNvContentPartPr/>
              <p14:nvPr/>
            </p14:nvContentPartPr>
            <p14:xfrm>
              <a:off x="7234054" y="5259363"/>
              <a:ext cx="2758680" cy="67320"/>
            </p14:xfrm>
          </p:contentPart>
        </mc:Choice>
        <mc:Fallback>
          <p:pic>
            <p:nvPicPr>
              <p:cNvPr id="10" name="Ink 9">
                <a:extLst>
                  <a:ext uri="{FF2B5EF4-FFF2-40B4-BE49-F238E27FC236}">
                    <a16:creationId xmlns:a16="http://schemas.microsoft.com/office/drawing/2014/main" id="{DA6C2E2C-3818-49D7-A6DB-DAAEB5E7ADF2}"/>
                  </a:ext>
                </a:extLst>
              </p:cNvPr>
              <p:cNvPicPr/>
              <p:nvPr/>
            </p:nvPicPr>
            <p:blipFill>
              <a:blip r:embed="rId4"/>
              <a:stretch>
                <a:fillRect/>
              </a:stretch>
            </p:blipFill>
            <p:spPr>
              <a:xfrm>
                <a:off x="7198054" y="5187723"/>
                <a:ext cx="283032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1" name="Ink 10">
                <a:extLst>
                  <a:ext uri="{FF2B5EF4-FFF2-40B4-BE49-F238E27FC236}">
                    <a16:creationId xmlns:a16="http://schemas.microsoft.com/office/drawing/2014/main" id="{8A607335-2FCF-4BF4-8D45-58D87BFDE7C2}"/>
                  </a:ext>
                </a:extLst>
              </p14:cNvPr>
              <p14:cNvContentPartPr/>
              <p14:nvPr/>
            </p14:nvContentPartPr>
            <p14:xfrm>
              <a:off x="7287694" y="5371323"/>
              <a:ext cx="744480" cy="27720"/>
            </p14:xfrm>
          </p:contentPart>
        </mc:Choice>
        <mc:Fallback>
          <p:pic>
            <p:nvPicPr>
              <p:cNvPr id="11" name="Ink 10">
                <a:extLst>
                  <a:ext uri="{FF2B5EF4-FFF2-40B4-BE49-F238E27FC236}">
                    <a16:creationId xmlns:a16="http://schemas.microsoft.com/office/drawing/2014/main" id="{8A607335-2FCF-4BF4-8D45-58D87BFDE7C2}"/>
                  </a:ext>
                </a:extLst>
              </p:cNvPr>
              <p:cNvPicPr/>
              <p:nvPr/>
            </p:nvPicPr>
            <p:blipFill>
              <a:blip r:embed="rId6"/>
              <a:stretch>
                <a:fillRect/>
              </a:stretch>
            </p:blipFill>
            <p:spPr>
              <a:xfrm>
                <a:off x="7252054" y="5299683"/>
                <a:ext cx="816120" cy="171360"/>
              </a:xfrm>
              <a:prstGeom prst="rect">
                <a:avLst/>
              </a:prstGeom>
            </p:spPr>
          </p:pic>
        </mc:Fallback>
      </mc:AlternateContent>
      <p:pic>
        <p:nvPicPr>
          <p:cNvPr id="17" name="Content Placeholder 16">
            <a:extLst>
              <a:ext uri="{FF2B5EF4-FFF2-40B4-BE49-F238E27FC236}">
                <a16:creationId xmlns:a16="http://schemas.microsoft.com/office/drawing/2014/main" id="{9955BE82-2F7D-4F0F-BC02-1A57417C2861}"/>
              </a:ext>
            </a:extLst>
          </p:cNvPr>
          <p:cNvPicPr>
            <a:picLocks noGrp="1" noChangeAspect="1"/>
          </p:cNvPicPr>
          <p:nvPr>
            <p:ph sz="half" idx="1"/>
          </p:nvPr>
        </p:nvPicPr>
        <p:blipFill>
          <a:blip r:embed="rId7"/>
          <a:stretch>
            <a:fillRect/>
          </a:stretch>
        </p:blipFill>
        <p:spPr>
          <a:xfrm>
            <a:off x="1415910" y="2076450"/>
            <a:ext cx="3853143" cy="3622675"/>
          </a:xfrm>
          <a:prstGeom prst="rect">
            <a:avLst/>
          </a:prstGeom>
        </p:spPr>
      </p:pic>
    </p:spTree>
    <p:extLst>
      <p:ext uri="{BB962C8B-B14F-4D97-AF65-F5344CB8AC3E}">
        <p14:creationId xmlns:p14="http://schemas.microsoft.com/office/powerpoint/2010/main" val="2306834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5A21-CCFD-4AA2-BAEF-8F7B737EE166}"/>
              </a:ext>
            </a:extLst>
          </p:cNvPr>
          <p:cNvSpPr>
            <a:spLocks noGrp="1"/>
          </p:cNvSpPr>
          <p:nvPr>
            <p:ph type="title"/>
          </p:nvPr>
        </p:nvSpPr>
        <p:spPr/>
        <p:txBody>
          <a:bodyPr>
            <a:normAutofit fontScale="90000"/>
          </a:bodyPr>
          <a:lstStyle/>
          <a:p>
            <a:r>
              <a:rPr lang="en-US" dirty="0">
                <a:effectLst/>
              </a:rPr>
              <a:t>Find the ASE for the Burg fit by forecasting the last 24 weeks of the series.</a:t>
            </a:r>
            <a:endParaRPr lang="en-US" dirty="0"/>
          </a:p>
        </p:txBody>
      </p:sp>
      <p:pic>
        <p:nvPicPr>
          <p:cNvPr id="9" name="Content Placeholder 8">
            <a:extLst>
              <a:ext uri="{FF2B5EF4-FFF2-40B4-BE49-F238E27FC236}">
                <a16:creationId xmlns:a16="http://schemas.microsoft.com/office/drawing/2014/main" id="{4F46D121-CBDB-4622-96D7-5D4674A325EC}"/>
              </a:ext>
            </a:extLst>
          </p:cNvPr>
          <p:cNvPicPr>
            <a:picLocks noGrp="1" noChangeAspect="1"/>
          </p:cNvPicPr>
          <p:nvPr>
            <p:ph sz="half" idx="1"/>
          </p:nvPr>
        </p:nvPicPr>
        <p:blipFill>
          <a:blip r:embed="rId2"/>
          <a:stretch>
            <a:fillRect/>
          </a:stretch>
        </p:blipFill>
        <p:spPr>
          <a:xfrm>
            <a:off x="1415910" y="2076450"/>
            <a:ext cx="3853143" cy="3622675"/>
          </a:xfrm>
          <a:prstGeom prst="rect">
            <a:avLst/>
          </a:prstGeom>
        </p:spPr>
      </p:pic>
      <p:pic>
        <p:nvPicPr>
          <p:cNvPr id="6" name="Content Placeholder 5">
            <a:extLst>
              <a:ext uri="{FF2B5EF4-FFF2-40B4-BE49-F238E27FC236}">
                <a16:creationId xmlns:a16="http://schemas.microsoft.com/office/drawing/2014/main" id="{B38985E2-2E34-44B0-AF69-8F8672E9BBD5}"/>
              </a:ext>
            </a:extLst>
          </p:cNvPr>
          <p:cNvPicPr>
            <a:picLocks noGrp="1" noChangeAspect="1"/>
          </p:cNvPicPr>
          <p:nvPr>
            <p:ph sz="half" idx="2"/>
          </p:nvPr>
        </p:nvPicPr>
        <p:blipFill>
          <a:blip r:embed="rId3"/>
          <a:stretch>
            <a:fillRect/>
          </a:stretch>
        </p:blipFill>
        <p:spPr>
          <a:xfrm>
            <a:off x="7236709" y="2076450"/>
            <a:ext cx="3204982" cy="3622675"/>
          </a:xfrm>
          <a:prstGeom prst="rect">
            <a:avLst/>
          </a:prstGeom>
        </p:spPr>
      </p:pic>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D9832434-BFD5-43FE-A76E-0EF804B1E8A6}"/>
                  </a:ext>
                </a:extLst>
              </p14:cNvPr>
              <p14:cNvContentPartPr/>
              <p14:nvPr/>
            </p14:nvContentPartPr>
            <p14:xfrm>
              <a:off x="7252414" y="5620443"/>
              <a:ext cx="843480" cy="54720"/>
            </p14:xfrm>
          </p:contentPart>
        </mc:Choice>
        <mc:Fallback>
          <p:pic>
            <p:nvPicPr>
              <p:cNvPr id="7" name="Ink 6">
                <a:extLst>
                  <a:ext uri="{FF2B5EF4-FFF2-40B4-BE49-F238E27FC236}">
                    <a16:creationId xmlns:a16="http://schemas.microsoft.com/office/drawing/2014/main" id="{D9832434-BFD5-43FE-A76E-0EF804B1E8A6}"/>
                  </a:ext>
                </a:extLst>
              </p:cNvPr>
              <p:cNvPicPr/>
              <p:nvPr/>
            </p:nvPicPr>
            <p:blipFill>
              <a:blip r:embed="rId5"/>
              <a:stretch>
                <a:fillRect/>
              </a:stretch>
            </p:blipFill>
            <p:spPr>
              <a:xfrm>
                <a:off x="7216414" y="5548803"/>
                <a:ext cx="91512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EB62A4C8-7B41-4183-98C5-B5FC33EE9C7F}"/>
                  </a:ext>
                </a:extLst>
              </p14:cNvPr>
              <p14:cNvContentPartPr/>
              <p14:nvPr/>
            </p14:nvContentPartPr>
            <p14:xfrm>
              <a:off x="7285534" y="5558883"/>
              <a:ext cx="2758680" cy="45360"/>
            </p14:xfrm>
          </p:contentPart>
        </mc:Choice>
        <mc:Fallback>
          <p:pic>
            <p:nvPicPr>
              <p:cNvPr id="8" name="Ink 7">
                <a:extLst>
                  <a:ext uri="{FF2B5EF4-FFF2-40B4-BE49-F238E27FC236}">
                    <a16:creationId xmlns:a16="http://schemas.microsoft.com/office/drawing/2014/main" id="{EB62A4C8-7B41-4183-98C5-B5FC33EE9C7F}"/>
                  </a:ext>
                </a:extLst>
              </p:cNvPr>
              <p:cNvPicPr/>
              <p:nvPr/>
            </p:nvPicPr>
            <p:blipFill>
              <a:blip r:embed="rId7"/>
              <a:stretch>
                <a:fillRect/>
              </a:stretch>
            </p:blipFill>
            <p:spPr>
              <a:xfrm>
                <a:off x="7249534" y="5486883"/>
                <a:ext cx="2830320" cy="189000"/>
              </a:xfrm>
              <a:prstGeom prst="rect">
                <a:avLst/>
              </a:prstGeom>
            </p:spPr>
          </p:pic>
        </mc:Fallback>
      </mc:AlternateContent>
    </p:spTree>
    <p:extLst>
      <p:ext uri="{BB962C8B-B14F-4D97-AF65-F5344CB8AC3E}">
        <p14:creationId xmlns:p14="http://schemas.microsoft.com/office/powerpoint/2010/main" val="4278150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ABF9-D262-45BB-BB3D-6017419C9DF8}"/>
              </a:ext>
            </a:extLst>
          </p:cNvPr>
          <p:cNvSpPr>
            <a:spLocks noGrp="1"/>
          </p:cNvSpPr>
          <p:nvPr>
            <p:ph type="title"/>
          </p:nvPr>
        </p:nvSpPr>
        <p:spPr/>
        <p:txBody>
          <a:bodyPr/>
          <a:lstStyle/>
          <a:p>
            <a:r>
              <a:rPr lang="en-US" dirty="0">
                <a:effectLst/>
              </a:rPr>
              <a:t>Which model would you choose?</a:t>
            </a:r>
            <a:endParaRPr lang="en-US" dirty="0"/>
          </a:p>
        </p:txBody>
      </p:sp>
      <p:sp>
        <p:nvSpPr>
          <p:cNvPr id="3" name="Content Placeholder 2">
            <a:extLst>
              <a:ext uri="{FF2B5EF4-FFF2-40B4-BE49-F238E27FC236}">
                <a16:creationId xmlns:a16="http://schemas.microsoft.com/office/drawing/2014/main" id="{21431DF6-52B5-4477-B740-DD42C95F7B30}"/>
              </a:ext>
            </a:extLst>
          </p:cNvPr>
          <p:cNvSpPr>
            <a:spLocks noGrp="1"/>
          </p:cNvSpPr>
          <p:nvPr>
            <p:ph idx="1"/>
          </p:nvPr>
        </p:nvSpPr>
        <p:spPr/>
        <p:txBody>
          <a:bodyPr/>
          <a:lstStyle/>
          <a:p>
            <a:r>
              <a:rPr lang="en-US" dirty="0"/>
              <a:t>Considering the models are nearly identical, I believe either model could be a solid choice. However, considering the ASE demonstrated a difference at the hundredths level, I would consider the burg model. The AIC and the BIC were too close to feel comfortable making the decision solely on those elements. However, in this exercise we were restricted to a simple AR(2) model, which may not necessarily be the ideal model. </a:t>
            </a:r>
          </a:p>
          <a:p>
            <a:r>
              <a:rPr lang="en-US" dirty="0"/>
              <a:t>We saw their performance in the forecast output. Both models follow the same </a:t>
            </a:r>
            <a:r>
              <a:rPr lang="en-US" dirty="0" err="1"/>
              <a:t>trajection</a:t>
            </a:r>
            <a:r>
              <a:rPr lang="en-US" dirty="0"/>
              <a:t> and eventually resort back to the mean.</a:t>
            </a:r>
          </a:p>
        </p:txBody>
      </p:sp>
    </p:spTree>
    <p:extLst>
      <p:ext uri="{BB962C8B-B14F-4D97-AF65-F5344CB8AC3E}">
        <p14:creationId xmlns:p14="http://schemas.microsoft.com/office/powerpoint/2010/main" val="387296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E7E31-9EEA-408A-B3DD-F4FECD637DFA}"/>
              </a:ext>
            </a:extLst>
          </p:cNvPr>
          <p:cNvSpPr>
            <a:spLocks noGrp="1"/>
          </p:cNvSpPr>
          <p:nvPr>
            <p:ph type="title"/>
          </p:nvPr>
        </p:nvSpPr>
        <p:spPr/>
        <p:txBody>
          <a:bodyPr/>
          <a:lstStyle/>
          <a:p>
            <a:r>
              <a:rPr lang="en-US" dirty="0"/>
              <a:t>Key Takeaways &amp; Questions</a:t>
            </a:r>
          </a:p>
        </p:txBody>
      </p:sp>
      <p:sp>
        <p:nvSpPr>
          <p:cNvPr id="3" name="Content Placeholder 2">
            <a:extLst>
              <a:ext uri="{FF2B5EF4-FFF2-40B4-BE49-F238E27FC236}">
                <a16:creationId xmlns:a16="http://schemas.microsoft.com/office/drawing/2014/main" id="{3BDD90A9-D4D5-434A-B839-8A19356E791C}"/>
              </a:ext>
            </a:extLst>
          </p:cNvPr>
          <p:cNvSpPr>
            <a:spLocks noGrp="1"/>
          </p:cNvSpPr>
          <p:nvPr>
            <p:ph idx="1"/>
          </p:nvPr>
        </p:nvSpPr>
        <p:spPr/>
        <p:txBody>
          <a:bodyPr/>
          <a:lstStyle/>
          <a:p>
            <a:r>
              <a:rPr lang="en-US" dirty="0"/>
              <a:t>The biggest takeaways were that it is NOT recommended we use the Box-Jenkins and the Yule-Walker estimates. They are misleading and not the best metrics to be using. </a:t>
            </a:r>
          </a:p>
          <a:p>
            <a:r>
              <a:rPr lang="en-US" dirty="0"/>
              <a:t>We must follow 4 steps as we go through this process:</a:t>
            </a:r>
          </a:p>
          <a:p>
            <a:pPr lvl="1"/>
            <a:r>
              <a:rPr lang="en-US" dirty="0"/>
              <a:t>Check for white noise</a:t>
            </a:r>
          </a:p>
          <a:p>
            <a:pPr lvl="1"/>
            <a:r>
              <a:rPr lang="en-US" dirty="0"/>
              <a:t>Estimate p and q</a:t>
            </a:r>
          </a:p>
          <a:p>
            <a:pPr lvl="1"/>
            <a:r>
              <a:rPr lang="en-US" dirty="0"/>
              <a:t>Use p and q estimates to check for estimates of phi and theta</a:t>
            </a:r>
          </a:p>
          <a:p>
            <a:pPr lvl="1"/>
            <a:r>
              <a:rPr lang="en-US" dirty="0"/>
              <a:t>Fit and Forecast</a:t>
            </a:r>
          </a:p>
        </p:txBody>
      </p:sp>
    </p:spTree>
    <p:extLst>
      <p:ext uri="{BB962C8B-B14F-4D97-AF65-F5344CB8AC3E}">
        <p14:creationId xmlns:p14="http://schemas.microsoft.com/office/powerpoint/2010/main" val="31321037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
      <a:dk1>
        <a:srgbClr val="000000"/>
      </a:dk1>
      <a:lt1>
        <a:srgbClr val="FFFFFF"/>
      </a:lt1>
      <a:dk2>
        <a:srgbClr val="242841"/>
      </a:dk2>
      <a:lt2>
        <a:srgbClr val="E2E8E6"/>
      </a:lt2>
      <a:accent1>
        <a:srgbClr val="E72972"/>
      </a:accent1>
      <a:accent2>
        <a:srgbClr val="D517AF"/>
      </a:accent2>
      <a:accent3>
        <a:srgbClr val="BD29E7"/>
      </a:accent3>
      <a:accent4>
        <a:srgbClr val="6A2AD8"/>
      </a:accent4>
      <a:accent5>
        <a:srgbClr val="333DE8"/>
      </a:accent5>
      <a:accent6>
        <a:srgbClr val="1770D5"/>
      </a:accent6>
      <a:hlink>
        <a:srgbClr val="7266CC"/>
      </a:hlink>
      <a:folHlink>
        <a:srgbClr val="7F7F7F"/>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150</TotalTime>
  <Words>352</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Calisto MT</vt:lpstr>
      <vt:lpstr>Wingdings 2</vt:lpstr>
      <vt:lpstr>SlateVTI</vt:lpstr>
      <vt:lpstr>Unit 9 – For Live Session</vt:lpstr>
      <vt:lpstr>Fit an AR(2) to the data using the maximum likelihood estimates</vt:lpstr>
      <vt:lpstr>Fit an AR(2) to the data using the Burg estimates.  Display and describe.</vt:lpstr>
      <vt:lpstr>Find the ASE for the maximum likelihood fit by forecasting the last 24 weeks of the series.</vt:lpstr>
      <vt:lpstr>Find the ASE for the Burg fit by forecasting the last 24 weeks of the series.</vt:lpstr>
      <vt:lpstr>Which model would you choose?</vt:lpstr>
      <vt:lpstr>Key Takeaways &amp;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9 – For Live Session</dc:title>
  <dc:creator>Javier Saldana</dc:creator>
  <cp:lastModifiedBy>Javier Saldana</cp:lastModifiedBy>
  <cp:revision>7</cp:revision>
  <dcterms:created xsi:type="dcterms:W3CDTF">2019-10-22T04:07:08Z</dcterms:created>
  <dcterms:modified xsi:type="dcterms:W3CDTF">2019-10-22T06:37:59Z</dcterms:modified>
</cp:coreProperties>
</file>