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69" r:id="rId9"/>
    <p:sldId id="270" r:id="rId10"/>
    <p:sldId id="283" r:id="rId11"/>
    <p:sldId id="284" r:id="rId12"/>
    <p:sldId id="273" r:id="rId13"/>
    <p:sldId id="272" r:id="rId14"/>
    <p:sldId id="274" r:id="rId15"/>
    <p:sldId id="271" r:id="rId16"/>
    <p:sldId id="261" r:id="rId17"/>
    <p:sldId id="260" r:id="rId18"/>
    <p:sldId id="285" r:id="rId19"/>
    <p:sldId id="286" r:id="rId20"/>
    <p:sldId id="26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A1"/>
    <a:srgbClr val="CC003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6E4FE-E22A-44B3-87C4-8F05D638DF44}" v="114" dt="2019-02-25T04:58:54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ldana" userId="ca52465489e2c690" providerId="LiveId" clId="{C146E4FE-E22A-44B3-87C4-8F05D638DF44}"/>
    <pc:docChg chg="undo custSel mod addSld delSld modSld sldOrd modMainMaster">
      <pc:chgData name="Javier Saldana" userId="ca52465489e2c690" providerId="LiveId" clId="{C146E4FE-E22A-44B3-87C4-8F05D638DF44}" dt="2019-02-25T04:58:54.208" v="3210"/>
      <pc:docMkLst>
        <pc:docMk/>
      </pc:docMkLst>
      <pc:sldChg chg="addSp modSp">
        <pc:chgData name="Javier Saldana" userId="ca52465489e2c690" providerId="LiveId" clId="{C146E4FE-E22A-44B3-87C4-8F05D638DF44}" dt="2019-02-24T22:53:12.470" v="607"/>
        <pc:sldMkLst>
          <pc:docMk/>
          <pc:sldMk cId="1677321490" sldId="256"/>
        </pc:sldMkLst>
        <pc:spChg chg="mod">
          <ac:chgData name="Javier Saldana" userId="ca52465489e2c690" providerId="LiveId" clId="{C146E4FE-E22A-44B3-87C4-8F05D638DF44}" dt="2019-02-24T22:53:12.470" v="607"/>
          <ac:spMkLst>
            <pc:docMk/>
            <pc:sldMk cId="1677321490" sldId="256"/>
            <ac:spMk id="2" creationId="{00000000-0000-0000-0000-000000000000}"/>
          </ac:spMkLst>
        </pc:spChg>
        <pc:spChg chg="mod">
          <ac:chgData name="Javier Saldana" userId="ca52465489e2c690" providerId="LiveId" clId="{C146E4FE-E22A-44B3-87C4-8F05D638DF44}" dt="2019-02-24T22:33:36.231" v="290" actId="2711"/>
          <ac:spMkLst>
            <pc:docMk/>
            <pc:sldMk cId="1677321490" sldId="256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4T22:33:47.271" v="291" actId="2711"/>
          <ac:spMkLst>
            <pc:docMk/>
            <pc:sldMk cId="1677321490" sldId="256"/>
            <ac:spMk id="5" creationId="{F6571CCA-66D2-4541-812B-B144B3FD4F08}"/>
          </ac:spMkLst>
        </pc:spChg>
      </pc:sldChg>
      <pc:sldChg chg="modSp modTransition">
        <pc:chgData name="Javier Saldana" userId="ca52465489e2c690" providerId="LiveId" clId="{C146E4FE-E22A-44B3-87C4-8F05D638DF44}" dt="2019-02-25T04:50:45.294" v="2943" actId="20577"/>
        <pc:sldMkLst>
          <pc:docMk/>
          <pc:sldMk cId="724448261" sldId="257"/>
        </pc:sldMkLst>
        <pc:spChg chg="mod">
          <ac:chgData name="Javier Saldana" userId="ca52465489e2c690" providerId="LiveId" clId="{C146E4FE-E22A-44B3-87C4-8F05D638DF44}" dt="2019-02-24T22:35:24.157" v="317" actId="20577"/>
          <ac:spMkLst>
            <pc:docMk/>
            <pc:sldMk cId="724448261" sldId="257"/>
            <ac:spMk id="2" creationId="{00000000-0000-0000-0000-000000000000}"/>
          </ac:spMkLst>
        </pc:spChg>
        <pc:spChg chg="mod">
          <ac:chgData name="Javier Saldana" userId="ca52465489e2c690" providerId="LiveId" clId="{C146E4FE-E22A-44B3-87C4-8F05D638DF44}" dt="2019-02-25T04:50:45.294" v="2943" actId="20577"/>
          <ac:spMkLst>
            <pc:docMk/>
            <pc:sldMk cId="724448261" sldId="257"/>
            <ac:spMk id="3" creationId="{00000000-0000-0000-0000-000000000000}"/>
          </ac:spMkLst>
        </pc:spChg>
      </pc:sldChg>
      <pc:sldChg chg="addSp delSp modSp modTransition">
        <pc:chgData name="Javier Saldana" userId="ca52465489e2c690" providerId="LiveId" clId="{C146E4FE-E22A-44B3-87C4-8F05D638DF44}" dt="2019-02-25T01:58:12.720" v="910" actId="20577"/>
        <pc:sldMkLst>
          <pc:docMk/>
          <pc:sldMk cId="1881417302" sldId="258"/>
        </pc:sldMkLst>
        <pc:spChg chg="mod">
          <ac:chgData name="Javier Saldana" userId="ca52465489e2c690" providerId="LiveId" clId="{C146E4FE-E22A-44B3-87C4-8F05D638DF44}" dt="2019-02-25T00:48:18.894" v="754" actId="20577"/>
          <ac:spMkLst>
            <pc:docMk/>
            <pc:sldMk cId="1881417302" sldId="258"/>
            <ac:spMk id="2" creationId="{00000000-0000-0000-0000-000000000000}"/>
          </ac:spMkLst>
        </pc:spChg>
        <pc:spChg chg="del mod">
          <ac:chgData name="Javier Saldana" userId="ca52465489e2c690" providerId="LiveId" clId="{C146E4FE-E22A-44B3-87C4-8F05D638DF44}" dt="2019-02-25T00:43:20.146" v="613"/>
          <ac:spMkLst>
            <pc:docMk/>
            <pc:sldMk cId="1881417302" sldId="258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5T01:58:12.720" v="910" actId="20577"/>
          <ac:spMkLst>
            <pc:docMk/>
            <pc:sldMk cId="1881417302" sldId="258"/>
            <ac:spMk id="5" creationId="{BA5DB6BF-A0DA-4662-A49F-8146EC877B72}"/>
          </ac:spMkLst>
        </pc:spChg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431376286" sldId="259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029425108" sldId="260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419529924" sldId="261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643598145" sldId="262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871871654" sldId="263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265965297" sldId="264"/>
        </pc:sldMkLst>
      </pc:sldChg>
      <pc:sldChg chg="del modTransition">
        <pc:chgData name="Javier Saldana" userId="ca52465489e2c690" providerId="LiveId" clId="{C146E4FE-E22A-44B3-87C4-8F05D638DF44}" dt="2019-02-25T04:55:40.635" v="3146" actId="2696"/>
        <pc:sldMkLst>
          <pc:docMk/>
          <pc:sldMk cId="1958255850" sldId="265"/>
        </pc:sldMkLst>
      </pc:sldChg>
      <pc:sldChg chg="del modTransition">
        <pc:chgData name="Javier Saldana" userId="ca52465489e2c690" providerId="LiveId" clId="{C146E4FE-E22A-44B3-87C4-8F05D638DF44}" dt="2019-02-25T04:51:31.760" v="2945" actId="2696"/>
        <pc:sldMkLst>
          <pc:docMk/>
          <pc:sldMk cId="71697028" sldId="266"/>
        </pc:sldMkLst>
      </pc:sldChg>
      <pc:sldChg chg="addSp delSp modSp add del mod modTransition setBg delDesignElem">
        <pc:chgData name="Javier Saldana" userId="ca52465489e2c690" providerId="LiveId" clId="{C146E4FE-E22A-44B3-87C4-8F05D638DF44}" dt="2019-02-24T22:53:39.688" v="612" actId="2696"/>
        <pc:sldMkLst>
          <pc:docMk/>
          <pc:sldMk cId="273623629" sldId="267"/>
        </pc:sldMkLst>
        <pc:spChg chg="del mod">
          <ac:chgData name="Javier Saldana" userId="ca52465489e2c690" providerId="LiveId" clId="{C146E4FE-E22A-44B3-87C4-8F05D638DF44}" dt="2019-02-24T22:40:40.818" v="526"/>
          <ac:spMkLst>
            <pc:docMk/>
            <pc:sldMk cId="273623629" sldId="267"/>
            <ac:spMk id="2" creationId="{00000000-0000-0000-0000-000000000000}"/>
          </ac:spMkLst>
        </pc:spChg>
        <pc:spChg chg="del mod">
          <ac:chgData name="Javier Saldana" userId="ca52465489e2c690" providerId="LiveId" clId="{C146E4FE-E22A-44B3-87C4-8F05D638DF44}" dt="2019-02-24T22:40:40.818" v="526"/>
          <ac:spMkLst>
            <pc:docMk/>
            <pc:sldMk cId="273623629" sldId="267"/>
            <ac:spMk id="3" creationId="{00000000-0000-0000-0000-000000000000}"/>
          </ac:spMkLst>
        </pc:spChg>
        <pc:spChg chg="mod">
          <ac:chgData name="Javier Saldana" userId="ca52465489e2c690" providerId="LiveId" clId="{C146E4FE-E22A-44B3-87C4-8F05D638DF44}" dt="2019-02-24T22:40:56.015" v="527" actId="26606"/>
          <ac:spMkLst>
            <pc:docMk/>
            <pc:sldMk cId="273623629" sldId="267"/>
            <ac:spMk id="4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4T22:40:56.015" v="527" actId="26606"/>
          <ac:spMkLst>
            <pc:docMk/>
            <pc:sldMk cId="273623629" sldId="267"/>
            <ac:spMk id="5" creationId="{AF5F126B-E03F-4DDC-B3DB-382AE6A708AC}"/>
          </ac:spMkLst>
        </pc:spChg>
        <pc:spChg chg="add mod">
          <ac:chgData name="Javier Saldana" userId="ca52465489e2c690" providerId="LiveId" clId="{C146E4FE-E22A-44B3-87C4-8F05D638DF44}" dt="2019-02-24T22:40:56.015" v="527" actId="26606"/>
          <ac:spMkLst>
            <pc:docMk/>
            <pc:sldMk cId="273623629" sldId="267"/>
            <ac:spMk id="6" creationId="{D96C389D-F0DC-4FA6-AFD7-8746D3A678B2}"/>
          </ac:spMkLst>
        </pc:spChg>
        <pc:spChg chg="add del mod">
          <ac:chgData name="Javier Saldana" userId="ca52465489e2c690" providerId="LiveId" clId="{C146E4FE-E22A-44B3-87C4-8F05D638DF44}" dt="2019-02-24T22:46:41.269" v="589" actId="767"/>
          <ac:spMkLst>
            <pc:docMk/>
            <pc:sldMk cId="273623629" sldId="267"/>
            <ac:spMk id="7" creationId="{3B67B26F-EB16-4250-A0B3-7D2A8E4B42A8}"/>
          </ac:spMkLst>
        </pc:spChg>
        <pc:spChg chg="add del">
          <ac:chgData name="Javier Saldana" userId="ca52465489e2c690" providerId="LiveId" clId="{C146E4FE-E22A-44B3-87C4-8F05D638DF44}" dt="2019-02-24T22:41:54.937" v="583" actId="26606"/>
          <ac:spMkLst>
            <pc:docMk/>
            <pc:sldMk cId="273623629" sldId="267"/>
            <ac:spMk id="11" creationId="{6F9EB9F2-07E2-4D64-BBD8-BB5B217F1218}"/>
          </ac:spMkLst>
        </pc:spChg>
        <pc:spChg chg="add del">
          <ac:chgData name="Javier Saldana" userId="ca52465489e2c690" providerId="LiveId" clId="{C146E4FE-E22A-44B3-87C4-8F05D638DF44}" dt="2019-02-24T22:44:00.228" v="585"/>
          <ac:spMkLst>
            <pc:docMk/>
            <pc:sldMk cId="273623629" sldId="267"/>
            <ac:spMk id="18" creationId="{6F9EB9F2-07E2-4D64-BBD8-BB5B217F1218}"/>
          </ac:spMkLst>
        </pc:spChg>
        <pc:cxnChg chg="add del">
          <ac:chgData name="Javier Saldana" userId="ca52465489e2c690" providerId="LiveId" clId="{C146E4FE-E22A-44B3-87C4-8F05D638DF44}" dt="2019-02-24T22:41:54.937" v="583" actId="26606"/>
          <ac:cxnSpMkLst>
            <pc:docMk/>
            <pc:sldMk cId="273623629" sldId="267"/>
            <ac:cxnSpMk id="13" creationId="{F0C57C7C-DFE9-4A1E-B7A9-DF40E63366BB}"/>
          </ac:cxnSpMkLst>
        </pc:cxnChg>
        <pc:cxnChg chg="add del">
          <ac:chgData name="Javier Saldana" userId="ca52465489e2c690" providerId="LiveId" clId="{C146E4FE-E22A-44B3-87C4-8F05D638DF44}" dt="2019-02-24T22:44:00.228" v="585"/>
          <ac:cxnSpMkLst>
            <pc:docMk/>
            <pc:sldMk cId="273623629" sldId="267"/>
            <ac:cxnSpMk id="20" creationId="{F0C57C7C-DFE9-4A1E-B7A9-DF40E63366BB}"/>
          </ac:cxnSpMkLst>
        </pc:cxnChg>
      </pc:sldChg>
      <pc:sldChg chg="addSp delSp modSp del mod modTransition setBg setClrOvrMap delDesignElem">
        <pc:chgData name="Javier Saldana" userId="ca52465489e2c690" providerId="LiveId" clId="{C146E4FE-E22A-44B3-87C4-8F05D638DF44}" dt="2019-02-25T00:48:22.909" v="755" actId="2696"/>
        <pc:sldMkLst>
          <pc:docMk/>
          <pc:sldMk cId="1029844376" sldId="268"/>
        </pc:sldMkLst>
        <pc:spChg chg="add del mod">
          <ac:chgData name="Javier Saldana" userId="ca52465489e2c690" providerId="LiveId" clId="{C146E4FE-E22A-44B3-87C4-8F05D638DF44}" dt="2019-02-25T00:43:55.231" v="626" actId="20577"/>
          <ac:spMkLst>
            <pc:docMk/>
            <pc:sldMk cId="1029844376" sldId="268"/>
            <ac:spMk id="2" creationId="{00000000-0000-0000-0000-000000000000}"/>
          </ac:spMkLst>
        </pc:spChg>
        <pc:spChg chg="add del mod">
          <ac:chgData name="Javier Saldana" userId="ca52465489e2c690" providerId="LiveId" clId="{C146E4FE-E22A-44B3-87C4-8F05D638DF44}" dt="2019-02-24T22:53:18.492" v="610"/>
          <ac:spMkLst>
            <pc:docMk/>
            <pc:sldMk cId="1029844376" sldId="268"/>
            <ac:spMk id="3" creationId="{00000000-0000-0000-0000-000000000000}"/>
          </ac:spMkLst>
        </pc:spChg>
        <pc:spChg chg="mod">
          <ac:chgData name="Javier Saldana" userId="ca52465489e2c690" providerId="LiveId" clId="{C146E4FE-E22A-44B3-87C4-8F05D638DF44}" dt="2019-02-24T22:53:17.534" v="609" actId="26606"/>
          <ac:spMkLst>
            <pc:docMk/>
            <pc:sldMk cId="1029844376" sldId="268"/>
            <ac:spMk id="4" creationId="{00000000-0000-0000-0000-000000000000}"/>
          </ac:spMkLst>
        </pc:spChg>
        <pc:spChg chg="add del mod">
          <ac:chgData name="Javier Saldana" userId="ca52465489e2c690" providerId="LiveId" clId="{C146E4FE-E22A-44B3-87C4-8F05D638DF44}" dt="2019-02-24T22:53:18.492" v="610"/>
          <ac:spMkLst>
            <pc:docMk/>
            <pc:sldMk cId="1029844376" sldId="268"/>
            <ac:spMk id="5" creationId="{4CF16882-2054-4A59-878D-3B24B288C4FC}"/>
          </ac:spMkLst>
        </pc:spChg>
        <pc:spChg chg="add del mod">
          <ac:chgData name="Javier Saldana" userId="ca52465489e2c690" providerId="LiveId" clId="{C146E4FE-E22A-44B3-87C4-8F05D638DF44}" dt="2019-02-24T22:53:18.492" v="610"/>
          <ac:spMkLst>
            <pc:docMk/>
            <pc:sldMk cId="1029844376" sldId="268"/>
            <ac:spMk id="6" creationId="{273E4A7E-5252-4F89-8EF7-1CFCD39EE09D}"/>
          </ac:spMkLst>
        </pc:spChg>
        <pc:spChg chg="add del">
          <ac:chgData name="Javier Saldana" userId="ca52465489e2c690" providerId="LiveId" clId="{C146E4FE-E22A-44B3-87C4-8F05D638DF44}" dt="2019-02-24T22:53:17.534" v="609" actId="26606"/>
          <ac:spMkLst>
            <pc:docMk/>
            <pc:sldMk cId="1029844376" sldId="268"/>
            <ac:spMk id="73" creationId="{4B24F6DB-F114-44A7-BB56-D401884E4E7F}"/>
          </ac:spMkLst>
        </pc:spChg>
        <pc:grpChg chg="add del">
          <ac:chgData name="Javier Saldana" userId="ca52465489e2c690" providerId="LiveId" clId="{C146E4FE-E22A-44B3-87C4-8F05D638DF44}" dt="2019-02-24T22:53:17.534" v="609" actId="26606"/>
          <ac:grpSpMkLst>
            <pc:docMk/>
            <pc:sldMk cId="1029844376" sldId="268"/>
            <ac:grpSpMk id="13" creationId="{FF5EAD09-B81D-415F-8BCF-73C81AE05F21}"/>
          </ac:grpSpMkLst>
        </pc:grpChg>
        <pc:grpChg chg="add del">
          <ac:chgData name="Javier Saldana" userId="ca52465489e2c690" providerId="LiveId" clId="{C146E4FE-E22A-44B3-87C4-8F05D638DF44}" dt="2019-02-24T22:53:17.534" v="609" actId="26606"/>
          <ac:grpSpMkLst>
            <pc:docMk/>
            <pc:sldMk cId="1029844376" sldId="268"/>
            <ac:grpSpMk id="69" creationId="{9BE10567-6165-46A7-867D-4690A16B46D6}"/>
          </ac:grpSpMkLst>
        </pc:grpChg>
        <pc:grpChg chg="add del">
          <ac:chgData name="Javier Saldana" userId="ca52465489e2c690" providerId="LiveId" clId="{C146E4FE-E22A-44B3-87C4-8F05D638DF44}" dt="2019-02-24T22:53:17.534" v="609" actId="26606"/>
          <ac:grpSpMkLst>
            <pc:docMk/>
            <pc:sldMk cId="1029844376" sldId="268"/>
            <ac:grpSpMk id="75" creationId="{4DB50ECD-225E-4F81-AF7B-706DD05F3BA8}"/>
          </ac:grpSpMkLst>
        </pc:grpChg>
        <pc:picChg chg="add del">
          <ac:chgData name="Javier Saldana" userId="ca52465489e2c690" providerId="LiveId" clId="{C146E4FE-E22A-44B3-87C4-8F05D638DF44}" dt="2019-02-24T22:53:17.534" v="609" actId="26606"/>
          <ac:picMkLst>
            <pc:docMk/>
            <pc:sldMk cId="1029844376" sldId="268"/>
            <ac:picMk id="11" creationId="{9ACD3AF8-B16E-4174-8C1A-41F683C4AF8A}"/>
          </ac:picMkLst>
        </pc:picChg>
      </pc:sldChg>
      <pc:sldChg chg="addSp delSp modSp modTransition">
        <pc:chgData name="Javier Saldana" userId="ca52465489e2c690" providerId="LiveId" clId="{C146E4FE-E22A-44B3-87C4-8F05D638DF44}" dt="2019-02-25T04:53:40.818" v="3037" actId="20577"/>
        <pc:sldMkLst>
          <pc:docMk/>
          <pc:sldMk cId="2023716259" sldId="269"/>
        </pc:sldMkLst>
        <pc:spChg chg="del mod">
          <ac:chgData name="Javier Saldana" userId="ca52465489e2c690" providerId="LiveId" clId="{C146E4FE-E22A-44B3-87C4-8F05D638DF44}" dt="2019-02-25T00:44:26.206" v="629"/>
          <ac:spMkLst>
            <pc:docMk/>
            <pc:sldMk cId="2023716259" sldId="269"/>
            <ac:spMk id="2" creationId="{00000000-0000-0000-0000-000000000000}"/>
          </ac:spMkLst>
        </pc:spChg>
        <pc:spChg chg="del">
          <ac:chgData name="Javier Saldana" userId="ca52465489e2c690" providerId="LiveId" clId="{C146E4FE-E22A-44B3-87C4-8F05D638DF44}" dt="2019-02-25T00:44:26.206" v="629"/>
          <ac:spMkLst>
            <pc:docMk/>
            <pc:sldMk cId="2023716259" sldId="269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5T04:52:39.892" v="2973" actId="20577"/>
          <ac:spMkLst>
            <pc:docMk/>
            <pc:sldMk cId="2023716259" sldId="269"/>
            <ac:spMk id="5" creationId="{08DFCDF2-6FDC-4F39-99DC-4231E9B03C52}"/>
          </ac:spMkLst>
        </pc:spChg>
        <pc:spChg chg="add mod">
          <ac:chgData name="Javier Saldana" userId="ca52465489e2c690" providerId="LiveId" clId="{C146E4FE-E22A-44B3-87C4-8F05D638DF44}" dt="2019-02-25T04:53:40.818" v="3037" actId="20577"/>
          <ac:spMkLst>
            <pc:docMk/>
            <pc:sldMk cId="2023716259" sldId="269"/>
            <ac:spMk id="6" creationId="{AF4FED56-CF33-48DB-8830-E4CA8D869961}"/>
          </ac:spMkLst>
        </pc:spChg>
      </pc:sldChg>
      <pc:sldChg chg="modSp modTransition">
        <pc:chgData name="Javier Saldana" userId="ca52465489e2c690" providerId="LiveId" clId="{C146E4FE-E22A-44B3-87C4-8F05D638DF44}" dt="2019-02-25T04:58:23.678" v="3206" actId="6549"/>
        <pc:sldMkLst>
          <pc:docMk/>
          <pc:sldMk cId="753163827" sldId="270"/>
        </pc:sldMkLst>
        <pc:spChg chg="mod">
          <ac:chgData name="Javier Saldana" userId="ca52465489e2c690" providerId="LiveId" clId="{C146E4FE-E22A-44B3-87C4-8F05D638DF44}" dt="2019-02-25T04:58:01.377" v="3205" actId="20577"/>
          <ac:spMkLst>
            <pc:docMk/>
            <pc:sldMk cId="753163827" sldId="270"/>
            <ac:spMk id="2" creationId="{00000000-0000-0000-0000-000000000000}"/>
          </ac:spMkLst>
        </pc:spChg>
        <pc:spChg chg="mod">
          <ac:chgData name="Javier Saldana" userId="ca52465489e2c690" providerId="LiveId" clId="{C146E4FE-E22A-44B3-87C4-8F05D638DF44}" dt="2019-02-25T04:58:23.678" v="3206" actId="6549"/>
          <ac:spMkLst>
            <pc:docMk/>
            <pc:sldMk cId="753163827" sldId="270"/>
            <ac:spMk id="3" creationId="{00000000-0000-0000-0000-000000000000}"/>
          </ac:spMkLst>
        </pc:spChg>
      </pc:sldChg>
      <pc:sldChg chg="addSp delSp modSp ord modTransition">
        <pc:chgData name="Javier Saldana" userId="ca52465489e2c690" providerId="LiveId" clId="{C146E4FE-E22A-44B3-87C4-8F05D638DF44}" dt="2019-02-25T04:58:54.208" v="3210"/>
        <pc:sldMkLst>
          <pc:docMk/>
          <pc:sldMk cId="1155824971" sldId="271"/>
        </pc:sldMkLst>
        <pc:spChg chg="del">
          <ac:chgData name="Javier Saldana" userId="ca52465489e2c690" providerId="LiveId" clId="{C146E4FE-E22A-44B3-87C4-8F05D638DF44}" dt="2019-02-25T00:46:03.338" v="672"/>
          <ac:spMkLst>
            <pc:docMk/>
            <pc:sldMk cId="1155824971" sldId="271"/>
            <ac:spMk id="2" creationId="{00000000-0000-0000-0000-000000000000}"/>
          </ac:spMkLst>
        </pc:spChg>
        <pc:spChg chg="del">
          <ac:chgData name="Javier Saldana" userId="ca52465489e2c690" providerId="LiveId" clId="{C146E4FE-E22A-44B3-87C4-8F05D638DF44}" dt="2019-02-25T00:46:03.338" v="672"/>
          <ac:spMkLst>
            <pc:docMk/>
            <pc:sldMk cId="1155824971" sldId="271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5T00:46:12.923" v="696" actId="20577"/>
          <ac:spMkLst>
            <pc:docMk/>
            <pc:sldMk cId="1155824971" sldId="271"/>
            <ac:spMk id="5" creationId="{A7ADC0FF-EF9D-43BF-B351-E529250827C4}"/>
          </ac:spMkLst>
        </pc:spChg>
        <pc:spChg chg="add mod">
          <ac:chgData name="Javier Saldana" userId="ca52465489e2c690" providerId="LiveId" clId="{C146E4FE-E22A-44B3-87C4-8F05D638DF44}" dt="2019-02-25T00:46:03.338" v="672"/>
          <ac:spMkLst>
            <pc:docMk/>
            <pc:sldMk cId="1155824971" sldId="271"/>
            <ac:spMk id="6" creationId="{CD7A4228-C348-43DD-A313-2A556862645B}"/>
          </ac:spMkLst>
        </pc:spChg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960700482" sldId="272"/>
        </pc:sldMkLst>
      </pc:sldChg>
      <pc:sldChg chg="addSp delSp modSp ord modTransition">
        <pc:chgData name="Javier Saldana" userId="ca52465489e2c690" providerId="LiveId" clId="{C146E4FE-E22A-44B3-87C4-8F05D638DF44}" dt="2019-02-25T00:47:34.578" v="741"/>
        <pc:sldMkLst>
          <pc:docMk/>
          <pc:sldMk cId="356437759" sldId="273"/>
        </pc:sldMkLst>
        <pc:spChg chg="mod">
          <ac:chgData name="Javier Saldana" userId="ca52465489e2c690" providerId="LiveId" clId="{C146E4FE-E22A-44B3-87C4-8F05D638DF44}" dt="2019-02-25T00:47:03.433" v="740" actId="20577"/>
          <ac:spMkLst>
            <pc:docMk/>
            <pc:sldMk cId="356437759" sldId="273"/>
            <ac:spMk id="2" creationId="{00000000-0000-0000-0000-000000000000}"/>
          </ac:spMkLst>
        </pc:spChg>
        <pc:spChg chg="del">
          <ac:chgData name="Javier Saldana" userId="ca52465489e2c690" providerId="LiveId" clId="{C146E4FE-E22A-44B3-87C4-8F05D638DF44}" dt="2019-02-25T00:46:48.751" v="710"/>
          <ac:spMkLst>
            <pc:docMk/>
            <pc:sldMk cId="356437759" sldId="273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5T00:46:48.751" v="710"/>
          <ac:spMkLst>
            <pc:docMk/>
            <pc:sldMk cId="356437759" sldId="273"/>
            <ac:spMk id="5" creationId="{A21851B6-9169-45CA-8358-96BFD17E92F6}"/>
          </ac:spMkLst>
        </pc:spChg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317524030" sldId="274"/>
        </pc:sldMkLst>
      </pc:sldChg>
      <pc:sldChg chg="del modTransition">
        <pc:chgData name="Javier Saldana" userId="ca52465489e2c690" providerId="LiveId" clId="{C146E4FE-E22A-44B3-87C4-8F05D638DF44}" dt="2019-02-25T04:51:26.030" v="2944" actId="2696"/>
        <pc:sldMkLst>
          <pc:docMk/>
          <pc:sldMk cId="922487993" sldId="275"/>
        </pc:sldMkLst>
      </pc:sldChg>
      <pc:sldChg chg="modSp modTransition">
        <pc:chgData name="Javier Saldana" userId="ca52465489e2c690" providerId="LiveId" clId="{C146E4FE-E22A-44B3-87C4-8F05D638DF44}" dt="2019-02-25T02:44:34.884" v="2681" actId="20577"/>
        <pc:sldMkLst>
          <pc:docMk/>
          <pc:sldMk cId="1571250658" sldId="276"/>
        </pc:sldMkLst>
        <pc:spChg chg="mod">
          <ac:chgData name="Javier Saldana" userId="ca52465489e2c690" providerId="LiveId" clId="{C146E4FE-E22A-44B3-87C4-8F05D638DF44}" dt="2019-02-25T02:38:50.625" v="2387" actId="20577"/>
          <ac:spMkLst>
            <pc:docMk/>
            <pc:sldMk cId="1571250658" sldId="276"/>
            <ac:spMk id="2" creationId="{00000000-0000-0000-0000-000000000000}"/>
          </ac:spMkLst>
        </pc:spChg>
        <pc:spChg chg="mod">
          <ac:chgData name="Javier Saldana" userId="ca52465489e2c690" providerId="LiveId" clId="{C146E4FE-E22A-44B3-87C4-8F05D638DF44}" dt="2019-02-25T02:44:34.884" v="2681" actId="20577"/>
          <ac:spMkLst>
            <pc:docMk/>
            <pc:sldMk cId="1571250658" sldId="276"/>
            <ac:spMk id="3" creationId="{00000000-0000-0000-0000-000000000000}"/>
          </ac:spMkLst>
        </pc:spChg>
      </pc:sldChg>
      <pc:sldChg chg="addSp delSp modSp add">
        <pc:chgData name="Javier Saldana" userId="ca52465489e2c690" providerId="LiveId" clId="{C146E4FE-E22A-44B3-87C4-8F05D638DF44}" dt="2019-02-25T04:49:29.274" v="2876" actId="20577"/>
        <pc:sldMkLst>
          <pc:docMk/>
          <pc:sldMk cId="3114707105" sldId="277"/>
        </pc:sldMkLst>
        <pc:spChg chg="del">
          <ac:chgData name="Javier Saldana" userId="ca52465489e2c690" providerId="LiveId" clId="{C146E4FE-E22A-44B3-87C4-8F05D638DF44}" dt="2019-02-25T00:48:46.760" v="759"/>
          <ac:spMkLst>
            <pc:docMk/>
            <pc:sldMk cId="3114707105" sldId="277"/>
            <ac:spMk id="2" creationId="{122031F9-6548-48E3-9F08-D282C83553FA}"/>
          </ac:spMkLst>
        </pc:spChg>
        <pc:spChg chg="del">
          <ac:chgData name="Javier Saldana" userId="ca52465489e2c690" providerId="LiveId" clId="{C146E4FE-E22A-44B3-87C4-8F05D638DF44}" dt="2019-02-25T00:48:46.760" v="759"/>
          <ac:spMkLst>
            <pc:docMk/>
            <pc:sldMk cId="3114707105" sldId="277"/>
            <ac:spMk id="3" creationId="{4B861C11-A67F-45EE-9556-91589DE2B1DE}"/>
          </ac:spMkLst>
        </pc:spChg>
        <pc:spChg chg="add mod">
          <ac:chgData name="Javier Saldana" userId="ca52465489e2c690" providerId="LiveId" clId="{C146E4FE-E22A-44B3-87C4-8F05D638DF44}" dt="2019-02-25T02:02:38.051" v="1198" actId="6549"/>
          <ac:spMkLst>
            <pc:docMk/>
            <pc:sldMk cId="3114707105" sldId="277"/>
            <ac:spMk id="5" creationId="{A03A9D42-E475-4DA4-9DD3-0F0E65D98BD6}"/>
          </ac:spMkLst>
        </pc:spChg>
        <pc:spChg chg="add mod">
          <ac:chgData name="Javier Saldana" userId="ca52465489e2c690" providerId="LiveId" clId="{C146E4FE-E22A-44B3-87C4-8F05D638DF44}" dt="2019-02-25T04:49:29.274" v="2876" actId="20577"/>
          <ac:spMkLst>
            <pc:docMk/>
            <pc:sldMk cId="3114707105" sldId="277"/>
            <ac:spMk id="6" creationId="{9EC84166-84B1-4850-AB52-7F4AA27958E9}"/>
          </ac:spMkLst>
        </pc:spChg>
      </pc:sldChg>
      <pc:sldChg chg="modSp add">
        <pc:chgData name="Javier Saldana" userId="ca52465489e2c690" providerId="LiveId" clId="{C146E4FE-E22A-44B3-87C4-8F05D638DF44}" dt="2019-02-25T04:49:36.381" v="2877" actId="20577"/>
        <pc:sldMkLst>
          <pc:docMk/>
          <pc:sldMk cId="1330966305" sldId="278"/>
        </pc:sldMkLst>
        <pc:spChg chg="mod">
          <ac:chgData name="Javier Saldana" userId="ca52465489e2c690" providerId="LiveId" clId="{C146E4FE-E22A-44B3-87C4-8F05D638DF44}" dt="2019-02-25T04:49:36.381" v="2877" actId="20577"/>
          <ac:spMkLst>
            <pc:docMk/>
            <pc:sldMk cId="1330966305" sldId="278"/>
            <ac:spMk id="6" creationId="{9EC84166-84B1-4850-AB52-7F4AA27958E9}"/>
          </ac:spMkLst>
        </pc:spChg>
      </pc:sldChg>
      <pc:sldChg chg="modSp add">
        <pc:chgData name="Javier Saldana" userId="ca52465489e2c690" providerId="LiveId" clId="{C146E4FE-E22A-44B3-87C4-8F05D638DF44}" dt="2019-02-25T04:50:01.472" v="2917" actId="20577"/>
        <pc:sldMkLst>
          <pc:docMk/>
          <pc:sldMk cId="826084358" sldId="279"/>
        </pc:sldMkLst>
        <pc:spChg chg="mod">
          <ac:chgData name="Javier Saldana" userId="ca52465489e2c690" providerId="LiveId" clId="{C146E4FE-E22A-44B3-87C4-8F05D638DF44}" dt="2019-02-25T04:50:01.472" v="2917" actId="20577"/>
          <ac:spMkLst>
            <pc:docMk/>
            <pc:sldMk cId="826084358" sldId="279"/>
            <ac:spMk id="6" creationId="{9EC84166-84B1-4850-AB52-7F4AA27958E9}"/>
          </ac:spMkLst>
        </pc:spChg>
      </pc:sldChg>
      <pc:sldChg chg="add">
        <pc:chgData name="Javier Saldana" userId="ca52465489e2c690" providerId="LiveId" clId="{C146E4FE-E22A-44B3-87C4-8F05D638DF44}" dt="2019-02-25T04:50:11.284" v="2918"/>
        <pc:sldMkLst>
          <pc:docMk/>
          <pc:sldMk cId="940723835" sldId="280"/>
        </pc:sldMkLst>
      </pc:sldChg>
      <pc:sldChg chg="add del">
        <pc:chgData name="Javier Saldana" userId="ca52465489e2c690" providerId="LiveId" clId="{C146E4FE-E22A-44B3-87C4-8F05D638DF44}" dt="2019-02-25T04:58:38.283" v="3207" actId="2696"/>
        <pc:sldMkLst>
          <pc:docMk/>
          <pc:sldMk cId="475791160" sldId="281"/>
        </pc:sldMkLst>
      </pc:sldChg>
      <pc:sldChg chg="add">
        <pc:chgData name="Javier Saldana" userId="ca52465489e2c690" providerId="LiveId" clId="{C146E4FE-E22A-44B3-87C4-8F05D638DF44}" dt="2019-02-25T04:58:41.980" v="3208"/>
        <pc:sldMkLst>
          <pc:docMk/>
          <pc:sldMk cId="3996285311" sldId="281"/>
        </pc:sldMkLst>
      </pc:sldChg>
      <pc:sldMasterChg chg="addSp modSldLayout">
        <pc:chgData name="Javier Saldana" userId="ca52465489e2c690" providerId="LiveId" clId="{C146E4FE-E22A-44B3-87C4-8F05D638DF44}" dt="2019-02-24T22:48:41.429" v="591" actId="1076"/>
        <pc:sldMasterMkLst>
          <pc:docMk/>
          <pc:sldMasterMk cId="2172983501" sldId="2147483672"/>
        </pc:sldMasterMkLst>
        <pc:spChg chg="add">
          <ac:chgData name="Javier Saldana" userId="ca52465489e2c690" providerId="LiveId" clId="{C146E4FE-E22A-44B3-87C4-8F05D638DF44}" dt="2019-02-24T22:44:00.228" v="585"/>
          <ac:spMkLst>
            <pc:docMk/>
            <pc:sldMasterMk cId="2172983501" sldId="2147483672"/>
            <ac:spMk id="7" creationId="{34D12B00-42A8-4DC0-A312-43D4006D0EA4}"/>
          </ac:spMkLst>
        </pc:spChg>
        <pc:picChg chg="add">
          <ac:chgData name="Javier Saldana" userId="ca52465489e2c690" providerId="LiveId" clId="{C146E4FE-E22A-44B3-87C4-8F05D638DF44}" dt="2019-02-24T22:44:00.228" v="585"/>
          <ac:picMkLst>
            <pc:docMk/>
            <pc:sldMasterMk cId="2172983501" sldId="2147483672"/>
            <ac:picMk id="8" creationId="{78537567-F3E8-4E68-A0EF-95A9610963F9}"/>
          </ac:picMkLst>
        </pc:picChg>
        <pc:sldLayoutChg chg="modSp">
          <pc:chgData name="Javier Saldana" userId="ca52465489e2c690" providerId="LiveId" clId="{C146E4FE-E22A-44B3-87C4-8F05D638DF44}" dt="2019-02-24T22:48:41.429" v="591" actId="1076"/>
          <pc:sldLayoutMkLst>
            <pc:docMk/>
            <pc:sldMasterMk cId="2172983501" sldId="2147483672"/>
            <pc:sldLayoutMk cId="250622008" sldId="2147483673"/>
          </pc:sldLayoutMkLst>
          <pc:spChg chg="mod">
            <ac:chgData name="Javier Saldana" userId="ca52465489e2c690" providerId="LiveId" clId="{C146E4FE-E22A-44B3-87C4-8F05D638DF44}" dt="2019-02-24T22:48:41.429" v="591" actId="1076"/>
            <ac:spMkLst>
              <pc:docMk/>
              <pc:sldMasterMk cId="2172983501" sldId="2147483672"/>
              <pc:sldLayoutMk cId="250622008" sldId="2147483673"/>
              <ac:spMk id="4" creationId="{00000000-0000-0000-0000-000000000000}"/>
            </ac:spMkLst>
          </pc:spChg>
        </pc:sldLayoutChg>
      </pc:sldMasterChg>
      <pc:sldMasterChg chg="addSp">
        <pc:chgData name="Javier Saldana" userId="ca52465489e2c690" providerId="LiveId" clId="{C146E4FE-E22A-44B3-87C4-8F05D638DF44}" dt="2019-02-24T22:50:17.509" v="592"/>
        <pc:sldMasterMkLst>
          <pc:docMk/>
          <pc:sldMasterMk cId="598765883" sldId="2147483684"/>
        </pc:sldMasterMkLst>
        <pc:spChg chg="add">
          <ac:chgData name="Javier Saldana" userId="ca52465489e2c690" providerId="LiveId" clId="{C146E4FE-E22A-44B3-87C4-8F05D638DF44}" dt="2019-02-24T22:50:17.509" v="592"/>
          <ac:spMkLst>
            <pc:docMk/>
            <pc:sldMasterMk cId="598765883" sldId="2147483684"/>
            <ac:spMk id="48" creationId="{BBE8BF40-014C-48CF-98EB-E0F5C0C3CC25}"/>
          </ac:spMkLst>
        </pc:spChg>
        <pc:picChg chg="add">
          <ac:chgData name="Javier Saldana" userId="ca52465489e2c690" providerId="LiveId" clId="{C146E4FE-E22A-44B3-87C4-8F05D638DF44}" dt="2019-02-24T22:50:17.509" v="592"/>
          <ac:picMkLst>
            <pc:docMk/>
            <pc:sldMasterMk cId="598765883" sldId="2147483684"/>
            <ac:picMk id="49" creationId="{83BEDFFE-3344-4298-B5CE-B4DBCFFC3B6C}"/>
          </ac:picMkLst>
        </pc:picChg>
      </pc:sldMasterChg>
      <pc:sldMasterChg chg="addSp">
        <pc:chgData name="Javier Saldana" userId="ca52465489e2c690" providerId="LiveId" clId="{C146E4FE-E22A-44B3-87C4-8F05D638DF44}" dt="2019-02-24T22:45:05.527" v="586"/>
        <pc:sldMasterMkLst>
          <pc:docMk/>
          <pc:sldMasterMk cId="658809973" sldId="2147483684"/>
        </pc:sldMasterMkLst>
        <pc:spChg chg="add">
          <ac:chgData name="Javier Saldana" userId="ca52465489e2c690" providerId="LiveId" clId="{C146E4FE-E22A-44B3-87C4-8F05D638DF44}" dt="2019-02-24T22:45:05.527" v="586"/>
          <ac:spMkLst>
            <pc:docMk/>
            <pc:sldMasterMk cId="658809973" sldId="2147483684"/>
            <ac:spMk id="48" creationId="{957F1DE1-D0C9-4BC2-AA38-3C700D4B4DA7}"/>
          </ac:spMkLst>
        </pc:spChg>
        <pc:picChg chg="add">
          <ac:chgData name="Javier Saldana" userId="ca52465489e2c690" providerId="LiveId" clId="{C146E4FE-E22A-44B3-87C4-8F05D638DF44}" dt="2019-02-24T22:45:05.527" v="586"/>
          <ac:picMkLst>
            <pc:docMk/>
            <pc:sldMasterMk cId="658809973" sldId="2147483684"/>
            <ac:picMk id="49" creationId="{51ECE18D-2D8B-4132-AE55-E7B8454F572C}"/>
          </ac:picMkLst>
        </pc:picChg>
      </pc:sldMasterChg>
      <pc:sldMasterChg chg="addSp">
        <pc:chgData name="Javier Saldana" userId="ca52465489e2c690" providerId="LiveId" clId="{C146E4FE-E22A-44B3-87C4-8F05D638DF44}" dt="2019-02-24T22:50:40.512" v="593"/>
        <pc:sldMasterMkLst>
          <pc:docMk/>
          <pc:sldMasterMk cId="1589714558" sldId="2147483702"/>
        </pc:sldMasterMkLst>
        <pc:spChg chg="add">
          <ac:chgData name="Javier Saldana" userId="ca52465489e2c690" providerId="LiveId" clId="{C146E4FE-E22A-44B3-87C4-8F05D638DF44}" dt="2019-02-24T22:50:40.512" v="593"/>
          <ac:spMkLst>
            <pc:docMk/>
            <pc:sldMasterMk cId="1589714558" sldId="2147483702"/>
            <ac:spMk id="48" creationId="{206AAD31-94B4-472C-A915-559F474C419C}"/>
          </ac:spMkLst>
        </pc:spChg>
        <pc:picChg chg="add">
          <ac:chgData name="Javier Saldana" userId="ca52465489e2c690" providerId="LiveId" clId="{C146E4FE-E22A-44B3-87C4-8F05D638DF44}" dt="2019-02-24T22:50:40.512" v="593"/>
          <ac:picMkLst>
            <pc:docMk/>
            <pc:sldMasterMk cId="1589714558" sldId="2147483702"/>
            <ac:picMk id="49" creationId="{A9A4565F-23B9-4D72-A2FC-96B57E56819C}"/>
          </ac:picMkLst>
        </pc:picChg>
      </pc:sldMasterChg>
      <pc:sldMasterChg chg="addSp">
        <pc:chgData name="Javier Saldana" userId="ca52465489e2c690" providerId="LiveId" clId="{C146E4FE-E22A-44B3-87C4-8F05D638DF44}" dt="2019-02-24T22:46:08.759" v="587"/>
        <pc:sldMasterMkLst>
          <pc:docMk/>
          <pc:sldMasterMk cId="3668811736" sldId="2147483702"/>
        </pc:sldMasterMkLst>
        <pc:spChg chg="add">
          <ac:chgData name="Javier Saldana" userId="ca52465489e2c690" providerId="LiveId" clId="{C146E4FE-E22A-44B3-87C4-8F05D638DF44}" dt="2019-02-24T22:46:08.759" v="587"/>
          <ac:spMkLst>
            <pc:docMk/>
            <pc:sldMasterMk cId="3668811736" sldId="2147483702"/>
            <ac:spMk id="48" creationId="{1B9C7EDC-D650-4C37-B022-5BD1743F3F82}"/>
          </ac:spMkLst>
        </pc:spChg>
        <pc:picChg chg="add">
          <ac:chgData name="Javier Saldana" userId="ca52465489e2c690" providerId="LiveId" clId="{C146E4FE-E22A-44B3-87C4-8F05D638DF44}" dt="2019-02-24T22:46:08.759" v="587"/>
          <ac:picMkLst>
            <pc:docMk/>
            <pc:sldMasterMk cId="3668811736" sldId="2147483702"/>
            <ac:picMk id="49" creationId="{4CC04570-D780-4B58-8316-7D7A8E8F5156}"/>
          </ac:picMkLst>
        </pc:picChg>
      </pc:sldMasterChg>
      <pc:sldMasterChg chg="addSp">
        <pc:chgData name="Javier Saldana" userId="ca52465489e2c690" providerId="LiveId" clId="{C146E4FE-E22A-44B3-87C4-8F05D638DF44}" dt="2019-02-24T22:51:20.044" v="598"/>
        <pc:sldMasterMkLst>
          <pc:docMk/>
          <pc:sldMasterMk cId="1348831616" sldId="2147483720"/>
        </pc:sldMasterMkLst>
        <pc:spChg chg="add">
          <ac:chgData name="Javier Saldana" userId="ca52465489e2c690" providerId="LiveId" clId="{C146E4FE-E22A-44B3-87C4-8F05D638DF44}" dt="2019-02-24T22:51:20.044" v="598"/>
          <ac:spMkLst>
            <pc:docMk/>
            <pc:sldMasterMk cId="1348831616" sldId="2147483720"/>
            <ac:spMk id="48" creationId="{D15E6444-A8D2-49C2-BA7E-65371ABD6656}"/>
          </ac:spMkLst>
        </pc:spChg>
        <pc:picChg chg="add">
          <ac:chgData name="Javier Saldana" userId="ca52465489e2c690" providerId="LiveId" clId="{C146E4FE-E22A-44B3-87C4-8F05D638DF44}" dt="2019-02-24T22:51:20.044" v="598"/>
          <ac:picMkLst>
            <pc:docMk/>
            <pc:sldMasterMk cId="1348831616" sldId="2147483720"/>
            <ac:picMk id="49" creationId="{397DA1A7-3163-462F-A13B-B17DDAF91E09}"/>
          </ac:picMkLst>
        </pc:picChg>
      </pc:sldMasterChg>
      <pc:sldMasterChg chg="addSp">
        <pc:chgData name="Javier Saldana" userId="ca52465489e2c690" providerId="LiveId" clId="{C146E4FE-E22A-44B3-87C4-8F05D638DF44}" dt="2019-02-24T22:51:34.471" v="599"/>
        <pc:sldMasterMkLst>
          <pc:docMk/>
          <pc:sldMasterMk cId="3621651440" sldId="2147483738"/>
        </pc:sldMasterMkLst>
        <pc:spChg chg="add">
          <ac:chgData name="Javier Saldana" userId="ca52465489e2c690" providerId="LiveId" clId="{C146E4FE-E22A-44B3-87C4-8F05D638DF44}" dt="2019-02-24T22:51:34.471" v="599"/>
          <ac:spMkLst>
            <pc:docMk/>
            <pc:sldMasterMk cId="3621651440" sldId="2147483738"/>
            <ac:spMk id="48" creationId="{A3BC56C4-DCB5-4196-9D9B-5BFB01E24ACE}"/>
          </ac:spMkLst>
        </pc:spChg>
        <pc:picChg chg="add">
          <ac:chgData name="Javier Saldana" userId="ca52465489e2c690" providerId="LiveId" clId="{C146E4FE-E22A-44B3-87C4-8F05D638DF44}" dt="2019-02-24T22:51:34.471" v="599"/>
          <ac:picMkLst>
            <pc:docMk/>
            <pc:sldMasterMk cId="3621651440" sldId="2147483738"/>
            <ac:picMk id="49" creationId="{2D2B4CC3-CAC1-40B9-94A5-5C1C262788F7}"/>
          </ac:picMkLst>
        </pc:picChg>
      </pc:sldMasterChg>
      <pc:sldMasterChg chg="addSp">
        <pc:chgData name="Javier Saldana" userId="ca52465489e2c690" providerId="LiveId" clId="{C146E4FE-E22A-44B3-87C4-8F05D638DF44}" dt="2019-02-24T22:51:37.456" v="600"/>
        <pc:sldMasterMkLst>
          <pc:docMk/>
          <pc:sldMasterMk cId="2755758755" sldId="2147483756"/>
        </pc:sldMasterMkLst>
        <pc:spChg chg="add">
          <ac:chgData name="Javier Saldana" userId="ca52465489e2c690" providerId="LiveId" clId="{C146E4FE-E22A-44B3-87C4-8F05D638DF44}" dt="2019-02-24T22:51:37.456" v="600"/>
          <ac:spMkLst>
            <pc:docMk/>
            <pc:sldMasterMk cId="2755758755" sldId="2147483756"/>
            <ac:spMk id="48" creationId="{9252B3C5-30F0-4E8F-A0A3-EAE9BF8DE470}"/>
          </ac:spMkLst>
        </pc:spChg>
        <pc:picChg chg="add">
          <ac:chgData name="Javier Saldana" userId="ca52465489e2c690" providerId="LiveId" clId="{C146E4FE-E22A-44B3-87C4-8F05D638DF44}" dt="2019-02-24T22:51:37.456" v="600"/>
          <ac:picMkLst>
            <pc:docMk/>
            <pc:sldMasterMk cId="2755758755" sldId="2147483756"/>
            <ac:picMk id="49" creationId="{1722BB76-D05C-4942-BEFD-3ED15D3F44CD}"/>
          </ac:picMkLst>
        </pc:picChg>
      </pc:sldMasterChg>
      <pc:sldMasterChg chg="addSp">
        <pc:chgData name="Javier Saldana" userId="ca52465489e2c690" providerId="LiveId" clId="{C146E4FE-E22A-44B3-87C4-8F05D638DF44}" dt="2019-02-24T22:51:41.292" v="601"/>
        <pc:sldMasterMkLst>
          <pc:docMk/>
          <pc:sldMasterMk cId="3205483395" sldId="2147483774"/>
        </pc:sldMasterMkLst>
        <pc:spChg chg="add">
          <ac:chgData name="Javier Saldana" userId="ca52465489e2c690" providerId="LiveId" clId="{C146E4FE-E22A-44B3-87C4-8F05D638DF44}" dt="2019-02-24T22:51:41.292" v="601"/>
          <ac:spMkLst>
            <pc:docMk/>
            <pc:sldMasterMk cId="3205483395" sldId="2147483774"/>
            <ac:spMk id="48" creationId="{334728B5-E514-495B-9D04-C06BB3DC08AB}"/>
          </ac:spMkLst>
        </pc:spChg>
        <pc:picChg chg="add">
          <ac:chgData name="Javier Saldana" userId="ca52465489e2c690" providerId="LiveId" clId="{C146E4FE-E22A-44B3-87C4-8F05D638DF44}" dt="2019-02-24T22:51:41.292" v="601"/>
          <ac:picMkLst>
            <pc:docMk/>
            <pc:sldMasterMk cId="3205483395" sldId="2147483774"/>
            <ac:picMk id="49" creationId="{10E3E2FF-47FE-4500-BDFC-495162855EB3}"/>
          </ac:picMkLst>
        </pc:picChg>
      </pc:sldMasterChg>
      <pc:sldMasterChg chg="addSp modSp">
        <pc:chgData name="Javier Saldana" userId="ca52465489e2c690" providerId="LiveId" clId="{C146E4FE-E22A-44B3-87C4-8F05D638DF44}" dt="2019-02-24T22:53:12.470" v="607"/>
        <pc:sldMasterMkLst>
          <pc:docMk/>
          <pc:sldMasterMk cId="138575426" sldId="2147483792"/>
        </pc:sldMasterMkLst>
        <pc:spChg chg="add mod">
          <ac:chgData name="Javier Saldana" userId="ca52465489e2c690" providerId="LiveId" clId="{C146E4FE-E22A-44B3-87C4-8F05D638DF44}" dt="2019-02-24T22:53:12.470" v="607"/>
          <ac:spMkLst>
            <pc:docMk/>
            <pc:sldMasterMk cId="138575426" sldId="2147483792"/>
            <ac:spMk id="8" creationId="{6A069760-CC4E-467C-B982-3D25AAFA5A5C}"/>
          </ac:spMkLst>
        </pc:spChg>
        <pc:picChg chg="add">
          <ac:chgData name="Javier Saldana" userId="ca52465489e2c690" providerId="LiveId" clId="{C146E4FE-E22A-44B3-87C4-8F05D638DF44}" dt="2019-02-24T22:52:23.718" v="602"/>
          <ac:picMkLst>
            <pc:docMk/>
            <pc:sldMasterMk cId="138575426" sldId="2147483792"/>
            <ac:picMk id="9" creationId="{CA9ECCA9-5182-45E5-AA86-DEB7084336AB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04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318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50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73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7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5B1-2526-7C44-8A74-66C916069F4A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8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C021-D243-504D-84B8-D45D829E8B6B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6F93F85-28A1-8344-9763-EF19E19F9128}" type="datetime1">
              <a:rPr lang="en-US" smtClean="0"/>
              <a:t>2/26/2019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9FB-9AD4-754B-A772-6D3733DD5BAC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DF9E-9222-EE48-A64D-28DE5FAE4784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0FA-57A5-0041-9FDC-ACD83A9AA0E7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90BC-2F66-E549-BF33-0BE20A5801B5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28CC-7587-8545-9431-C9A8BB34EC62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CD15-5422-0542-9CE8-BC312846333A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84D1-AE54-4D4A-B83F-6EAD03BEB987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0CA2208-BD6F-4E0D-A43C-AC6A2FAE5B8A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F2313C7-E823-4141-A8D8-2EC76A331582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4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i.org/fact-statistic/facts-statistics-industry-overview" TargetMode="External"/><Relationship Id="rId2" Type="http://schemas.openxmlformats.org/officeDocument/2006/relationships/hyperlink" Target="https://www.ahadataviewer.com/quickrep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rriermanagement.com/news/2018/01/15/174599.htm" TargetMode="External"/><Relationship Id="rId4" Type="http://schemas.openxmlformats.org/officeDocument/2006/relationships/hyperlink" Target="http://www.ncsl.org/research/health/collecting-health-data-all-payer-claims-database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257A1"/>
                </a:solidFill>
                <a:latin typeface="Bahnschrift Light Condensed" panose="020B0502040204020203" pitchFamily="34" charset="0"/>
                <a:cs typeface="Times New Roman" panose="02020603050405020304" pitchFamily="18" charset="0"/>
              </a:rPr>
              <a:t>The Framework for Universal Healthcare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 Literature Review of Collective Studies and Relevant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71CCA-66D2-4541-812B-B144B3FD4F08}"/>
              </a:ext>
            </a:extLst>
          </p:cNvPr>
          <p:cNvSpPr txBox="1"/>
          <p:nvPr/>
        </p:nvSpPr>
        <p:spPr>
          <a:xfrm>
            <a:off x="2761504" y="488846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Meredith Ludlow &amp; Javier Saldaña Jr.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Consolidated Databases Examples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A801ED7-EE75-481E-803D-0215198F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Malaysia Fingerprint Database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National Crime Information Center (NCIC)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Insurance Services Office (ISO)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Consolidated Databases Examples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A801ED7-EE75-481E-803D-0215198F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Malaysia Fingerprint Database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National Crime Information Center (NCIC)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Insurance Services Office (ISO)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Project 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51B6-9169-45CA-8358-96BFD17E9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Theorize what would be the best way to construct a universal healthcare database.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kind of information would be included?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structure would work best?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Who would have access to the database?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challenges would we face in creating this database?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Theorize what would be the best way to construct a universal healthcare database.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kind of information would be included?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structure would work best?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Who would have access to the database?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challenges would we face in creating this database?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ADC0FF-EF9D-43BF-B351-E5292508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7A4228-C348-43DD-A313-2A5568626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Cost!</a:t>
            </a:r>
          </a:p>
        </p:txBody>
      </p:sp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120F54AD-F29E-4856-B2C9-07EC0A5B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Consider the amount of money a project like this would cost to create and maintain.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Storage concerns.</a:t>
            </a: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482" y="618518"/>
            <a:ext cx="4641301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Legal Concerns</a:t>
            </a: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34" y="808057"/>
            <a:ext cx="2866072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cales of Justice">
            <a:extLst>
              <a:ext uri="{FF2B5EF4-FFF2-40B4-BE49-F238E27FC236}">
                <a16:creationId xmlns:a16="http://schemas.microsoft.com/office/drawing/2014/main" id="{CB0CE8DD-7CA5-4BA2-9AEC-A6ECACB8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962" y="2234280"/>
            <a:ext cx="2383979" cy="23839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482" y="2249487"/>
            <a:ext cx="4641301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State vs. Federal </a:t>
            </a:r>
          </a:p>
          <a:p>
            <a:r>
              <a:rPr lang="en-US" dirty="0" err="1">
                <a:latin typeface="Bahnschrift Light Condensed" panose="020B0502040204020203" pitchFamily="34" charset="0"/>
              </a:rPr>
              <a:t>Gobeille</a:t>
            </a:r>
            <a:r>
              <a:rPr lang="en-US" dirty="0">
                <a:latin typeface="Bahnschrift Light Condensed" panose="020B0502040204020203" pitchFamily="34" charset="0"/>
              </a:rPr>
              <a:t> v. Liberty Mutual Insurance Company</a:t>
            </a: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482" y="618518"/>
            <a:ext cx="4641301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Legal Concerns</a:t>
            </a: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34" y="808057"/>
            <a:ext cx="2866072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cales of Justice">
            <a:extLst>
              <a:ext uri="{FF2B5EF4-FFF2-40B4-BE49-F238E27FC236}">
                <a16:creationId xmlns:a16="http://schemas.microsoft.com/office/drawing/2014/main" id="{CB0CE8DD-7CA5-4BA2-9AEC-A6ECACB8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962" y="2234280"/>
            <a:ext cx="2383979" cy="23839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482" y="2249487"/>
            <a:ext cx="4641301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State vs. Federal </a:t>
            </a:r>
          </a:p>
          <a:p>
            <a:r>
              <a:rPr lang="en-US" dirty="0" err="1">
                <a:latin typeface="Bahnschrift Light Condensed" panose="020B0502040204020203" pitchFamily="34" charset="0"/>
              </a:rPr>
              <a:t>Gobeille</a:t>
            </a:r>
            <a:r>
              <a:rPr lang="en-US" dirty="0">
                <a:latin typeface="Bahnschrift Light Condensed" panose="020B0502040204020203" pitchFamily="34" charset="0"/>
              </a:rPr>
              <a:t> v. Liberty Mutual Insurance Company</a:t>
            </a: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482" y="618518"/>
            <a:ext cx="4641301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Legal Concerns</a:t>
            </a: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34" y="808057"/>
            <a:ext cx="2866072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cales of Justice">
            <a:extLst>
              <a:ext uri="{FF2B5EF4-FFF2-40B4-BE49-F238E27FC236}">
                <a16:creationId xmlns:a16="http://schemas.microsoft.com/office/drawing/2014/main" id="{CB0CE8DD-7CA5-4BA2-9AEC-A6ECACB8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962" y="2234280"/>
            <a:ext cx="2383979" cy="23839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482" y="2249487"/>
            <a:ext cx="4641301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State vs. Federal </a:t>
            </a:r>
          </a:p>
          <a:p>
            <a:r>
              <a:rPr lang="en-US" dirty="0" err="1">
                <a:latin typeface="Bahnschrift Light Condensed" panose="020B0502040204020203" pitchFamily="34" charset="0"/>
              </a:rPr>
              <a:t>Gobeille</a:t>
            </a:r>
            <a:r>
              <a:rPr lang="en-US" dirty="0">
                <a:latin typeface="Bahnschrift Light Condensed" panose="020B0502040204020203" pitchFamily="34" charset="0"/>
              </a:rPr>
              <a:t> v. Liberty Mutual Insurance Company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Terrorism Insurance</a:t>
            </a: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Bahnschrift Light Condensed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 Problem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Previous Studies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Current Examples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Project Objective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Challenges &amp; Regulations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Privacy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 objective of a consolidated database for healthcare is to maximize efficiency and effectively distribute risk.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But the privacy of the individual still needs to be protected. Where is the balance?</a:t>
            </a: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397C8AFC-3A57-4D5C-937E-25C4666A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1938" y="4020344"/>
            <a:ext cx="1480124" cy="14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(AHA Hospital Statistics, 2019)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https://www.ahadataviewer.com/quickreport/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(Insurance Information Institute, 2019)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https://www.iii.org/fact-statistic/facts-statistics-industry-overview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http://www.ncsl.org/research/health/collecting-health-data-all-payer-claims-database.aspx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https://www.carriermanagement.com/news/2018/01/15/174599.htm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DB6BF-A0DA-4662-A49F-8146EC877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You get a database! You get a database! And you get a database!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In USA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6,210 Hospitals </a:t>
            </a:r>
            <a:r>
              <a:rPr lang="en-US" sz="1100" dirty="0">
                <a:latin typeface="Bahnschrift Light Condensed" panose="020B0502040204020203" pitchFamily="34" charset="0"/>
              </a:rPr>
              <a:t>(</a:t>
            </a:r>
            <a:r>
              <a:rPr lang="en-US" sz="1100" i="1" dirty="0">
                <a:latin typeface="Bahnschrift Light Condensed" panose="020B0502040204020203" pitchFamily="34" charset="0"/>
              </a:rPr>
              <a:t>AHA Hospital Statistics, 2019</a:t>
            </a:r>
            <a:r>
              <a:rPr lang="en-US" sz="1100" dirty="0">
                <a:latin typeface="Bahnschrift Light Condensed" panose="020B0502040204020203" pitchFamily="34" charset="0"/>
              </a:rPr>
              <a:t>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70% of which are community hospitals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/>
          </a:p>
        </p:txBody>
      </p:sp>
      <p:pic>
        <p:nvPicPr>
          <p:cNvPr id="3" name="Graphic 2" descr="Medical">
            <a:extLst>
              <a:ext uri="{FF2B5EF4-FFF2-40B4-BE49-F238E27FC236}">
                <a16:creationId xmlns:a16="http://schemas.microsoft.com/office/drawing/2014/main" id="{0FB199E7-2C85-4CAD-AEDF-38042E23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593" y="2249487"/>
            <a:ext cx="1516966" cy="1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In USA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6,210 Hospitals </a:t>
            </a:r>
            <a:r>
              <a:rPr lang="en-US" sz="1100" dirty="0">
                <a:latin typeface="Bahnschrift Light Condensed" panose="020B0502040204020203" pitchFamily="34" charset="0"/>
              </a:rPr>
              <a:t>(</a:t>
            </a:r>
            <a:r>
              <a:rPr lang="en-US" sz="1100" i="1" dirty="0">
                <a:latin typeface="Bahnschrift Light Condensed" panose="020B0502040204020203" pitchFamily="34" charset="0"/>
              </a:rPr>
              <a:t>AHA Hospital Statistics, 2019</a:t>
            </a:r>
            <a:r>
              <a:rPr lang="en-US" sz="1100" dirty="0">
                <a:latin typeface="Bahnschrift Light Condensed" panose="020B0502040204020203" pitchFamily="34" charset="0"/>
              </a:rPr>
              <a:t>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70% of which are community hospitals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Under 6,000 insurance companies </a:t>
            </a:r>
            <a:r>
              <a:rPr lang="en-US" sz="1100" i="1" dirty="0">
                <a:latin typeface="Bahnschrift Light Condensed" panose="020B0502040204020203" pitchFamily="34" charset="0"/>
              </a:rPr>
              <a:t>(Insurance Information Institute, 2019)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5 largest health insurance carriers control 50%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/>
          </a:p>
        </p:txBody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05AA31F5-0057-4EDD-BD22-12519676F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593" y="2249487"/>
            <a:ext cx="1516966" cy="1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6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In USA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6,210 Hospitals </a:t>
            </a:r>
            <a:r>
              <a:rPr lang="en-US" sz="1100" dirty="0">
                <a:latin typeface="Bahnschrift Light Condensed" panose="020B0502040204020203" pitchFamily="34" charset="0"/>
              </a:rPr>
              <a:t>(</a:t>
            </a:r>
            <a:r>
              <a:rPr lang="en-US" sz="1100" i="1" dirty="0">
                <a:latin typeface="Bahnschrift Light Condensed" panose="020B0502040204020203" pitchFamily="34" charset="0"/>
              </a:rPr>
              <a:t>AHA Hospital Statistics, 2019</a:t>
            </a:r>
            <a:r>
              <a:rPr lang="en-US" sz="1100" dirty="0">
                <a:latin typeface="Bahnschrift Light Condensed" panose="020B0502040204020203" pitchFamily="34" charset="0"/>
              </a:rPr>
              <a:t>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70% of which are community hospitals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Under 6,000 insurance companies </a:t>
            </a:r>
            <a:r>
              <a:rPr lang="en-US" sz="1100" i="1" dirty="0">
                <a:latin typeface="Bahnschrift Light Condensed" panose="020B0502040204020203" pitchFamily="34" charset="0"/>
              </a:rPr>
              <a:t>(Insurance Information Institute, 2019)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5 largest health insurance carriers control 50% market share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Information Asymmetry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Competitive Advantage or Bad Business?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/>
          </a:p>
        </p:txBody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A7B82134-6499-46C4-AAB4-017841E33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593" y="2249487"/>
            <a:ext cx="1516966" cy="1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8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In USA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6,210 Hospitals </a:t>
            </a:r>
            <a:r>
              <a:rPr lang="en-US" sz="1100" dirty="0">
                <a:latin typeface="Bahnschrift Light Condensed" panose="020B0502040204020203" pitchFamily="34" charset="0"/>
              </a:rPr>
              <a:t>(</a:t>
            </a:r>
            <a:r>
              <a:rPr lang="en-US" sz="1100" i="1" dirty="0">
                <a:latin typeface="Bahnschrift Light Condensed" panose="020B0502040204020203" pitchFamily="34" charset="0"/>
              </a:rPr>
              <a:t>AHA Hospital Statistics, 2019</a:t>
            </a:r>
            <a:r>
              <a:rPr lang="en-US" sz="1100" dirty="0">
                <a:latin typeface="Bahnschrift Light Condensed" panose="020B0502040204020203" pitchFamily="34" charset="0"/>
              </a:rPr>
              <a:t>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70% of which are community hospitals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Under 6,000 insurance companies </a:t>
            </a:r>
            <a:r>
              <a:rPr lang="en-US" sz="1100" i="1" dirty="0">
                <a:latin typeface="Bahnschrift Light Condensed" panose="020B0502040204020203" pitchFamily="34" charset="0"/>
              </a:rPr>
              <a:t>(Insurance Information Institute, 2019)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5 largest health insurance carriers control 50% market share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Information Asymmetry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Competitive Advantage or Bad Business?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/>
          </a:p>
        </p:txBody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B38BBE02-9F3F-4202-B120-011010A6C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593" y="2249487"/>
            <a:ext cx="1516966" cy="1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DFCDF2-6FDC-4F39-99DC-4231E9B0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Current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FED56-CF33-48DB-8830-E4CA8D869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Existing databases that have been consolidated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Consolidated Databases Examples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A801ED7-EE75-481E-803D-0215198F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Malaysia Fingerprint Database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National Crime Information Center (NCIC)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Insurance Services Office (ISO)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576</Words>
  <Application>Microsoft Office PowerPoint</Application>
  <PresentationFormat>On-screen Show (4:3)</PresentationFormat>
  <Paragraphs>113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Bahnschrift Light Condensed</vt:lpstr>
      <vt:lpstr>Calibri</vt:lpstr>
      <vt:lpstr>Tw Cen MT</vt:lpstr>
      <vt:lpstr>Circuit</vt:lpstr>
      <vt:lpstr>The Framework for Universal Healthcare Database</vt:lpstr>
      <vt:lpstr>Agenda</vt:lpstr>
      <vt:lpstr>The Problem</vt:lpstr>
      <vt:lpstr>Isolation Preventing Scale</vt:lpstr>
      <vt:lpstr>Isolation Preventing Scale</vt:lpstr>
      <vt:lpstr>Isolation Preventing Scale</vt:lpstr>
      <vt:lpstr>Isolation Preventing Scale</vt:lpstr>
      <vt:lpstr>Current Examples</vt:lpstr>
      <vt:lpstr>Consolidated Databases Examples</vt:lpstr>
      <vt:lpstr>Consolidated Databases Examples</vt:lpstr>
      <vt:lpstr>Consolidated Databases Examples</vt:lpstr>
      <vt:lpstr>Project Objective</vt:lpstr>
      <vt:lpstr>Objectives</vt:lpstr>
      <vt:lpstr>Objectives</vt:lpstr>
      <vt:lpstr>Challenges</vt:lpstr>
      <vt:lpstr>Cost!</vt:lpstr>
      <vt:lpstr>Legal Concerns</vt:lpstr>
      <vt:lpstr>Legal Concerns</vt:lpstr>
      <vt:lpstr>Legal Concerns</vt:lpstr>
      <vt:lpstr>Privacy concerns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Framework for Universal Healthcare Database</dc:title>
  <dc:creator>Javier Saldana</dc:creator>
  <cp:lastModifiedBy>Javier Saldana</cp:lastModifiedBy>
  <cp:revision>2</cp:revision>
  <dcterms:created xsi:type="dcterms:W3CDTF">2019-02-27T01:42:50Z</dcterms:created>
  <dcterms:modified xsi:type="dcterms:W3CDTF">2019-02-27T01:52:39Z</dcterms:modified>
</cp:coreProperties>
</file>