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ichroma"/>
      <p:regular r:id="rId15"/>
    </p:embeddedFont>
    <p:embeddedFont>
      <p:font typeface="Archiv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muele Orazio Durant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ichroma-regular.fntdata"/><Relationship Id="rId14" Type="http://schemas.openxmlformats.org/officeDocument/2006/relationships/slide" Target="slides/slide9.xml"/><Relationship Id="rId17" Type="http://schemas.openxmlformats.org/officeDocument/2006/relationships/font" Target="fonts/Archivo-bold.fntdata"/><Relationship Id="rId16" Type="http://schemas.openxmlformats.org/officeDocument/2006/relationships/font" Target="fonts/Archiv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chivo-boldItalic.fntdata"/><Relationship Id="rId6" Type="http://schemas.openxmlformats.org/officeDocument/2006/relationships/slide" Target="slides/slide1.xml"/><Relationship Id="rId18" Type="http://schemas.openxmlformats.org/officeDocument/2006/relationships/font" Target="fonts/Archiv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4-27T19:34:47.939">
    <p:pos x="6000" y="0"/>
    <p:text>● Il Model è responsabile di mantenere una rappresentazione dei dati
dell’applicazione.
● La View è una collection di elementi visuali presentati all’end user
● Il Controller coordina i cambiamenti al model e alla view, sulla base
della business logic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d033372d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d033372d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0860aa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0860aa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d033372d0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d033372d0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25d80b41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25d80b41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d033372d0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d033372d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ff18b49f31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ff18b49f3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0" Type="http://schemas.openxmlformats.org/officeDocument/2006/relationships/image" Target="../media/image7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85375" y="-451500"/>
            <a:ext cx="9004555" cy="5949224"/>
            <a:chOff x="-285375" y="-451500"/>
            <a:chExt cx="9004555" cy="5949224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068185" y="262142"/>
              <a:ext cx="821257" cy="821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83930" y="-451500"/>
              <a:ext cx="1235250" cy="123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285375" y="4061637"/>
              <a:ext cx="1436055" cy="14360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13;p2"/>
          <p:cNvGrpSpPr/>
          <p:nvPr/>
        </p:nvGrpSpPr>
        <p:grpSpPr>
          <a:xfrm>
            <a:off x="-205542" y="-200399"/>
            <a:ext cx="1710633" cy="5072261"/>
            <a:chOff x="-205542" y="-200399"/>
            <a:chExt cx="1710633" cy="5072261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-205542" y="-200399"/>
              <a:ext cx="920630" cy="920641"/>
              <a:chOff x="1351185" y="2656117"/>
              <a:chExt cx="821257" cy="821268"/>
            </a:xfrm>
          </p:grpSpPr>
          <p:pic>
            <p:nvPicPr>
              <p:cNvPr id="15" name="Google Shape;1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Google Shape;16;p2"/>
              <p:cNvSpPr/>
              <p:nvPr/>
            </p:nvSpPr>
            <p:spPr>
              <a:xfrm>
                <a:off x="1391231" y="2696191"/>
                <a:ext cx="741000" cy="74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629302" y="3996063"/>
              <a:ext cx="875789" cy="875800"/>
              <a:chOff x="1351185" y="2656117"/>
              <a:chExt cx="821257" cy="821268"/>
            </a:xfrm>
          </p:grpSpPr>
          <p:pic>
            <p:nvPicPr>
              <p:cNvPr id="18" name="Google Shape;1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Google Shape;19;p2"/>
              <p:cNvSpPr/>
              <p:nvPr/>
            </p:nvSpPr>
            <p:spPr>
              <a:xfrm>
                <a:off x="1386442" y="2691387"/>
                <a:ext cx="750600" cy="75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715100" y="863575"/>
            <a:ext cx="4410000" cy="21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715100" y="3001375"/>
            <a:ext cx="4410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1"/>
          <p:cNvGrpSpPr/>
          <p:nvPr/>
        </p:nvGrpSpPr>
        <p:grpSpPr>
          <a:xfrm>
            <a:off x="170874" y="-715500"/>
            <a:ext cx="10151481" cy="6684075"/>
            <a:chOff x="170874" y="-715500"/>
            <a:chExt cx="10151481" cy="6684075"/>
          </a:xfrm>
        </p:grpSpPr>
        <p:pic>
          <p:nvPicPr>
            <p:cNvPr id="102" name="Google Shape;102;p11"/>
            <p:cNvPicPr preferRelativeResize="0"/>
            <p:nvPr/>
          </p:nvPicPr>
          <p:blipFill rotWithShape="1">
            <a:blip r:embed="rId2">
              <a:alphaModFix/>
            </a:blip>
            <a:srcRect b="3410" l="3401" r="3410" t="3401"/>
            <a:stretch/>
          </p:blipFill>
          <p:spPr>
            <a:xfrm>
              <a:off x="170874" y="3916575"/>
              <a:ext cx="2052000" cy="20520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03" name="Google Shape;103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84763" y="-715500"/>
              <a:ext cx="1945575" cy="194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61206" y="2296491"/>
              <a:ext cx="2161150" cy="2161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" name="Google Shape;105;p11"/>
          <p:cNvGrpSpPr/>
          <p:nvPr/>
        </p:nvGrpSpPr>
        <p:grpSpPr>
          <a:xfrm>
            <a:off x="715094" y="-1582418"/>
            <a:ext cx="8300268" cy="6563814"/>
            <a:chOff x="715094" y="-1582418"/>
            <a:chExt cx="8300268" cy="6563814"/>
          </a:xfrm>
        </p:grpSpPr>
        <p:grpSp>
          <p:nvGrpSpPr>
            <p:cNvPr id="106" name="Google Shape;106;p11"/>
            <p:cNvGrpSpPr/>
            <p:nvPr/>
          </p:nvGrpSpPr>
          <p:grpSpPr>
            <a:xfrm>
              <a:off x="715094" y="268500"/>
              <a:ext cx="1224107" cy="1224208"/>
              <a:chOff x="4109629" y="2630250"/>
              <a:chExt cx="872990" cy="873000"/>
            </a:xfrm>
          </p:grpSpPr>
          <p:pic>
            <p:nvPicPr>
              <p:cNvPr id="107" name="Google Shape;107;p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" name="Google Shape;108;p11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09" name="Google Shape;109;p11"/>
            <p:cNvGrpSpPr/>
            <p:nvPr/>
          </p:nvGrpSpPr>
          <p:grpSpPr>
            <a:xfrm>
              <a:off x="7566198" y="3532217"/>
              <a:ext cx="1449163" cy="1449180"/>
              <a:chOff x="4819589" y="3574675"/>
              <a:chExt cx="872990" cy="873000"/>
            </a:xfrm>
          </p:grpSpPr>
          <p:pic>
            <p:nvPicPr>
              <p:cNvPr id="110" name="Google Shape;110;p1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819589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" name="Google Shape;111;p11"/>
              <p:cNvSpPr/>
              <p:nvPr/>
            </p:nvSpPr>
            <p:spPr>
              <a:xfrm>
                <a:off x="4845500" y="3600525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12" name="Google Shape;112;p11"/>
            <p:cNvGrpSpPr/>
            <p:nvPr/>
          </p:nvGrpSpPr>
          <p:grpSpPr>
            <a:xfrm>
              <a:off x="1566586" y="3854307"/>
              <a:ext cx="1095702" cy="1095702"/>
              <a:chOff x="3451421" y="3574675"/>
              <a:chExt cx="873000" cy="873000"/>
            </a:xfrm>
          </p:grpSpPr>
          <p:pic>
            <p:nvPicPr>
              <p:cNvPr id="113" name="Google Shape;113;p11"/>
              <p:cNvPicPr preferRelativeResize="0"/>
              <p:nvPr/>
            </p:nvPicPr>
            <p:blipFill rotWithShape="1">
              <a:blip r:embed="rId2">
                <a:alphaModFix/>
              </a:blip>
              <a:srcRect b="3410" l="3401" r="3410" t="3401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114" name="Google Shape;114;p11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15" name="Google Shape;115;p11"/>
            <p:cNvGrpSpPr/>
            <p:nvPr/>
          </p:nvGrpSpPr>
          <p:grpSpPr>
            <a:xfrm>
              <a:off x="5896317" y="-1582418"/>
              <a:ext cx="2022741" cy="2022741"/>
              <a:chOff x="5514717" y="2630250"/>
              <a:chExt cx="873000" cy="873000"/>
            </a:xfrm>
          </p:grpSpPr>
          <p:pic>
            <p:nvPicPr>
              <p:cNvPr id="116" name="Google Shape;116;p11"/>
              <p:cNvPicPr preferRelativeResize="0"/>
              <p:nvPr/>
            </p:nvPicPr>
            <p:blipFill rotWithShape="1">
              <a:blip r:embed="rId5">
                <a:alphaModFix/>
              </a:blip>
              <a:srcRect b="2606" l="2606" r="2606" t="2606"/>
              <a:stretch/>
            </p:blipFill>
            <p:spPr>
              <a:xfrm>
                <a:off x="5514717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117" name="Google Shape;117;p11"/>
              <p:cNvSpPr/>
              <p:nvPr/>
            </p:nvSpPr>
            <p:spPr>
              <a:xfrm>
                <a:off x="5522554" y="2638048"/>
                <a:ext cx="857400" cy="857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118" name="Google Shape;118;p11"/>
          <p:cNvSpPr txBox="1"/>
          <p:nvPr>
            <p:ph hasCustomPrompt="1" type="title"/>
          </p:nvPr>
        </p:nvSpPr>
        <p:spPr>
          <a:xfrm>
            <a:off x="901250" y="1791300"/>
            <a:ext cx="7341600" cy="11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11"/>
          <p:cNvSpPr txBox="1"/>
          <p:nvPr>
            <p:ph idx="1" type="subTitle"/>
          </p:nvPr>
        </p:nvSpPr>
        <p:spPr>
          <a:xfrm>
            <a:off x="901250" y="2947800"/>
            <a:ext cx="73416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0300" y="3989300"/>
            <a:ext cx="980925" cy="9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9025" y="118750"/>
            <a:ext cx="1856650" cy="185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3"/>
          <p:cNvGrpSpPr/>
          <p:nvPr/>
        </p:nvGrpSpPr>
        <p:grpSpPr>
          <a:xfrm>
            <a:off x="8488618" y="2482546"/>
            <a:ext cx="1959426" cy="1959448"/>
            <a:chOff x="4109629" y="2630250"/>
            <a:chExt cx="872990" cy="873000"/>
          </a:xfrm>
        </p:grpSpPr>
        <p:pic>
          <p:nvPicPr>
            <p:cNvPr id="125" name="Google Shape;12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9629" y="2630250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3"/>
            <p:cNvSpPr/>
            <p:nvPr/>
          </p:nvSpPr>
          <p:spPr>
            <a:xfrm>
              <a:off x="4128845" y="2649466"/>
              <a:ext cx="834600" cy="83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127" name="Google Shape;12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2" type="title"/>
          </p:nvPr>
        </p:nvSpPr>
        <p:spPr>
          <a:xfrm>
            <a:off x="720000" y="1471925"/>
            <a:ext cx="136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hasCustomPrompt="1" idx="3" type="title"/>
          </p:nvPr>
        </p:nvSpPr>
        <p:spPr>
          <a:xfrm>
            <a:off x="720000" y="3238474"/>
            <a:ext cx="136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4" type="title"/>
          </p:nvPr>
        </p:nvSpPr>
        <p:spPr>
          <a:xfrm>
            <a:off x="3419275" y="1471925"/>
            <a:ext cx="136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5" type="title"/>
          </p:nvPr>
        </p:nvSpPr>
        <p:spPr>
          <a:xfrm>
            <a:off x="3419275" y="3238471"/>
            <a:ext cx="136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6" type="title"/>
          </p:nvPr>
        </p:nvSpPr>
        <p:spPr>
          <a:xfrm>
            <a:off x="6118550" y="1471925"/>
            <a:ext cx="136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7" type="title"/>
          </p:nvPr>
        </p:nvSpPr>
        <p:spPr>
          <a:xfrm>
            <a:off x="6118550" y="3238471"/>
            <a:ext cx="136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720000" y="1975444"/>
            <a:ext cx="23562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8" type="subTitle"/>
          </p:nvPr>
        </p:nvSpPr>
        <p:spPr>
          <a:xfrm>
            <a:off x="3419275" y="1975450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9" type="subTitle"/>
          </p:nvPr>
        </p:nvSpPr>
        <p:spPr>
          <a:xfrm>
            <a:off x="6118550" y="1975450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3" type="subTitle"/>
          </p:nvPr>
        </p:nvSpPr>
        <p:spPr>
          <a:xfrm>
            <a:off x="720000" y="3742125"/>
            <a:ext cx="23562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4" type="subTitle"/>
          </p:nvPr>
        </p:nvSpPr>
        <p:spPr>
          <a:xfrm>
            <a:off x="3419275" y="3742125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15" type="subTitle"/>
          </p:nvPr>
        </p:nvSpPr>
        <p:spPr>
          <a:xfrm>
            <a:off x="6118550" y="3742125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2" name="Google Shape;142;p14"/>
          <p:cNvGrpSpPr/>
          <p:nvPr/>
        </p:nvGrpSpPr>
        <p:grpSpPr>
          <a:xfrm>
            <a:off x="-803525" y="-213113"/>
            <a:ext cx="10650409" cy="5242413"/>
            <a:chOff x="-803525" y="-213113"/>
            <a:chExt cx="10650409" cy="5242413"/>
          </a:xfrm>
        </p:grpSpPr>
        <p:pic>
          <p:nvPicPr>
            <p:cNvPr id="143" name="Google Shape;143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8804" y="3336075"/>
              <a:ext cx="491520" cy="491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03525" y="3635457"/>
              <a:ext cx="1393850" cy="13938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4"/>
            <p:cNvPicPr preferRelativeResize="0"/>
            <p:nvPr/>
          </p:nvPicPr>
          <p:blipFill rotWithShape="1">
            <a:blip r:embed="rId4">
              <a:alphaModFix/>
            </a:blip>
            <a:srcRect b="3410" l="3401" r="3410" t="3401"/>
            <a:stretch/>
          </p:blipFill>
          <p:spPr>
            <a:xfrm>
              <a:off x="8473784" y="-213113"/>
              <a:ext cx="1373100" cy="13731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14"/>
          <p:cNvGrpSpPr/>
          <p:nvPr/>
        </p:nvGrpSpPr>
        <p:grpSpPr>
          <a:xfrm>
            <a:off x="8064241" y="-284279"/>
            <a:ext cx="729304" cy="729304"/>
            <a:chOff x="3451421" y="3574675"/>
            <a:chExt cx="873000" cy="873000"/>
          </a:xfrm>
        </p:grpSpPr>
        <p:pic>
          <p:nvPicPr>
            <p:cNvPr id="147" name="Google Shape;147;p14"/>
            <p:cNvPicPr preferRelativeResize="0"/>
            <p:nvPr/>
          </p:nvPicPr>
          <p:blipFill rotWithShape="1">
            <a:blip r:embed="rId4">
              <a:alphaModFix/>
            </a:blip>
            <a:srcRect b="3410" l="3401" r="3410" t="3401"/>
            <a:stretch/>
          </p:blipFill>
          <p:spPr>
            <a:xfrm>
              <a:off x="3451421" y="3574675"/>
              <a:ext cx="873000" cy="8730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48" name="Google Shape;148;p14"/>
            <p:cNvSpPr/>
            <p:nvPr/>
          </p:nvSpPr>
          <p:spPr>
            <a:xfrm>
              <a:off x="3466288" y="3589525"/>
              <a:ext cx="843300" cy="84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1" name="Google Shape;151;p15"/>
          <p:cNvGrpSpPr/>
          <p:nvPr/>
        </p:nvGrpSpPr>
        <p:grpSpPr>
          <a:xfrm>
            <a:off x="142488" y="-851126"/>
            <a:ext cx="9642935" cy="5491310"/>
            <a:chOff x="142488" y="-851126"/>
            <a:chExt cx="9642935" cy="5491310"/>
          </a:xfrm>
        </p:grpSpPr>
        <p:pic>
          <p:nvPicPr>
            <p:cNvPr id="152" name="Google Shape;152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42488" y="-851126"/>
              <a:ext cx="1247382" cy="1247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85075" y="3439824"/>
              <a:ext cx="1200348" cy="12003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15"/>
          <p:cNvGrpSpPr/>
          <p:nvPr/>
        </p:nvGrpSpPr>
        <p:grpSpPr>
          <a:xfrm>
            <a:off x="-328339" y="-100439"/>
            <a:ext cx="9456229" cy="6757083"/>
            <a:chOff x="-328339" y="-100439"/>
            <a:chExt cx="9456229" cy="6757083"/>
          </a:xfrm>
        </p:grpSpPr>
        <p:grpSp>
          <p:nvGrpSpPr>
            <p:cNvPr id="155" name="Google Shape;155;p15"/>
            <p:cNvGrpSpPr/>
            <p:nvPr/>
          </p:nvGrpSpPr>
          <p:grpSpPr>
            <a:xfrm>
              <a:off x="8503432" y="4345444"/>
              <a:ext cx="624457" cy="624457"/>
              <a:chOff x="6919815" y="2656128"/>
              <a:chExt cx="873000" cy="873000"/>
            </a:xfrm>
          </p:grpSpPr>
          <p:pic>
            <p:nvPicPr>
              <p:cNvPr id="156" name="Google Shape;156;p15"/>
              <p:cNvPicPr preferRelativeResize="0"/>
              <p:nvPr/>
            </p:nvPicPr>
            <p:blipFill rotWithShape="1">
              <a:blip r:embed="rId4">
                <a:alphaModFix/>
              </a:blip>
              <a:srcRect b="2803" l="2794" r="2803" t="2794"/>
              <a:stretch/>
            </p:blipFill>
            <p:spPr>
              <a:xfrm>
                <a:off x="6919815" y="2656128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157" name="Google Shape;157;p15"/>
              <p:cNvSpPr/>
              <p:nvPr/>
            </p:nvSpPr>
            <p:spPr>
              <a:xfrm>
                <a:off x="6934350" y="2667600"/>
                <a:ext cx="843900" cy="84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58" name="Google Shape;158;p15"/>
            <p:cNvGrpSpPr/>
            <p:nvPr/>
          </p:nvGrpSpPr>
          <p:grpSpPr>
            <a:xfrm>
              <a:off x="-328339" y="-100439"/>
              <a:ext cx="969717" cy="969816"/>
              <a:chOff x="2083263" y="3574675"/>
              <a:chExt cx="872990" cy="873000"/>
            </a:xfrm>
          </p:grpSpPr>
          <p:pic>
            <p:nvPicPr>
              <p:cNvPr id="159" name="Google Shape;159;p1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83263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0" name="Google Shape;160;p15"/>
              <p:cNvSpPr/>
              <p:nvPr/>
            </p:nvSpPr>
            <p:spPr>
              <a:xfrm>
                <a:off x="2118376" y="3609763"/>
                <a:ext cx="802800" cy="80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61" name="Google Shape;161;p15"/>
            <p:cNvGrpSpPr/>
            <p:nvPr/>
          </p:nvGrpSpPr>
          <p:grpSpPr>
            <a:xfrm>
              <a:off x="-264619" y="4697196"/>
              <a:ext cx="1959426" cy="1959448"/>
              <a:chOff x="4109629" y="2630250"/>
              <a:chExt cx="872990" cy="873000"/>
            </a:xfrm>
          </p:grpSpPr>
          <p:pic>
            <p:nvPicPr>
              <p:cNvPr id="162" name="Google Shape;162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3" name="Google Shape;163;p15"/>
              <p:cNvSpPr/>
              <p:nvPr/>
            </p:nvSpPr>
            <p:spPr>
              <a:xfrm>
                <a:off x="4128845" y="2649466"/>
                <a:ext cx="834600" cy="834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6" name="Google Shape;166;p16"/>
          <p:cNvGrpSpPr/>
          <p:nvPr/>
        </p:nvGrpSpPr>
        <p:grpSpPr>
          <a:xfrm>
            <a:off x="-535202" y="-1010750"/>
            <a:ext cx="10731952" cy="7726650"/>
            <a:chOff x="-535202" y="-1010750"/>
            <a:chExt cx="10731952" cy="7726650"/>
          </a:xfrm>
        </p:grpSpPr>
        <p:pic>
          <p:nvPicPr>
            <p:cNvPr id="167" name="Google Shape;167;p16"/>
            <p:cNvPicPr preferRelativeResize="0"/>
            <p:nvPr/>
          </p:nvPicPr>
          <p:blipFill rotWithShape="1">
            <a:blip r:embed="rId2">
              <a:alphaModFix/>
            </a:blip>
            <a:srcRect b="3410" l="3401" r="3410" t="3401"/>
            <a:stretch/>
          </p:blipFill>
          <p:spPr>
            <a:xfrm>
              <a:off x="45099" y="4663900"/>
              <a:ext cx="2052000" cy="20520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68" name="Google Shape;16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35202" y="-1010750"/>
              <a:ext cx="1637475" cy="163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670925" y="2639762"/>
              <a:ext cx="1525825" cy="152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" name="Google Shape;170;p16"/>
          <p:cNvGrpSpPr/>
          <p:nvPr/>
        </p:nvGrpSpPr>
        <p:grpSpPr>
          <a:xfrm>
            <a:off x="-477169" y="535012"/>
            <a:ext cx="1071656" cy="4457754"/>
            <a:chOff x="-477169" y="535012"/>
            <a:chExt cx="1071656" cy="4457754"/>
          </a:xfrm>
        </p:grpSpPr>
        <p:grpSp>
          <p:nvGrpSpPr>
            <p:cNvPr id="171" name="Google Shape;171;p16"/>
            <p:cNvGrpSpPr/>
            <p:nvPr/>
          </p:nvGrpSpPr>
          <p:grpSpPr>
            <a:xfrm>
              <a:off x="-477169" y="535012"/>
              <a:ext cx="1015025" cy="1015037"/>
              <a:chOff x="4109629" y="2630250"/>
              <a:chExt cx="872990" cy="873000"/>
            </a:xfrm>
          </p:grpSpPr>
          <p:pic>
            <p:nvPicPr>
              <p:cNvPr id="172" name="Google Shape;172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" name="Google Shape;173;p16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74" name="Google Shape;174;p16"/>
            <p:cNvGrpSpPr/>
            <p:nvPr/>
          </p:nvGrpSpPr>
          <p:grpSpPr>
            <a:xfrm rot="-5400000">
              <a:off x="-279735" y="4118545"/>
              <a:ext cx="874222" cy="874222"/>
              <a:chOff x="3451421" y="3574675"/>
              <a:chExt cx="873000" cy="873000"/>
            </a:xfrm>
          </p:grpSpPr>
          <p:pic>
            <p:nvPicPr>
              <p:cNvPr id="175" name="Google Shape;175;p16"/>
              <p:cNvPicPr preferRelativeResize="0"/>
              <p:nvPr/>
            </p:nvPicPr>
            <p:blipFill rotWithShape="1">
              <a:blip r:embed="rId2">
                <a:alphaModFix/>
              </a:blip>
              <a:srcRect b="3410" l="3401" r="3410" t="3401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176" name="Google Shape;176;p16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idx="1" type="subTitle"/>
          </p:nvPr>
        </p:nvSpPr>
        <p:spPr>
          <a:xfrm>
            <a:off x="3805400" y="1936600"/>
            <a:ext cx="46056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9" name="Google Shape;179;p17"/>
          <p:cNvSpPr txBox="1"/>
          <p:nvPr>
            <p:ph type="title"/>
          </p:nvPr>
        </p:nvSpPr>
        <p:spPr>
          <a:xfrm>
            <a:off x="3805400" y="924400"/>
            <a:ext cx="4605600" cy="10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17"/>
          <p:cNvSpPr/>
          <p:nvPr>
            <p:ph idx="2" type="pic"/>
          </p:nvPr>
        </p:nvSpPr>
        <p:spPr>
          <a:xfrm>
            <a:off x="-6100" y="-3200"/>
            <a:ext cx="355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17"/>
          <p:cNvSpPr/>
          <p:nvPr>
            <p:ph idx="3" type="pic"/>
          </p:nvPr>
        </p:nvSpPr>
        <p:spPr>
          <a:xfrm>
            <a:off x="5592075" y="2920725"/>
            <a:ext cx="3462000" cy="22197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17"/>
          <p:cNvSpPr/>
          <p:nvPr>
            <p:ph idx="4" type="pic"/>
          </p:nvPr>
        </p:nvSpPr>
        <p:spPr>
          <a:xfrm>
            <a:off x="3661325" y="2920725"/>
            <a:ext cx="1821300" cy="22197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3" name="Google Shape;18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65888" y="-908150"/>
            <a:ext cx="1945575" cy="194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7"/>
          <p:cNvGrpSpPr/>
          <p:nvPr/>
        </p:nvGrpSpPr>
        <p:grpSpPr>
          <a:xfrm>
            <a:off x="3815054" y="-1054818"/>
            <a:ext cx="5832596" cy="3043626"/>
            <a:chOff x="3815054" y="-1054818"/>
            <a:chExt cx="5832596" cy="3043626"/>
          </a:xfrm>
        </p:grpSpPr>
        <p:grpSp>
          <p:nvGrpSpPr>
            <p:cNvPr id="185" name="Google Shape;185;p17"/>
            <p:cNvGrpSpPr/>
            <p:nvPr/>
          </p:nvGrpSpPr>
          <p:grpSpPr>
            <a:xfrm rot="10800000">
              <a:off x="8423544" y="764600"/>
              <a:ext cx="1224107" cy="1224208"/>
              <a:chOff x="4109629" y="2630250"/>
              <a:chExt cx="872990" cy="873000"/>
            </a:xfrm>
          </p:grpSpPr>
          <p:pic>
            <p:nvPicPr>
              <p:cNvPr id="186" name="Google Shape;186;p1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7" name="Google Shape;187;p17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88" name="Google Shape;188;p17"/>
            <p:cNvGrpSpPr/>
            <p:nvPr/>
          </p:nvGrpSpPr>
          <p:grpSpPr>
            <a:xfrm>
              <a:off x="3815054" y="-1054818"/>
              <a:ext cx="1513869" cy="1513869"/>
              <a:chOff x="5514717" y="2630250"/>
              <a:chExt cx="873000" cy="873000"/>
            </a:xfrm>
          </p:grpSpPr>
          <p:pic>
            <p:nvPicPr>
              <p:cNvPr id="189" name="Google Shape;189;p17"/>
              <p:cNvPicPr preferRelativeResize="0"/>
              <p:nvPr/>
            </p:nvPicPr>
            <p:blipFill rotWithShape="1">
              <a:blip r:embed="rId3">
                <a:alphaModFix/>
              </a:blip>
              <a:srcRect b="2606" l="2606" r="2606" t="2606"/>
              <a:stretch/>
            </p:blipFill>
            <p:spPr>
              <a:xfrm>
                <a:off x="5514717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190" name="Google Shape;190;p17"/>
              <p:cNvSpPr/>
              <p:nvPr/>
            </p:nvSpPr>
            <p:spPr>
              <a:xfrm>
                <a:off x="5522554" y="2638048"/>
                <a:ext cx="857400" cy="857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8"/>
          <p:cNvGrpSpPr/>
          <p:nvPr/>
        </p:nvGrpSpPr>
        <p:grpSpPr>
          <a:xfrm>
            <a:off x="-321129" y="118750"/>
            <a:ext cx="10726661" cy="4814850"/>
            <a:chOff x="-321129" y="118750"/>
            <a:chExt cx="10726661" cy="4814850"/>
          </a:xfrm>
        </p:grpSpPr>
        <p:pic>
          <p:nvPicPr>
            <p:cNvPr id="193" name="Google Shape;193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321129" y="3036837"/>
              <a:ext cx="847392" cy="8474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548882" y="118750"/>
              <a:ext cx="1856650" cy="185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48876" y="4206075"/>
              <a:ext cx="727525" cy="72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18"/>
          <p:cNvGrpSpPr/>
          <p:nvPr/>
        </p:nvGrpSpPr>
        <p:grpSpPr>
          <a:xfrm flipH="1">
            <a:off x="-1104722" y="1735322"/>
            <a:ext cx="1692728" cy="1692747"/>
            <a:chOff x="4109629" y="2630250"/>
            <a:chExt cx="872990" cy="873000"/>
          </a:xfrm>
        </p:grpSpPr>
        <p:pic>
          <p:nvPicPr>
            <p:cNvPr id="197" name="Google Shape;19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9629" y="2630250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18"/>
            <p:cNvSpPr/>
            <p:nvPr/>
          </p:nvSpPr>
          <p:spPr>
            <a:xfrm>
              <a:off x="4128845" y="2649466"/>
              <a:ext cx="834600" cy="83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199" name="Google Shape;19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0" name="Google Shape;200;p18"/>
          <p:cNvSpPr txBox="1"/>
          <p:nvPr>
            <p:ph idx="1" type="subTitle"/>
          </p:nvPr>
        </p:nvSpPr>
        <p:spPr>
          <a:xfrm>
            <a:off x="714975" y="1965175"/>
            <a:ext cx="25767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2" type="subTitle"/>
          </p:nvPr>
        </p:nvSpPr>
        <p:spPr>
          <a:xfrm>
            <a:off x="714975" y="2374349"/>
            <a:ext cx="25767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18"/>
          <p:cNvSpPr txBox="1"/>
          <p:nvPr>
            <p:ph idx="3" type="subTitle"/>
          </p:nvPr>
        </p:nvSpPr>
        <p:spPr>
          <a:xfrm>
            <a:off x="3283650" y="3342374"/>
            <a:ext cx="25767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idx="4" type="subTitle"/>
          </p:nvPr>
        </p:nvSpPr>
        <p:spPr>
          <a:xfrm>
            <a:off x="5860350" y="2374349"/>
            <a:ext cx="25767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18"/>
          <p:cNvSpPr txBox="1"/>
          <p:nvPr>
            <p:ph idx="5" type="subTitle"/>
          </p:nvPr>
        </p:nvSpPr>
        <p:spPr>
          <a:xfrm>
            <a:off x="3283660" y="2933200"/>
            <a:ext cx="25767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05" name="Google Shape;205;p18"/>
          <p:cNvSpPr txBox="1"/>
          <p:nvPr>
            <p:ph idx="6" type="subTitle"/>
          </p:nvPr>
        </p:nvSpPr>
        <p:spPr>
          <a:xfrm>
            <a:off x="5860349" y="1965175"/>
            <a:ext cx="25767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9"/>
          <p:cNvGrpSpPr/>
          <p:nvPr/>
        </p:nvGrpSpPr>
        <p:grpSpPr>
          <a:xfrm>
            <a:off x="-421950" y="-172000"/>
            <a:ext cx="9980501" cy="5441972"/>
            <a:chOff x="-421950" y="-172000"/>
            <a:chExt cx="9980501" cy="5441972"/>
          </a:xfrm>
        </p:grpSpPr>
        <p:pic>
          <p:nvPicPr>
            <p:cNvPr id="208" name="Google Shape;208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042625" y="-172000"/>
              <a:ext cx="642975" cy="6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9"/>
            <p:cNvPicPr preferRelativeResize="0"/>
            <p:nvPr/>
          </p:nvPicPr>
          <p:blipFill rotWithShape="1">
            <a:blip r:embed="rId3">
              <a:alphaModFix/>
            </a:blip>
            <a:srcRect b="2606" l="2606" r="2606" t="2606"/>
            <a:stretch/>
          </p:blipFill>
          <p:spPr>
            <a:xfrm>
              <a:off x="8542152" y="411250"/>
              <a:ext cx="1016400" cy="10164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10" name="Google Shape;21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421950" y="4203582"/>
              <a:ext cx="1066350" cy="10663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19"/>
          <p:cNvGrpSpPr/>
          <p:nvPr/>
        </p:nvGrpSpPr>
        <p:grpSpPr>
          <a:xfrm>
            <a:off x="72139" y="3844194"/>
            <a:ext cx="642964" cy="642964"/>
            <a:chOff x="6919815" y="2656128"/>
            <a:chExt cx="873000" cy="873000"/>
          </a:xfrm>
        </p:grpSpPr>
        <p:pic>
          <p:nvPicPr>
            <p:cNvPr id="212" name="Google Shape;212;p19"/>
            <p:cNvPicPr preferRelativeResize="0"/>
            <p:nvPr/>
          </p:nvPicPr>
          <p:blipFill rotWithShape="1">
            <a:blip r:embed="rId2">
              <a:alphaModFix/>
            </a:blip>
            <a:srcRect b="2803" l="2794" r="2803" t="2794"/>
            <a:stretch/>
          </p:blipFill>
          <p:spPr>
            <a:xfrm>
              <a:off x="6919815" y="2656128"/>
              <a:ext cx="873000" cy="8730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213" name="Google Shape;213;p19"/>
            <p:cNvSpPr/>
            <p:nvPr/>
          </p:nvSpPr>
          <p:spPr>
            <a:xfrm>
              <a:off x="6942165" y="2672260"/>
              <a:ext cx="833700" cy="83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214" name="Google Shape;21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1" type="subTitle"/>
          </p:nvPr>
        </p:nvSpPr>
        <p:spPr>
          <a:xfrm>
            <a:off x="2438338" y="1204150"/>
            <a:ext cx="4793400" cy="46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idx="2" type="subTitle"/>
          </p:nvPr>
        </p:nvSpPr>
        <p:spPr>
          <a:xfrm>
            <a:off x="2438338" y="2363878"/>
            <a:ext cx="4793400" cy="46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17" name="Google Shape;217;p19"/>
          <p:cNvSpPr txBox="1"/>
          <p:nvPr>
            <p:ph idx="3" type="subTitle"/>
          </p:nvPr>
        </p:nvSpPr>
        <p:spPr>
          <a:xfrm>
            <a:off x="2438338" y="3528247"/>
            <a:ext cx="4793400" cy="46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4" type="subTitle"/>
          </p:nvPr>
        </p:nvSpPr>
        <p:spPr>
          <a:xfrm>
            <a:off x="2438338" y="1640175"/>
            <a:ext cx="47934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idx="5" type="subTitle"/>
          </p:nvPr>
        </p:nvSpPr>
        <p:spPr>
          <a:xfrm>
            <a:off x="2438338" y="2799868"/>
            <a:ext cx="47934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idx="6" type="subTitle"/>
          </p:nvPr>
        </p:nvSpPr>
        <p:spPr>
          <a:xfrm>
            <a:off x="2438338" y="3968725"/>
            <a:ext cx="47934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0"/>
          <p:cNvGrpSpPr/>
          <p:nvPr/>
        </p:nvGrpSpPr>
        <p:grpSpPr>
          <a:xfrm>
            <a:off x="-379926" y="-812514"/>
            <a:ext cx="9891425" cy="6053287"/>
            <a:chOff x="-379926" y="-812514"/>
            <a:chExt cx="9891425" cy="6053287"/>
          </a:xfrm>
        </p:grpSpPr>
        <p:pic>
          <p:nvPicPr>
            <p:cNvPr id="223" name="Google Shape;223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379926" y="104275"/>
              <a:ext cx="1000825" cy="10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25675" y="-812514"/>
              <a:ext cx="1485825" cy="148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45967" y="4702496"/>
              <a:ext cx="538265" cy="5382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" name="Google Shape;226;p20"/>
          <p:cNvGrpSpPr/>
          <p:nvPr/>
        </p:nvGrpSpPr>
        <p:grpSpPr>
          <a:xfrm>
            <a:off x="6" y="-774847"/>
            <a:ext cx="9555452" cy="2095146"/>
            <a:chOff x="6" y="-774847"/>
            <a:chExt cx="9555452" cy="2095146"/>
          </a:xfrm>
        </p:grpSpPr>
        <p:grpSp>
          <p:nvGrpSpPr>
            <p:cNvPr id="227" name="Google Shape;227;p20"/>
            <p:cNvGrpSpPr/>
            <p:nvPr/>
          </p:nvGrpSpPr>
          <p:grpSpPr>
            <a:xfrm>
              <a:off x="6" y="-774847"/>
              <a:ext cx="1309824" cy="1309840"/>
              <a:chOff x="1351185" y="2656117"/>
              <a:chExt cx="821257" cy="821268"/>
            </a:xfrm>
          </p:grpSpPr>
          <p:pic>
            <p:nvPicPr>
              <p:cNvPr id="228" name="Google Shape;228;p2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9" name="Google Shape;229;p20"/>
              <p:cNvSpPr/>
              <p:nvPr/>
            </p:nvSpPr>
            <p:spPr>
              <a:xfrm>
                <a:off x="1388300" y="2693250"/>
                <a:ext cx="747000" cy="74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30" name="Google Shape;230;p20"/>
            <p:cNvGrpSpPr/>
            <p:nvPr/>
          </p:nvGrpSpPr>
          <p:grpSpPr>
            <a:xfrm>
              <a:off x="8680102" y="445029"/>
              <a:ext cx="875357" cy="875270"/>
              <a:chOff x="3451421" y="3574675"/>
              <a:chExt cx="873000" cy="873000"/>
            </a:xfrm>
          </p:grpSpPr>
          <p:pic>
            <p:nvPicPr>
              <p:cNvPr id="231" name="Google Shape;231;p20"/>
              <p:cNvPicPr preferRelativeResize="0"/>
              <p:nvPr/>
            </p:nvPicPr>
            <p:blipFill rotWithShape="1">
              <a:blip r:embed="rId5">
                <a:alphaModFix/>
              </a:blip>
              <a:srcRect b="3410" l="3401" r="3410" t="3401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32" name="Google Shape;232;p20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33" name="Google Shape;23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4" name="Google Shape;234;p20"/>
          <p:cNvSpPr txBox="1"/>
          <p:nvPr>
            <p:ph idx="1" type="subTitle"/>
          </p:nvPr>
        </p:nvSpPr>
        <p:spPr>
          <a:xfrm>
            <a:off x="1388050" y="1255797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2" type="subTitle"/>
          </p:nvPr>
        </p:nvSpPr>
        <p:spPr>
          <a:xfrm>
            <a:off x="1388050" y="1781700"/>
            <a:ext cx="2967000" cy="90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6" name="Google Shape;236;p20"/>
          <p:cNvSpPr txBox="1"/>
          <p:nvPr>
            <p:ph idx="3" type="subTitle"/>
          </p:nvPr>
        </p:nvSpPr>
        <p:spPr>
          <a:xfrm>
            <a:off x="5237575" y="1781700"/>
            <a:ext cx="2967000" cy="90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20"/>
          <p:cNvSpPr txBox="1"/>
          <p:nvPr>
            <p:ph idx="4" type="subTitle"/>
          </p:nvPr>
        </p:nvSpPr>
        <p:spPr>
          <a:xfrm>
            <a:off x="1388050" y="3505050"/>
            <a:ext cx="2967000" cy="90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5" type="subTitle"/>
          </p:nvPr>
        </p:nvSpPr>
        <p:spPr>
          <a:xfrm>
            <a:off x="5237576" y="3505051"/>
            <a:ext cx="2967000" cy="90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20"/>
          <p:cNvSpPr txBox="1"/>
          <p:nvPr>
            <p:ph idx="6" type="subTitle"/>
          </p:nvPr>
        </p:nvSpPr>
        <p:spPr>
          <a:xfrm>
            <a:off x="1388050" y="297915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40" name="Google Shape;240;p20"/>
          <p:cNvSpPr txBox="1"/>
          <p:nvPr>
            <p:ph idx="7" type="subTitle"/>
          </p:nvPr>
        </p:nvSpPr>
        <p:spPr>
          <a:xfrm>
            <a:off x="5237575" y="1255797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41" name="Google Shape;241;p20"/>
          <p:cNvSpPr txBox="1"/>
          <p:nvPr>
            <p:ph idx="8" type="subTitle"/>
          </p:nvPr>
        </p:nvSpPr>
        <p:spPr>
          <a:xfrm>
            <a:off x="5237575" y="297916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3410" l="3401" r="3410" t="3401"/>
          <a:stretch/>
        </p:blipFill>
        <p:spPr>
          <a:xfrm>
            <a:off x="7992054" y="4172325"/>
            <a:ext cx="1729200" cy="17292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" name="Google Shape;24;p3"/>
          <p:cNvGrpSpPr/>
          <p:nvPr/>
        </p:nvGrpSpPr>
        <p:grpSpPr>
          <a:xfrm>
            <a:off x="-851501" y="234538"/>
            <a:ext cx="9392120" cy="4647452"/>
            <a:chOff x="-851501" y="234538"/>
            <a:chExt cx="9392120" cy="4647452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-851501" y="234538"/>
              <a:ext cx="1701302" cy="1701302"/>
              <a:chOff x="6919815" y="2656128"/>
              <a:chExt cx="873000" cy="873000"/>
            </a:xfrm>
          </p:grpSpPr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3">
                <a:alphaModFix/>
              </a:blip>
              <a:srcRect b="2803" l="2794" r="2803" t="2794"/>
              <a:stretch/>
            </p:blipFill>
            <p:spPr>
              <a:xfrm>
                <a:off x="6919815" y="2656128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7" name="Google Shape;27;p3"/>
              <p:cNvSpPr/>
              <p:nvPr/>
            </p:nvSpPr>
            <p:spPr>
              <a:xfrm>
                <a:off x="6934350" y="2667487"/>
                <a:ext cx="843900" cy="84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>
              <a:off x="7622136" y="3963506"/>
              <a:ext cx="918483" cy="918483"/>
              <a:chOff x="3451421" y="3574675"/>
              <a:chExt cx="873000" cy="873000"/>
            </a:xfrm>
          </p:grpSpPr>
          <p:pic>
            <p:nvPicPr>
              <p:cNvPr id="29" name="Google Shape;29;p3"/>
              <p:cNvPicPr preferRelativeResize="0"/>
              <p:nvPr/>
            </p:nvPicPr>
            <p:blipFill rotWithShape="1">
              <a:blip r:embed="rId2">
                <a:alphaModFix/>
              </a:blip>
              <a:srcRect b="3410" l="3401" r="3410" t="3401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30;p3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31" name="Google Shape;31;p3"/>
          <p:cNvSpPr txBox="1"/>
          <p:nvPr>
            <p:ph type="title"/>
          </p:nvPr>
        </p:nvSpPr>
        <p:spPr>
          <a:xfrm>
            <a:off x="4572050" y="2229450"/>
            <a:ext cx="38568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6956376" y="1453350"/>
            <a:ext cx="1472400" cy="77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1"/>
          <p:cNvGrpSpPr/>
          <p:nvPr/>
        </p:nvGrpSpPr>
        <p:grpSpPr>
          <a:xfrm>
            <a:off x="-582800" y="234175"/>
            <a:ext cx="10114524" cy="5101175"/>
            <a:chOff x="-582800" y="234175"/>
            <a:chExt cx="10114524" cy="5101175"/>
          </a:xfrm>
        </p:grpSpPr>
        <p:pic>
          <p:nvPicPr>
            <p:cNvPr id="244" name="Google Shape;244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582800" y="234175"/>
              <a:ext cx="1219900" cy="1219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92299" y="4395905"/>
              <a:ext cx="939425" cy="9394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6" name="Google Shape;246;p21"/>
          <p:cNvGrpSpPr/>
          <p:nvPr/>
        </p:nvGrpSpPr>
        <p:grpSpPr>
          <a:xfrm>
            <a:off x="94293" y="-600280"/>
            <a:ext cx="8985543" cy="6672301"/>
            <a:chOff x="94293" y="-600280"/>
            <a:chExt cx="8985543" cy="6672301"/>
          </a:xfrm>
        </p:grpSpPr>
        <p:grpSp>
          <p:nvGrpSpPr>
            <p:cNvPr id="247" name="Google Shape;247;p21"/>
            <p:cNvGrpSpPr/>
            <p:nvPr/>
          </p:nvGrpSpPr>
          <p:grpSpPr>
            <a:xfrm>
              <a:off x="7777946" y="4770116"/>
              <a:ext cx="1301890" cy="1301905"/>
              <a:chOff x="6187747" y="3574675"/>
              <a:chExt cx="872990" cy="873000"/>
            </a:xfrm>
          </p:grpSpPr>
          <p:pic>
            <p:nvPicPr>
              <p:cNvPr id="248" name="Google Shape;248;p2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187747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9" name="Google Shape;249;p21"/>
              <p:cNvSpPr/>
              <p:nvPr/>
            </p:nvSpPr>
            <p:spPr>
              <a:xfrm>
                <a:off x="6215195" y="3601035"/>
                <a:ext cx="818100" cy="82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50" name="Google Shape;250;p21"/>
            <p:cNvGrpSpPr/>
            <p:nvPr/>
          </p:nvGrpSpPr>
          <p:grpSpPr>
            <a:xfrm>
              <a:off x="94293" y="-291389"/>
              <a:ext cx="899442" cy="899452"/>
              <a:chOff x="4819589" y="3574675"/>
              <a:chExt cx="872990" cy="873000"/>
            </a:xfrm>
          </p:grpSpPr>
          <p:pic>
            <p:nvPicPr>
              <p:cNvPr id="251" name="Google Shape;251;p2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819589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2" name="Google Shape;252;p21"/>
              <p:cNvSpPr/>
              <p:nvPr/>
            </p:nvSpPr>
            <p:spPr>
              <a:xfrm>
                <a:off x="4845500" y="3600525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53" name="Google Shape;253;p21"/>
            <p:cNvGrpSpPr/>
            <p:nvPr/>
          </p:nvGrpSpPr>
          <p:grpSpPr>
            <a:xfrm>
              <a:off x="7959187" y="-600280"/>
              <a:ext cx="939425" cy="939435"/>
              <a:chOff x="4109629" y="2630250"/>
              <a:chExt cx="872990" cy="873000"/>
            </a:xfrm>
          </p:grpSpPr>
          <p:pic>
            <p:nvPicPr>
              <p:cNvPr id="254" name="Google Shape;254;p2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5" name="Google Shape;255;p21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56" name="Google Shape;25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7" name="Google Shape;257;p21"/>
          <p:cNvSpPr txBox="1"/>
          <p:nvPr>
            <p:ph idx="1" type="subTitle"/>
          </p:nvPr>
        </p:nvSpPr>
        <p:spPr>
          <a:xfrm>
            <a:off x="722575" y="1776338"/>
            <a:ext cx="25398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8" name="Google Shape;258;p21"/>
          <p:cNvSpPr txBox="1"/>
          <p:nvPr>
            <p:ph idx="2" type="subTitle"/>
          </p:nvPr>
        </p:nvSpPr>
        <p:spPr>
          <a:xfrm>
            <a:off x="3303890" y="1776338"/>
            <a:ext cx="25398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9" name="Google Shape;259;p21"/>
          <p:cNvSpPr txBox="1"/>
          <p:nvPr>
            <p:ph idx="3" type="subTitle"/>
          </p:nvPr>
        </p:nvSpPr>
        <p:spPr>
          <a:xfrm>
            <a:off x="5883593" y="1776338"/>
            <a:ext cx="25404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0" name="Google Shape;260;p21"/>
          <p:cNvSpPr txBox="1"/>
          <p:nvPr>
            <p:ph idx="4" type="subTitle"/>
          </p:nvPr>
        </p:nvSpPr>
        <p:spPr>
          <a:xfrm>
            <a:off x="722575" y="3496275"/>
            <a:ext cx="25398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21"/>
          <p:cNvSpPr txBox="1"/>
          <p:nvPr>
            <p:ph idx="5" type="subTitle"/>
          </p:nvPr>
        </p:nvSpPr>
        <p:spPr>
          <a:xfrm>
            <a:off x="3303890" y="3496275"/>
            <a:ext cx="25398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2" name="Google Shape;262;p21"/>
          <p:cNvSpPr txBox="1"/>
          <p:nvPr>
            <p:ph idx="6" type="subTitle"/>
          </p:nvPr>
        </p:nvSpPr>
        <p:spPr>
          <a:xfrm>
            <a:off x="5883593" y="3496275"/>
            <a:ext cx="25404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3" name="Google Shape;263;p21"/>
          <p:cNvSpPr txBox="1"/>
          <p:nvPr>
            <p:ph idx="7" type="subTitle"/>
          </p:nvPr>
        </p:nvSpPr>
        <p:spPr>
          <a:xfrm>
            <a:off x="722575" y="1329725"/>
            <a:ext cx="2539800" cy="44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64" name="Google Shape;264;p21"/>
          <p:cNvSpPr txBox="1"/>
          <p:nvPr>
            <p:ph idx="8" type="subTitle"/>
          </p:nvPr>
        </p:nvSpPr>
        <p:spPr>
          <a:xfrm>
            <a:off x="3303892" y="1329725"/>
            <a:ext cx="2539800" cy="44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65" name="Google Shape;265;p21"/>
          <p:cNvSpPr txBox="1"/>
          <p:nvPr>
            <p:ph idx="9" type="subTitle"/>
          </p:nvPr>
        </p:nvSpPr>
        <p:spPr>
          <a:xfrm>
            <a:off x="5883598" y="1329725"/>
            <a:ext cx="2540400" cy="44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66" name="Google Shape;266;p21"/>
          <p:cNvSpPr txBox="1"/>
          <p:nvPr>
            <p:ph idx="13" type="subTitle"/>
          </p:nvPr>
        </p:nvSpPr>
        <p:spPr>
          <a:xfrm>
            <a:off x="722575" y="3064125"/>
            <a:ext cx="2539800" cy="44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67" name="Google Shape;267;p21"/>
          <p:cNvSpPr txBox="1"/>
          <p:nvPr>
            <p:ph idx="14" type="subTitle"/>
          </p:nvPr>
        </p:nvSpPr>
        <p:spPr>
          <a:xfrm>
            <a:off x="3302572" y="3064125"/>
            <a:ext cx="2539800" cy="44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68" name="Google Shape;268;p21"/>
          <p:cNvSpPr txBox="1"/>
          <p:nvPr>
            <p:ph idx="15" type="subTitle"/>
          </p:nvPr>
        </p:nvSpPr>
        <p:spPr>
          <a:xfrm>
            <a:off x="5883901" y="3064125"/>
            <a:ext cx="2539800" cy="44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/>
        </p:nvSpPr>
        <p:spPr>
          <a:xfrm>
            <a:off x="2382300" y="3840800"/>
            <a:ext cx="43794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71" name="Google Shape;271;p22"/>
          <p:cNvGrpSpPr/>
          <p:nvPr/>
        </p:nvGrpSpPr>
        <p:grpSpPr>
          <a:xfrm>
            <a:off x="-484026" y="-966625"/>
            <a:ext cx="10370727" cy="7443600"/>
            <a:chOff x="-484026" y="-966625"/>
            <a:chExt cx="10370727" cy="7443600"/>
          </a:xfrm>
        </p:grpSpPr>
        <p:pic>
          <p:nvPicPr>
            <p:cNvPr id="272" name="Google Shape;272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36215" y="286100"/>
              <a:ext cx="2250485" cy="225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2"/>
            <p:cNvPicPr preferRelativeResize="0"/>
            <p:nvPr/>
          </p:nvPicPr>
          <p:blipFill rotWithShape="1">
            <a:blip r:embed="rId6">
              <a:alphaModFix/>
            </a:blip>
            <a:srcRect b="3410" l="3401" r="3410" t="3401"/>
            <a:stretch/>
          </p:blipFill>
          <p:spPr>
            <a:xfrm>
              <a:off x="456055" y="-966625"/>
              <a:ext cx="1926300" cy="19263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74" name="Google Shape;274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486476" y="4503125"/>
              <a:ext cx="1973825" cy="197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484026" y="2073600"/>
              <a:ext cx="2151238" cy="2151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22"/>
          <p:cNvGrpSpPr/>
          <p:nvPr/>
        </p:nvGrpSpPr>
        <p:grpSpPr>
          <a:xfrm>
            <a:off x="-484037" y="-624688"/>
            <a:ext cx="9609197" cy="5469918"/>
            <a:chOff x="-484037" y="-624688"/>
            <a:chExt cx="9609197" cy="5469918"/>
          </a:xfrm>
        </p:grpSpPr>
        <p:grpSp>
          <p:nvGrpSpPr>
            <p:cNvPr id="277" name="Google Shape;277;p22"/>
            <p:cNvGrpSpPr/>
            <p:nvPr/>
          </p:nvGrpSpPr>
          <p:grpSpPr>
            <a:xfrm rot="-2700000">
              <a:off x="7794318" y="2418166"/>
              <a:ext cx="1102505" cy="1102505"/>
              <a:chOff x="2704540" y="2630250"/>
              <a:chExt cx="873000" cy="873000"/>
            </a:xfrm>
          </p:grpSpPr>
          <p:pic>
            <p:nvPicPr>
              <p:cNvPr id="278" name="Google Shape;278;p22"/>
              <p:cNvPicPr preferRelativeResize="0"/>
              <p:nvPr/>
            </p:nvPicPr>
            <p:blipFill rotWithShape="1">
              <a:blip r:embed="rId5">
                <a:alphaModFix/>
              </a:blip>
              <a:srcRect b="3375" l="3366" r="3375" t="3366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79" name="Google Shape;279;p22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80" name="Google Shape;280;p22"/>
            <p:cNvGrpSpPr/>
            <p:nvPr/>
          </p:nvGrpSpPr>
          <p:grpSpPr>
            <a:xfrm>
              <a:off x="6621644" y="-624688"/>
              <a:ext cx="1102499" cy="1102512"/>
              <a:chOff x="4109629" y="2630250"/>
              <a:chExt cx="872990" cy="873000"/>
            </a:xfrm>
          </p:grpSpPr>
          <p:pic>
            <p:nvPicPr>
              <p:cNvPr id="281" name="Google Shape;281;p2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2" name="Google Shape;282;p22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83" name="Google Shape;283;p22"/>
            <p:cNvGrpSpPr/>
            <p:nvPr/>
          </p:nvGrpSpPr>
          <p:grpSpPr>
            <a:xfrm rot="10800000">
              <a:off x="1108147" y="3742719"/>
              <a:ext cx="1102499" cy="1102512"/>
              <a:chOff x="4819589" y="3574675"/>
              <a:chExt cx="872990" cy="873000"/>
            </a:xfrm>
          </p:grpSpPr>
          <p:pic>
            <p:nvPicPr>
              <p:cNvPr id="284" name="Google Shape;284;p2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819589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5" name="Google Shape;285;p22"/>
              <p:cNvSpPr/>
              <p:nvPr/>
            </p:nvSpPr>
            <p:spPr>
              <a:xfrm>
                <a:off x="4845500" y="3600525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86" name="Google Shape;286;p22"/>
            <p:cNvGrpSpPr/>
            <p:nvPr/>
          </p:nvGrpSpPr>
          <p:grpSpPr>
            <a:xfrm>
              <a:off x="-484037" y="477819"/>
              <a:ext cx="1102512" cy="1102512"/>
              <a:chOff x="3451421" y="3574675"/>
              <a:chExt cx="873000" cy="873000"/>
            </a:xfrm>
          </p:grpSpPr>
          <p:pic>
            <p:nvPicPr>
              <p:cNvPr id="287" name="Google Shape;287;p22"/>
              <p:cNvPicPr preferRelativeResize="0"/>
              <p:nvPr/>
            </p:nvPicPr>
            <p:blipFill rotWithShape="1">
              <a:blip r:embed="rId6">
                <a:alphaModFix/>
              </a:blip>
              <a:srcRect b="3410" l="3401" r="3410" t="3401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88" name="Google Shape;288;p22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89" name="Google Shape;289;p22"/>
          <p:cNvSpPr txBox="1"/>
          <p:nvPr>
            <p:ph type="ctrTitle"/>
          </p:nvPr>
        </p:nvSpPr>
        <p:spPr>
          <a:xfrm>
            <a:off x="2382250" y="763200"/>
            <a:ext cx="43794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0" name="Google Shape;290;p22"/>
          <p:cNvSpPr txBox="1"/>
          <p:nvPr>
            <p:ph idx="1" type="subTitle"/>
          </p:nvPr>
        </p:nvSpPr>
        <p:spPr>
          <a:xfrm>
            <a:off x="2382350" y="1659025"/>
            <a:ext cx="43794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3"/>
          <p:cNvGrpSpPr/>
          <p:nvPr/>
        </p:nvGrpSpPr>
        <p:grpSpPr>
          <a:xfrm>
            <a:off x="589200" y="-590351"/>
            <a:ext cx="1560389" cy="6480282"/>
            <a:chOff x="589200" y="-590351"/>
            <a:chExt cx="1560389" cy="6480282"/>
          </a:xfrm>
        </p:grpSpPr>
        <p:grpSp>
          <p:nvGrpSpPr>
            <p:cNvPr id="293" name="Google Shape;293;p23"/>
            <p:cNvGrpSpPr/>
            <p:nvPr/>
          </p:nvGrpSpPr>
          <p:grpSpPr>
            <a:xfrm>
              <a:off x="589200" y="-590351"/>
              <a:ext cx="1560389" cy="1560408"/>
              <a:chOff x="1351185" y="2656117"/>
              <a:chExt cx="821257" cy="821268"/>
            </a:xfrm>
          </p:grpSpPr>
          <p:pic>
            <p:nvPicPr>
              <p:cNvPr id="294" name="Google Shape;294;p2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5" name="Google Shape;295;p23"/>
              <p:cNvSpPr/>
              <p:nvPr/>
            </p:nvSpPr>
            <p:spPr>
              <a:xfrm>
                <a:off x="1388300" y="2693250"/>
                <a:ext cx="747000" cy="74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96" name="Google Shape;296;p23"/>
            <p:cNvGrpSpPr/>
            <p:nvPr/>
          </p:nvGrpSpPr>
          <p:grpSpPr>
            <a:xfrm>
              <a:off x="865884" y="4885545"/>
              <a:ext cx="1004375" cy="1004387"/>
              <a:chOff x="7555905" y="3574675"/>
              <a:chExt cx="872990" cy="873000"/>
            </a:xfrm>
          </p:grpSpPr>
          <p:pic>
            <p:nvPicPr>
              <p:cNvPr id="297" name="Google Shape;297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555905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8" name="Google Shape;298;p23"/>
              <p:cNvSpPr/>
              <p:nvPr/>
            </p:nvSpPr>
            <p:spPr>
              <a:xfrm>
                <a:off x="7577525" y="3596300"/>
                <a:ext cx="830100" cy="83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299" name="Google Shape;299;p23"/>
          <p:cNvGrpSpPr/>
          <p:nvPr/>
        </p:nvGrpSpPr>
        <p:grpSpPr>
          <a:xfrm>
            <a:off x="-859609" y="-1141088"/>
            <a:ext cx="10434934" cy="7031088"/>
            <a:chOff x="-859609" y="-1141088"/>
            <a:chExt cx="10434934" cy="7031088"/>
          </a:xfrm>
        </p:grpSpPr>
        <p:pic>
          <p:nvPicPr>
            <p:cNvPr id="300" name="Google Shape;300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04472" y="3410692"/>
              <a:ext cx="821257" cy="821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35690" y="-590350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3"/>
            <p:cNvPicPr preferRelativeResize="0"/>
            <p:nvPr/>
          </p:nvPicPr>
          <p:blipFill rotWithShape="1">
            <a:blip r:embed="rId5">
              <a:alphaModFix/>
            </a:blip>
            <a:srcRect b="3410" l="3401" r="3410" t="3401"/>
            <a:stretch/>
          </p:blipFill>
          <p:spPr>
            <a:xfrm>
              <a:off x="7540124" y="3854800"/>
              <a:ext cx="2035200" cy="20352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03" name="Google Shape;303;p23"/>
            <p:cNvPicPr preferRelativeResize="0"/>
            <p:nvPr/>
          </p:nvPicPr>
          <p:blipFill rotWithShape="1">
            <a:blip r:embed="rId6">
              <a:alphaModFix/>
            </a:blip>
            <a:srcRect b="2606" l="2606" r="2606" t="2606"/>
            <a:stretch/>
          </p:blipFill>
          <p:spPr>
            <a:xfrm>
              <a:off x="6741033" y="-1141088"/>
              <a:ext cx="1734300" cy="17343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04" name="Google Shape;304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859609" y="198325"/>
              <a:ext cx="2520075" cy="252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Google Shape;305;p23"/>
          <p:cNvGrpSpPr/>
          <p:nvPr/>
        </p:nvGrpSpPr>
        <p:grpSpPr>
          <a:xfrm>
            <a:off x="160296" y="198319"/>
            <a:ext cx="9335330" cy="3812349"/>
            <a:chOff x="160296" y="198319"/>
            <a:chExt cx="9335330" cy="3812349"/>
          </a:xfrm>
        </p:grpSpPr>
        <p:grpSp>
          <p:nvGrpSpPr>
            <p:cNvPr id="306" name="Google Shape;306;p23"/>
            <p:cNvGrpSpPr/>
            <p:nvPr/>
          </p:nvGrpSpPr>
          <p:grpSpPr>
            <a:xfrm>
              <a:off x="8393114" y="2908156"/>
              <a:ext cx="1102512" cy="1102512"/>
              <a:chOff x="6919815" y="2656128"/>
              <a:chExt cx="873000" cy="873000"/>
            </a:xfrm>
          </p:grpSpPr>
          <p:pic>
            <p:nvPicPr>
              <p:cNvPr id="307" name="Google Shape;307;p23"/>
              <p:cNvPicPr preferRelativeResize="0"/>
              <p:nvPr/>
            </p:nvPicPr>
            <p:blipFill rotWithShape="1">
              <a:blip r:embed="rId8">
                <a:alphaModFix/>
              </a:blip>
              <a:srcRect b="2803" l="2794" r="2803" t="2794"/>
              <a:stretch/>
            </p:blipFill>
            <p:spPr>
              <a:xfrm>
                <a:off x="6919815" y="2656128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08" name="Google Shape;308;p23"/>
              <p:cNvSpPr/>
              <p:nvPr/>
            </p:nvSpPr>
            <p:spPr>
              <a:xfrm>
                <a:off x="6934350" y="2667600"/>
                <a:ext cx="843900" cy="84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09" name="Google Shape;309;p23"/>
            <p:cNvGrpSpPr/>
            <p:nvPr/>
          </p:nvGrpSpPr>
          <p:grpSpPr>
            <a:xfrm>
              <a:off x="7877647" y="198319"/>
              <a:ext cx="1102499" cy="1102512"/>
              <a:chOff x="6187747" y="3574675"/>
              <a:chExt cx="872990" cy="873000"/>
            </a:xfrm>
          </p:grpSpPr>
          <p:pic>
            <p:nvPicPr>
              <p:cNvPr id="310" name="Google Shape;310;p23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187747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1" name="Google Shape;311;p23"/>
              <p:cNvSpPr/>
              <p:nvPr/>
            </p:nvSpPr>
            <p:spPr>
              <a:xfrm>
                <a:off x="6216900" y="3603838"/>
                <a:ext cx="814800" cy="814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12" name="Google Shape;312;p23"/>
            <p:cNvGrpSpPr/>
            <p:nvPr/>
          </p:nvGrpSpPr>
          <p:grpSpPr>
            <a:xfrm>
              <a:off x="160296" y="2026607"/>
              <a:ext cx="1580199" cy="1580130"/>
              <a:chOff x="715105" y="3574675"/>
              <a:chExt cx="872990" cy="873000"/>
            </a:xfrm>
          </p:grpSpPr>
          <p:pic>
            <p:nvPicPr>
              <p:cNvPr id="313" name="Google Shape;313;p2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15105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4" name="Google Shape;314;p23"/>
              <p:cNvSpPr/>
              <p:nvPr/>
            </p:nvSpPr>
            <p:spPr>
              <a:xfrm>
                <a:off x="740924" y="36005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4"/>
          <p:cNvGrpSpPr/>
          <p:nvPr/>
        </p:nvGrpSpPr>
        <p:grpSpPr>
          <a:xfrm>
            <a:off x="-296985" y="242847"/>
            <a:ext cx="10483711" cy="5110028"/>
            <a:chOff x="-296985" y="242847"/>
            <a:chExt cx="10483711" cy="5110028"/>
          </a:xfrm>
        </p:grpSpPr>
        <p:pic>
          <p:nvPicPr>
            <p:cNvPr id="317" name="Google Shape;317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072215" y="728916"/>
              <a:ext cx="873000" cy="87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3438" y="4316500"/>
              <a:ext cx="1036375" cy="103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6451" y="728923"/>
              <a:ext cx="733025" cy="73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96985" y="1754216"/>
              <a:ext cx="2024150" cy="202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00074" y="242847"/>
              <a:ext cx="644750" cy="64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46875" y="2011438"/>
              <a:ext cx="2639850" cy="263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3" name="Google Shape;323;p24"/>
          <p:cNvGrpSpPr/>
          <p:nvPr/>
        </p:nvGrpSpPr>
        <p:grpSpPr>
          <a:xfrm>
            <a:off x="434597" y="-624051"/>
            <a:ext cx="8724353" cy="6440702"/>
            <a:chOff x="434597" y="-624051"/>
            <a:chExt cx="8724353" cy="6440702"/>
          </a:xfrm>
        </p:grpSpPr>
        <p:grpSp>
          <p:nvGrpSpPr>
            <p:cNvPr id="324" name="Google Shape;324;p24"/>
            <p:cNvGrpSpPr/>
            <p:nvPr/>
          </p:nvGrpSpPr>
          <p:grpSpPr>
            <a:xfrm>
              <a:off x="434597" y="-624038"/>
              <a:ext cx="1102512" cy="1102512"/>
              <a:chOff x="2704540" y="2630250"/>
              <a:chExt cx="873000" cy="873000"/>
            </a:xfrm>
          </p:grpSpPr>
          <p:pic>
            <p:nvPicPr>
              <p:cNvPr id="325" name="Google Shape;325;p24"/>
              <p:cNvPicPr preferRelativeResize="0"/>
              <p:nvPr/>
            </p:nvPicPr>
            <p:blipFill rotWithShape="1">
              <a:blip r:embed="rId8">
                <a:alphaModFix/>
              </a:blip>
              <a:srcRect b="3375" l="3366" r="3375" t="3366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26" name="Google Shape;326;p24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27" name="Google Shape;327;p24"/>
            <p:cNvGrpSpPr/>
            <p:nvPr/>
          </p:nvGrpSpPr>
          <p:grpSpPr>
            <a:xfrm>
              <a:off x="7731369" y="1055512"/>
              <a:ext cx="1102499" cy="1102512"/>
              <a:chOff x="4109629" y="2630250"/>
              <a:chExt cx="872990" cy="873000"/>
            </a:xfrm>
          </p:grpSpPr>
          <p:pic>
            <p:nvPicPr>
              <p:cNvPr id="328" name="Google Shape;328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9" name="Google Shape;329;p24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30" name="Google Shape;330;p24"/>
            <p:cNvGrpSpPr/>
            <p:nvPr/>
          </p:nvGrpSpPr>
          <p:grpSpPr>
            <a:xfrm>
              <a:off x="7844760" y="4714139"/>
              <a:ext cx="1102512" cy="1102512"/>
              <a:chOff x="5514717" y="2630250"/>
              <a:chExt cx="873000" cy="873000"/>
            </a:xfrm>
          </p:grpSpPr>
          <p:pic>
            <p:nvPicPr>
              <p:cNvPr id="331" name="Google Shape;331;p24"/>
              <p:cNvPicPr preferRelativeResize="0"/>
              <p:nvPr/>
            </p:nvPicPr>
            <p:blipFill rotWithShape="1">
              <a:blip r:embed="rId9">
                <a:alphaModFix/>
              </a:blip>
              <a:srcRect b="2606" l="2606" r="2606" t="2606"/>
              <a:stretch/>
            </p:blipFill>
            <p:spPr>
              <a:xfrm>
                <a:off x="5514717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32" name="Google Shape;332;p24"/>
              <p:cNvSpPr/>
              <p:nvPr/>
            </p:nvSpPr>
            <p:spPr>
              <a:xfrm>
                <a:off x="5528263" y="2643763"/>
                <a:ext cx="846000" cy="846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33" name="Google Shape;333;p24"/>
            <p:cNvGrpSpPr/>
            <p:nvPr/>
          </p:nvGrpSpPr>
          <p:grpSpPr>
            <a:xfrm rot="10800000">
              <a:off x="869472" y="3504894"/>
              <a:ext cx="1102499" cy="1102512"/>
              <a:chOff x="4819589" y="3574675"/>
              <a:chExt cx="872990" cy="873000"/>
            </a:xfrm>
          </p:grpSpPr>
          <p:pic>
            <p:nvPicPr>
              <p:cNvPr id="334" name="Google Shape;334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819589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5" name="Google Shape;335;p24"/>
              <p:cNvSpPr/>
              <p:nvPr/>
            </p:nvSpPr>
            <p:spPr>
              <a:xfrm>
                <a:off x="4845500" y="3600525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8285950" y="-624051"/>
              <a:ext cx="873000" cy="873000"/>
              <a:chOff x="3451421" y="3574675"/>
              <a:chExt cx="873000" cy="873000"/>
            </a:xfrm>
          </p:grpSpPr>
          <p:pic>
            <p:nvPicPr>
              <p:cNvPr id="337" name="Google Shape;337;p24"/>
              <p:cNvPicPr preferRelativeResize="0"/>
              <p:nvPr/>
            </p:nvPicPr>
            <p:blipFill rotWithShape="1">
              <a:blip r:embed="rId10">
                <a:alphaModFix/>
              </a:blip>
              <a:srcRect b="3410" l="3401" r="3410" t="3401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38" name="Google Shape;338;p24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-325103" y="-140175"/>
            <a:ext cx="9091202" cy="5423056"/>
            <a:chOff x="-325103" y="-140175"/>
            <a:chExt cx="9091202" cy="5423056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8091714" y="4608488"/>
              <a:ext cx="674385" cy="674393"/>
              <a:chOff x="4819589" y="3574675"/>
              <a:chExt cx="872990" cy="873000"/>
            </a:xfrm>
          </p:grpSpPr>
          <p:pic>
            <p:nvPicPr>
              <p:cNvPr id="36" name="Google Shape;3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819589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" name="Google Shape;37;p4"/>
              <p:cNvSpPr/>
              <p:nvPr/>
            </p:nvSpPr>
            <p:spPr>
              <a:xfrm>
                <a:off x="4848697" y="3603719"/>
                <a:ext cx="814800" cy="814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>
              <a:off x="-325103" y="-140175"/>
              <a:ext cx="872990" cy="873000"/>
              <a:chOff x="6187747" y="3574675"/>
              <a:chExt cx="872990" cy="873000"/>
            </a:xfrm>
          </p:grpSpPr>
          <p:pic>
            <p:nvPicPr>
              <p:cNvPr id="39" name="Google Shape;39;p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187747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" name="Google Shape;40;p4"/>
              <p:cNvSpPr/>
              <p:nvPr/>
            </p:nvSpPr>
            <p:spPr>
              <a:xfrm>
                <a:off x="6216150" y="3603100"/>
                <a:ext cx="816000" cy="816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41" name="Google Shape;41;p4"/>
          <p:cNvGrpSpPr/>
          <p:nvPr/>
        </p:nvGrpSpPr>
        <p:grpSpPr>
          <a:xfrm>
            <a:off x="168727" y="403849"/>
            <a:ext cx="9280499" cy="4520751"/>
            <a:chOff x="168727" y="403849"/>
            <a:chExt cx="9280499" cy="4520751"/>
          </a:xfrm>
        </p:grpSpPr>
        <p:pic>
          <p:nvPicPr>
            <p:cNvPr id="42" name="Google Shape;4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24001" y="3899350"/>
              <a:ext cx="1025225" cy="102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8727" y="403849"/>
              <a:ext cx="504550" cy="504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720000" y="1152475"/>
            <a:ext cx="77040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-748300" y="-755326"/>
            <a:ext cx="9777372" cy="5512926"/>
            <a:chOff x="-748300" y="-755326"/>
            <a:chExt cx="9777372" cy="5512926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748300" y="3177400"/>
              <a:ext cx="1580200" cy="158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28725" y="-755326"/>
              <a:ext cx="1200348" cy="12003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" name="Google Shape;50;p5"/>
          <p:cNvGrpSpPr/>
          <p:nvPr/>
        </p:nvGrpSpPr>
        <p:grpSpPr>
          <a:xfrm>
            <a:off x="327391" y="106102"/>
            <a:ext cx="9215188" cy="6550543"/>
            <a:chOff x="327391" y="106102"/>
            <a:chExt cx="9215188" cy="6550543"/>
          </a:xfrm>
        </p:grpSpPr>
        <p:grpSp>
          <p:nvGrpSpPr>
            <p:cNvPr id="51" name="Google Shape;51;p5"/>
            <p:cNvGrpSpPr/>
            <p:nvPr/>
          </p:nvGrpSpPr>
          <p:grpSpPr>
            <a:xfrm>
              <a:off x="8540638" y="106102"/>
              <a:ext cx="1001942" cy="1001942"/>
              <a:chOff x="6919815" y="2656128"/>
              <a:chExt cx="873000" cy="873000"/>
            </a:xfrm>
          </p:grpSpPr>
          <p:pic>
            <p:nvPicPr>
              <p:cNvPr id="52" name="Google Shape;52;p5"/>
              <p:cNvPicPr preferRelativeResize="0"/>
              <p:nvPr/>
            </p:nvPicPr>
            <p:blipFill rotWithShape="1">
              <a:blip r:embed="rId4">
                <a:alphaModFix/>
              </a:blip>
              <a:srcRect b="2803" l="2794" r="2803" t="2794"/>
              <a:stretch/>
            </p:blipFill>
            <p:spPr>
              <a:xfrm>
                <a:off x="6919815" y="2656128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53" name="Google Shape;53;p5"/>
              <p:cNvSpPr/>
              <p:nvPr/>
            </p:nvSpPr>
            <p:spPr>
              <a:xfrm>
                <a:off x="6934350" y="2667600"/>
                <a:ext cx="843900" cy="84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54" name="Google Shape;54;p5"/>
            <p:cNvGrpSpPr/>
            <p:nvPr/>
          </p:nvGrpSpPr>
          <p:grpSpPr>
            <a:xfrm>
              <a:off x="327391" y="4074083"/>
              <a:ext cx="937940" cy="938038"/>
              <a:chOff x="2083263" y="3574675"/>
              <a:chExt cx="872990" cy="873000"/>
            </a:xfrm>
          </p:grpSpPr>
          <p:pic>
            <p:nvPicPr>
              <p:cNvPr id="55" name="Google Shape;5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83263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" name="Google Shape;56;p5"/>
              <p:cNvSpPr/>
              <p:nvPr/>
            </p:nvSpPr>
            <p:spPr>
              <a:xfrm>
                <a:off x="2118376" y="3609763"/>
                <a:ext cx="802800" cy="80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57" name="Google Shape;57;p5"/>
            <p:cNvGrpSpPr/>
            <p:nvPr/>
          </p:nvGrpSpPr>
          <p:grpSpPr>
            <a:xfrm>
              <a:off x="7184568" y="4697196"/>
              <a:ext cx="1959426" cy="1959448"/>
              <a:chOff x="4109629" y="2630250"/>
              <a:chExt cx="872990" cy="873000"/>
            </a:xfrm>
          </p:grpSpPr>
          <p:pic>
            <p:nvPicPr>
              <p:cNvPr id="58" name="Google Shape;58;p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" name="Google Shape;59;p5"/>
              <p:cNvSpPr/>
              <p:nvPr/>
            </p:nvSpPr>
            <p:spPr>
              <a:xfrm>
                <a:off x="4128845" y="2649466"/>
                <a:ext cx="834600" cy="834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60" name="Google Shape;60;p5"/>
          <p:cNvSpPr txBox="1"/>
          <p:nvPr>
            <p:ph idx="1" type="subTitle"/>
          </p:nvPr>
        </p:nvSpPr>
        <p:spPr>
          <a:xfrm>
            <a:off x="1161425" y="2372250"/>
            <a:ext cx="31320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2" type="subTitle"/>
          </p:nvPr>
        </p:nvSpPr>
        <p:spPr>
          <a:xfrm>
            <a:off x="4850563" y="2372250"/>
            <a:ext cx="31320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3" type="subTitle"/>
          </p:nvPr>
        </p:nvSpPr>
        <p:spPr>
          <a:xfrm>
            <a:off x="1161450" y="2823425"/>
            <a:ext cx="31320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4" type="subTitle"/>
          </p:nvPr>
        </p:nvSpPr>
        <p:spPr>
          <a:xfrm>
            <a:off x="4850581" y="2823425"/>
            <a:ext cx="31320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" name="Google Shape;67;p6"/>
          <p:cNvGrpSpPr/>
          <p:nvPr/>
        </p:nvGrpSpPr>
        <p:grpSpPr>
          <a:xfrm>
            <a:off x="-383750" y="240891"/>
            <a:ext cx="9785336" cy="4758159"/>
            <a:chOff x="-383750" y="240891"/>
            <a:chExt cx="9785336" cy="4758159"/>
          </a:xfrm>
        </p:grpSpPr>
        <p:pic>
          <p:nvPicPr>
            <p:cNvPr id="68" name="Google Shape;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14126" y="4111575"/>
              <a:ext cx="887460" cy="88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83750" y="240891"/>
              <a:ext cx="980925" cy="980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" name="Google Shape;70;p6"/>
          <p:cNvGrpSpPr/>
          <p:nvPr/>
        </p:nvGrpSpPr>
        <p:grpSpPr>
          <a:xfrm>
            <a:off x="8614564" y="3051689"/>
            <a:ext cx="1556803" cy="1556821"/>
            <a:chOff x="4109629" y="2630250"/>
            <a:chExt cx="872990" cy="873000"/>
          </a:xfrm>
        </p:grpSpPr>
        <p:pic>
          <p:nvPicPr>
            <p:cNvPr id="71" name="Google Shape;7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9629" y="2630250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6"/>
            <p:cNvSpPr/>
            <p:nvPr/>
          </p:nvSpPr>
          <p:spPr>
            <a:xfrm>
              <a:off x="4128845" y="2649466"/>
              <a:ext cx="834600" cy="83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7"/>
          <p:cNvGrpSpPr/>
          <p:nvPr/>
        </p:nvGrpSpPr>
        <p:grpSpPr>
          <a:xfrm>
            <a:off x="-640600" y="-163400"/>
            <a:ext cx="1930629" cy="5153151"/>
            <a:chOff x="-640600" y="-163400"/>
            <a:chExt cx="1930629" cy="5153151"/>
          </a:xfrm>
        </p:grpSpPr>
        <p:pic>
          <p:nvPicPr>
            <p:cNvPr id="75" name="Google Shape;75;p7"/>
            <p:cNvPicPr preferRelativeResize="0"/>
            <p:nvPr/>
          </p:nvPicPr>
          <p:blipFill rotWithShape="1">
            <a:blip r:embed="rId2">
              <a:alphaModFix/>
            </a:blip>
            <a:srcRect b="3410" l="3401" r="3410" t="3401"/>
            <a:stretch/>
          </p:blipFill>
          <p:spPr>
            <a:xfrm rot="3105896">
              <a:off x="-439981" y="3796870"/>
              <a:ext cx="992262" cy="992262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76" name="Google Shape;76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9996" y="-163400"/>
              <a:ext cx="570033" cy="57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7"/>
          <p:cNvSpPr txBox="1"/>
          <p:nvPr>
            <p:ph type="title"/>
          </p:nvPr>
        </p:nvSpPr>
        <p:spPr>
          <a:xfrm>
            <a:off x="720000" y="607750"/>
            <a:ext cx="3852000" cy="10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720000" y="2049475"/>
            <a:ext cx="38520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9" name="Google Shape;79;p7"/>
          <p:cNvSpPr/>
          <p:nvPr>
            <p:ph idx="2" type="pic"/>
          </p:nvPr>
        </p:nvSpPr>
        <p:spPr>
          <a:xfrm flipH="1">
            <a:off x="4720575" y="694925"/>
            <a:ext cx="3772200" cy="3753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2" name="Google Shape;82;p8"/>
          <p:cNvGrpSpPr/>
          <p:nvPr/>
        </p:nvGrpSpPr>
        <p:grpSpPr>
          <a:xfrm>
            <a:off x="-543852" y="-189596"/>
            <a:ext cx="1449163" cy="1449180"/>
            <a:chOff x="4819589" y="3574675"/>
            <a:chExt cx="872990" cy="873000"/>
          </a:xfrm>
        </p:grpSpPr>
        <p:pic>
          <p:nvPicPr>
            <p:cNvPr id="83" name="Google Shape;83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819589" y="3574675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8"/>
            <p:cNvSpPr/>
            <p:nvPr/>
          </p:nvSpPr>
          <p:spPr>
            <a:xfrm>
              <a:off x="4845500" y="3600525"/>
              <a:ext cx="821400" cy="82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pic>
        <p:nvPicPr>
          <p:cNvPr id="85" name="Google Shape;8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8625" y="825600"/>
            <a:ext cx="1580200" cy="15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300" y="3989300"/>
            <a:ext cx="980925" cy="9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0" name="Google Shape;90;p9"/>
          <p:cNvGrpSpPr/>
          <p:nvPr/>
        </p:nvGrpSpPr>
        <p:grpSpPr>
          <a:xfrm>
            <a:off x="-651212" y="-201934"/>
            <a:ext cx="10917193" cy="6170509"/>
            <a:chOff x="-651212" y="-201934"/>
            <a:chExt cx="10917193" cy="6170509"/>
          </a:xfrm>
        </p:grpSpPr>
        <p:pic>
          <p:nvPicPr>
            <p:cNvPr id="91" name="Google Shape;91;p9"/>
            <p:cNvPicPr preferRelativeResize="0"/>
            <p:nvPr/>
          </p:nvPicPr>
          <p:blipFill rotWithShape="1">
            <a:blip r:embed="rId2">
              <a:alphaModFix/>
            </a:blip>
            <a:srcRect b="3410" l="3401" r="3410" t="3401"/>
            <a:stretch/>
          </p:blipFill>
          <p:spPr>
            <a:xfrm>
              <a:off x="170874" y="3916575"/>
              <a:ext cx="2052000" cy="20520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92" name="Google Shape;92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51212" y="2758600"/>
              <a:ext cx="1945575" cy="194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04831" y="-201934"/>
              <a:ext cx="2161150" cy="2161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9"/>
          <p:cNvGrpSpPr/>
          <p:nvPr/>
        </p:nvGrpSpPr>
        <p:grpSpPr>
          <a:xfrm>
            <a:off x="945073" y="3227667"/>
            <a:ext cx="1449163" cy="1449180"/>
            <a:chOff x="4819589" y="3574675"/>
            <a:chExt cx="872990" cy="873000"/>
          </a:xfrm>
        </p:grpSpPr>
        <p:pic>
          <p:nvPicPr>
            <p:cNvPr id="95" name="Google Shape;95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19589" y="3574675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9"/>
            <p:cNvSpPr/>
            <p:nvPr/>
          </p:nvSpPr>
          <p:spPr>
            <a:xfrm>
              <a:off x="4845500" y="3600525"/>
              <a:ext cx="821400" cy="82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0"/>
          <p:cNvSpPr txBox="1"/>
          <p:nvPr>
            <p:ph type="title"/>
          </p:nvPr>
        </p:nvSpPr>
        <p:spPr>
          <a:xfrm>
            <a:off x="720000" y="4149450"/>
            <a:ext cx="7704000" cy="459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>
            <p:ph type="ctrTitle"/>
          </p:nvPr>
        </p:nvSpPr>
        <p:spPr>
          <a:xfrm>
            <a:off x="715100" y="863575"/>
            <a:ext cx="4410000" cy="21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Noriell: MVC, Beans and JSP</a:t>
            </a:r>
            <a:endParaRPr/>
          </a:p>
        </p:txBody>
      </p:sp>
      <p:sp>
        <p:nvSpPr>
          <p:cNvPr id="344" name="Google Shape;344;p25"/>
          <p:cNvSpPr txBox="1"/>
          <p:nvPr>
            <p:ph idx="1" type="subTitle"/>
          </p:nvPr>
        </p:nvSpPr>
        <p:spPr>
          <a:xfrm>
            <a:off x="683750" y="3001375"/>
            <a:ext cx="44100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Samuele Orazio Durante</a:t>
            </a:r>
            <a:endParaRPr sz="12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200"/>
              <a:t>Roberto Mingon</a:t>
            </a:r>
            <a:endParaRPr sz="1200"/>
          </a:p>
        </p:txBody>
      </p:sp>
      <p:grpSp>
        <p:nvGrpSpPr>
          <p:cNvPr id="345" name="Google Shape;345;p25"/>
          <p:cNvGrpSpPr/>
          <p:nvPr/>
        </p:nvGrpSpPr>
        <p:grpSpPr>
          <a:xfrm>
            <a:off x="5155193" y="1772475"/>
            <a:ext cx="3610757" cy="3814450"/>
            <a:chOff x="5155193" y="1772475"/>
            <a:chExt cx="3610757" cy="3814450"/>
          </a:xfrm>
        </p:grpSpPr>
        <p:pic>
          <p:nvPicPr>
            <p:cNvPr id="346" name="Google Shape;34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93225" y="4605975"/>
              <a:ext cx="980925" cy="98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86825" y="1772475"/>
              <a:ext cx="2479125" cy="2479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8" name="Google Shape;348;p25"/>
            <p:cNvGrpSpPr/>
            <p:nvPr/>
          </p:nvGrpSpPr>
          <p:grpSpPr>
            <a:xfrm>
              <a:off x="5155193" y="3291596"/>
              <a:ext cx="1959426" cy="1959448"/>
              <a:chOff x="4109629" y="2630250"/>
              <a:chExt cx="872990" cy="873000"/>
            </a:xfrm>
          </p:grpSpPr>
          <p:pic>
            <p:nvPicPr>
              <p:cNvPr id="349" name="Google Shape;349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0" name="Google Shape;350;p25"/>
              <p:cNvSpPr/>
              <p:nvPr/>
            </p:nvSpPr>
            <p:spPr>
              <a:xfrm>
                <a:off x="4130460" y="2651081"/>
                <a:ext cx="831600" cy="831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cxnSp>
        <p:nvCxnSpPr>
          <p:cNvPr id="351" name="Google Shape;351;p25"/>
          <p:cNvCxnSpPr/>
          <p:nvPr/>
        </p:nvCxnSpPr>
        <p:spPr>
          <a:xfrm>
            <a:off x="-44000" y="3632950"/>
            <a:ext cx="340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352" name="Google Shape;3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400" y="2828150"/>
            <a:ext cx="2870025" cy="28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4680825" y="1242900"/>
            <a:ext cx="38568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MVC  Model View Controller</a:t>
            </a:r>
            <a:endParaRPr/>
          </a:p>
        </p:txBody>
      </p:sp>
      <p:sp>
        <p:nvSpPr>
          <p:cNvPr id="358" name="Google Shape;358;p26"/>
          <p:cNvSpPr txBox="1"/>
          <p:nvPr>
            <p:ph idx="2" type="title"/>
          </p:nvPr>
        </p:nvSpPr>
        <p:spPr>
          <a:xfrm>
            <a:off x="6956451" y="458825"/>
            <a:ext cx="1472400" cy="7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grpSp>
        <p:nvGrpSpPr>
          <p:cNvPr id="359" name="Google Shape;359;p26"/>
          <p:cNvGrpSpPr/>
          <p:nvPr/>
        </p:nvGrpSpPr>
        <p:grpSpPr>
          <a:xfrm>
            <a:off x="998924" y="341050"/>
            <a:ext cx="3277476" cy="4461401"/>
            <a:chOff x="998924" y="341050"/>
            <a:chExt cx="3277476" cy="4461401"/>
          </a:xfrm>
        </p:grpSpPr>
        <p:pic>
          <p:nvPicPr>
            <p:cNvPr id="360" name="Google Shape;360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2" name="Google Shape;362;p26"/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363" name="Google Shape;363;p26"/>
              <p:cNvPicPr preferRelativeResize="0"/>
              <p:nvPr/>
            </p:nvPicPr>
            <p:blipFill rotWithShape="1">
              <a:blip r:embed="rId5">
                <a:alphaModFix/>
              </a:blip>
              <a:srcRect b="3375" l="3366" r="3375" t="3366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64" name="Google Shape;364;p26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4680825" y="1242900"/>
            <a:ext cx="38568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MVC  Model </a:t>
            </a:r>
            <a:r>
              <a:rPr lang="en" u="sng">
                <a:solidFill>
                  <a:srgbClr val="4273F0"/>
                </a:solidFill>
              </a:rPr>
              <a:t>View</a:t>
            </a:r>
            <a:r>
              <a:rPr lang="en">
                <a:solidFill>
                  <a:srgbClr val="4273F0"/>
                </a:solidFill>
              </a:rPr>
              <a:t> </a:t>
            </a:r>
            <a:r>
              <a:rPr lang="en"/>
              <a:t>Controller</a:t>
            </a:r>
            <a:endParaRPr/>
          </a:p>
        </p:txBody>
      </p:sp>
      <p:sp>
        <p:nvSpPr>
          <p:cNvPr id="370" name="Google Shape;370;p27"/>
          <p:cNvSpPr txBox="1"/>
          <p:nvPr>
            <p:ph idx="2" type="title"/>
          </p:nvPr>
        </p:nvSpPr>
        <p:spPr>
          <a:xfrm>
            <a:off x="6956451" y="458825"/>
            <a:ext cx="1472400" cy="7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71" name="Google Shape;371;p27"/>
          <p:cNvGrpSpPr/>
          <p:nvPr/>
        </p:nvGrpSpPr>
        <p:grpSpPr>
          <a:xfrm>
            <a:off x="998924" y="341050"/>
            <a:ext cx="3277476" cy="4461401"/>
            <a:chOff x="998924" y="341050"/>
            <a:chExt cx="3277476" cy="4461401"/>
          </a:xfrm>
        </p:grpSpPr>
        <p:pic>
          <p:nvPicPr>
            <p:cNvPr id="372" name="Google Shape;37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4" name="Google Shape;374;p27"/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375" name="Google Shape;375;p27"/>
              <p:cNvPicPr preferRelativeResize="0"/>
              <p:nvPr/>
            </p:nvPicPr>
            <p:blipFill rotWithShape="1">
              <a:blip r:embed="rId4">
                <a:alphaModFix/>
              </a:blip>
              <a:srcRect b="3375" l="3366" r="3375" t="3366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76" name="Google Shape;376;p27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View</a:t>
            </a:r>
            <a:endParaRPr sz="4800"/>
          </a:p>
        </p:txBody>
      </p:sp>
      <p:sp>
        <p:nvSpPr>
          <p:cNvPr id="382" name="Google Shape;382;p28"/>
          <p:cNvSpPr txBox="1"/>
          <p:nvPr>
            <p:ph idx="3" type="subTitle"/>
          </p:nvPr>
        </p:nvSpPr>
        <p:spPr>
          <a:xfrm>
            <a:off x="1161450" y="2823425"/>
            <a:ext cx="31320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Utilizzato per modellare la parte estetica della pagina web. Tailwind è un framework pieno di classi come text-center e pt-4 in grado di comporre grandi grafiche direttamente dentro l`HTML. </a:t>
            </a:r>
            <a:endParaRPr/>
          </a:p>
        </p:txBody>
      </p:sp>
      <p:sp>
        <p:nvSpPr>
          <p:cNvPr id="383" name="Google Shape;383;p28"/>
          <p:cNvSpPr txBox="1"/>
          <p:nvPr>
            <p:ph idx="1" type="subTitle"/>
          </p:nvPr>
        </p:nvSpPr>
        <p:spPr>
          <a:xfrm>
            <a:off x="1161425" y="2372250"/>
            <a:ext cx="31320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Tailwind CSS</a:t>
            </a:r>
            <a:endParaRPr/>
          </a:p>
        </p:txBody>
      </p:sp>
      <p:sp>
        <p:nvSpPr>
          <p:cNvPr id="384" name="Google Shape;384;p28"/>
          <p:cNvSpPr txBox="1"/>
          <p:nvPr>
            <p:ph idx="2" type="subTitle"/>
          </p:nvPr>
        </p:nvSpPr>
        <p:spPr>
          <a:xfrm>
            <a:off x="4850563" y="2372250"/>
            <a:ext cx="31320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JSP Pages</a:t>
            </a:r>
            <a:endParaRPr/>
          </a:p>
        </p:txBody>
      </p:sp>
      <p:sp>
        <p:nvSpPr>
          <p:cNvPr id="385" name="Google Shape;385;p28"/>
          <p:cNvSpPr txBox="1"/>
          <p:nvPr>
            <p:ph idx="4" type="subTitle"/>
          </p:nvPr>
        </p:nvSpPr>
        <p:spPr>
          <a:xfrm>
            <a:off x="4850575" y="2823425"/>
            <a:ext cx="3132000" cy="1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pagina JSP è rappresentata da codice HTML con incapsulate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suo interno delle direttive JSP, racchiuse dai tag &lt;%...%&gt; di varie tipologie; come elementi di scripting (scriptlet, dichiarazioni o espressioni)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012" y="1919250"/>
            <a:ext cx="754877" cy="4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225" y="185940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title"/>
          </p:nvPr>
        </p:nvSpPr>
        <p:spPr>
          <a:xfrm>
            <a:off x="4680825" y="1242900"/>
            <a:ext cx="38568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MVC  Model View </a:t>
            </a:r>
            <a:r>
              <a:rPr lang="en" u="sng">
                <a:solidFill>
                  <a:srgbClr val="4273F0"/>
                </a:solidFill>
              </a:rPr>
              <a:t>Controller</a:t>
            </a:r>
            <a:endParaRPr u="sng">
              <a:solidFill>
                <a:srgbClr val="4273F0"/>
              </a:solidFill>
            </a:endParaRPr>
          </a:p>
        </p:txBody>
      </p:sp>
      <p:sp>
        <p:nvSpPr>
          <p:cNvPr id="393" name="Google Shape;393;p29"/>
          <p:cNvSpPr txBox="1"/>
          <p:nvPr>
            <p:ph idx="2" type="title"/>
          </p:nvPr>
        </p:nvSpPr>
        <p:spPr>
          <a:xfrm>
            <a:off x="6956451" y="458825"/>
            <a:ext cx="1472400" cy="7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94" name="Google Shape;394;p29"/>
          <p:cNvGrpSpPr/>
          <p:nvPr/>
        </p:nvGrpSpPr>
        <p:grpSpPr>
          <a:xfrm>
            <a:off x="998924" y="341050"/>
            <a:ext cx="3277476" cy="4461401"/>
            <a:chOff x="998924" y="341050"/>
            <a:chExt cx="3277476" cy="4461401"/>
          </a:xfrm>
        </p:grpSpPr>
        <p:pic>
          <p:nvPicPr>
            <p:cNvPr id="395" name="Google Shape;395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7" name="Google Shape;397;p29"/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398" name="Google Shape;398;p29"/>
              <p:cNvPicPr preferRelativeResize="0"/>
              <p:nvPr/>
            </p:nvPicPr>
            <p:blipFill rotWithShape="1">
              <a:blip r:embed="rId4">
                <a:alphaModFix/>
              </a:blip>
              <a:srcRect b="3375" l="3366" r="3375" t="3366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99" name="Google Shape;399;p29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0"/>
          <p:cNvPicPr preferRelativeResize="0"/>
          <p:nvPr/>
        </p:nvPicPr>
        <p:blipFill rotWithShape="1">
          <a:blip r:embed="rId3">
            <a:alphaModFix/>
          </a:blip>
          <a:srcRect b="2606" l="2606" r="2606" t="2606"/>
          <a:stretch/>
        </p:blipFill>
        <p:spPr>
          <a:xfrm>
            <a:off x="7374949" y="205200"/>
            <a:ext cx="1579500" cy="1579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05" name="Google Shape;4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675" y="607750"/>
            <a:ext cx="3928000" cy="39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0"/>
          <p:cNvSpPr txBox="1"/>
          <p:nvPr>
            <p:ph type="title"/>
          </p:nvPr>
        </p:nvSpPr>
        <p:spPr>
          <a:xfrm>
            <a:off x="720000" y="607750"/>
            <a:ext cx="3852000" cy="10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4273F0"/>
                </a:solidFill>
              </a:rPr>
              <a:t>   Servlets</a:t>
            </a:r>
            <a:endParaRPr>
              <a:solidFill>
                <a:srgbClr val="4273F0"/>
              </a:solidFill>
            </a:endParaRPr>
          </a:p>
        </p:txBody>
      </p:sp>
      <p:sp>
        <p:nvSpPr>
          <p:cNvPr id="407" name="Google Shape;407;p30"/>
          <p:cNvSpPr txBox="1"/>
          <p:nvPr>
            <p:ph idx="1" type="body"/>
          </p:nvPr>
        </p:nvSpPr>
        <p:spPr>
          <a:xfrm>
            <a:off x="720000" y="2049475"/>
            <a:ext cx="38520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servlet è un componente Java che può essere collegato ad un server (generalmente un </a:t>
            </a:r>
            <a:r>
              <a:rPr lang="en"/>
              <a:t>Web Server</a:t>
            </a:r>
            <a:r>
              <a:rPr lang="en"/>
              <a:t>) per </a:t>
            </a:r>
            <a:r>
              <a:rPr lang="en"/>
              <a:t>migliorare</a:t>
            </a:r>
            <a:r>
              <a:rPr lang="en"/>
              <a:t> ed estenderne le funzionalità: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•Nuovi servizi;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•Modifiche del contenuto al tempo di esecuzione;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•Modifiche della presentazione al tempo di esecuzione;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•Supporto di protocolli standard (ad es: HTTP);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•Supporto di nuovi protocolli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30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-1440" l="1589" r="21250" t="1439"/>
          <a:stretch/>
        </p:blipFill>
        <p:spPr>
          <a:xfrm>
            <a:off x="4720575" y="694925"/>
            <a:ext cx="3772200" cy="3753900"/>
          </a:xfrm>
          <a:prstGeom prst="ellipse">
            <a:avLst/>
          </a:prstGeom>
        </p:spPr>
      </p:pic>
      <p:grpSp>
        <p:nvGrpSpPr>
          <p:cNvPr id="409" name="Google Shape;409;p30"/>
          <p:cNvGrpSpPr/>
          <p:nvPr/>
        </p:nvGrpSpPr>
        <p:grpSpPr>
          <a:xfrm>
            <a:off x="4837251" y="3732069"/>
            <a:ext cx="1121879" cy="1121892"/>
            <a:chOff x="2083263" y="3574675"/>
            <a:chExt cx="872990" cy="873000"/>
          </a:xfrm>
        </p:grpSpPr>
        <p:pic>
          <p:nvPicPr>
            <p:cNvPr id="410" name="Google Shape;410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83263" y="3574675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30"/>
            <p:cNvSpPr/>
            <p:nvPr/>
          </p:nvSpPr>
          <p:spPr>
            <a:xfrm>
              <a:off x="2114096" y="3607829"/>
              <a:ext cx="811500" cy="8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412" name="Google Shape;412;p30"/>
          <p:cNvSpPr txBox="1"/>
          <p:nvPr/>
        </p:nvSpPr>
        <p:spPr>
          <a:xfrm>
            <a:off x="6330450" y="45357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- Esempio di servlet (login.java)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type="title"/>
          </p:nvPr>
        </p:nvSpPr>
        <p:spPr>
          <a:xfrm>
            <a:off x="4680825" y="1242900"/>
            <a:ext cx="38568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MVC  </a:t>
            </a:r>
            <a:r>
              <a:rPr lang="en" u="sng">
                <a:solidFill>
                  <a:srgbClr val="4273F0"/>
                </a:solidFill>
              </a:rPr>
              <a:t>Model</a:t>
            </a:r>
            <a:r>
              <a:rPr lang="en"/>
              <a:t> View Controller</a:t>
            </a:r>
            <a:endParaRPr/>
          </a:p>
        </p:txBody>
      </p:sp>
      <p:sp>
        <p:nvSpPr>
          <p:cNvPr id="418" name="Google Shape;418;p31"/>
          <p:cNvSpPr txBox="1"/>
          <p:nvPr>
            <p:ph idx="2" type="title"/>
          </p:nvPr>
        </p:nvSpPr>
        <p:spPr>
          <a:xfrm>
            <a:off x="6956451" y="458825"/>
            <a:ext cx="1472400" cy="7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998924" y="341050"/>
            <a:ext cx="3277476" cy="4461401"/>
            <a:chOff x="998924" y="341050"/>
            <a:chExt cx="3277476" cy="4461401"/>
          </a:xfrm>
        </p:grpSpPr>
        <p:pic>
          <p:nvPicPr>
            <p:cNvPr id="420" name="Google Shape;42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2" name="Google Shape;422;p31"/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423" name="Google Shape;423;p31"/>
              <p:cNvPicPr preferRelativeResize="0"/>
              <p:nvPr/>
            </p:nvPicPr>
            <p:blipFill rotWithShape="1">
              <a:blip r:embed="rId4">
                <a:alphaModFix/>
              </a:blip>
              <a:srcRect b="3375" l="3366" r="3375" t="3366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424" name="Google Shape;424;p31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 txBox="1"/>
          <p:nvPr>
            <p:ph idx="1" type="subTitle"/>
          </p:nvPr>
        </p:nvSpPr>
        <p:spPr>
          <a:xfrm>
            <a:off x="435250" y="1965175"/>
            <a:ext cx="25767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Beans</a:t>
            </a:r>
            <a:endParaRPr/>
          </a:p>
        </p:txBody>
      </p:sp>
      <p:sp>
        <p:nvSpPr>
          <p:cNvPr id="430" name="Google Shape;430;p32"/>
          <p:cNvSpPr txBox="1"/>
          <p:nvPr>
            <p:ph idx="5" type="subTitle"/>
          </p:nvPr>
        </p:nvSpPr>
        <p:spPr>
          <a:xfrm>
            <a:off x="3283660" y="2933200"/>
            <a:ext cx="25767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431" name="Google Shape;431;p32"/>
          <p:cNvSpPr txBox="1"/>
          <p:nvPr>
            <p:ph idx="6" type="subTitle"/>
          </p:nvPr>
        </p:nvSpPr>
        <p:spPr>
          <a:xfrm>
            <a:off x="5860350" y="1965175"/>
            <a:ext cx="28806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Access Object</a:t>
            </a:r>
            <a:endParaRPr/>
          </a:p>
        </p:txBody>
      </p:sp>
      <p:sp>
        <p:nvSpPr>
          <p:cNvPr id="432" name="Google Shape;43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Beans, DAO e altro</a:t>
            </a:r>
            <a:endParaRPr/>
          </a:p>
        </p:txBody>
      </p:sp>
      <p:sp>
        <p:nvSpPr>
          <p:cNvPr id="433" name="Google Shape;433;p32"/>
          <p:cNvSpPr txBox="1"/>
          <p:nvPr>
            <p:ph idx="2" type="subTitle"/>
          </p:nvPr>
        </p:nvSpPr>
        <p:spPr>
          <a:xfrm>
            <a:off x="714975" y="2374349"/>
            <a:ext cx="25767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Fanno da tramite tra le servlet e il DAO, d</a:t>
            </a:r>
            <a:r>
              <a:rPr lang="en"/>
              <a:t>efiniscono la rappresentazione dei dati creando le varie instanze Object.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2"/>
          <p:cNvSpPr txBox="1"/>
          <p:nvPr>
            <p:ph idx="3" type="subTitle"/>
          </p:nvPr>
        </p:nvSpPr>
        <p:spPr>
          <a:xfrm>
            <a:off x="3283650" y="3342374"/>
            <a:ext cx="25767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Tutte le classi utilizzate per dare un ordine ai dati: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Todo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Lista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UsersLists</a:t>
            </a:r>
            <a:endParaRPr/>
          </a:p>
        </p:txBody>
      </p:sp>
      <p:sp>
        <p:nvSpPr>
          <p:cNvPr id="435" name="Google Shape;435;p32"/>
          <p:cNvSpPr txBox="1"/>
          <p:nvPr>
            <p:ph idx="4" type="subTitle"/>
          </p:nvPr>
        </p:nvSpPr>
        <p:spPr>
          <a:xfrm>
            <a:off x="5860350" y="2374349"/>
            <a:ext cx="25767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che permette ai vari bean di ottenere dati rielaborati dal DB tramite la creazione di query derivate dagli Object di dati creati e passati dai vari Beans.</a:t>
            </a:r>
            <a:endParaRPr/>
          </a:p>
        </p:txBody>
      </p:sp>
      <p:pic>
        <p:nvPicPr>
          <p:cNvPr id="436" name="Google Shape;4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513" y="1418750"/>
            <a:ext cx="393626" cy="39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200" y="2357214"/>
            <a:ext cx="393625" cy="42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2075" y="1178309"/>
            <a:ext cx="1053251" cy="874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 txBox="1"/>
          <p:nvPr>
            <p:ph type="title"/>
          </p:nvPr>
        </p:nvSpPr>
        <p:spPr>
          <a:xfrm>
            <a:off x="901200" y="2047900"/>
            <a:ext cx="7341600" cy="11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73F0"/>
                </a:solidFill>
              </a:rPr>
              <a:t>DEMO</a:t>
            </a:r>
            <a:endParaRPr>
              <a:solidFill>
                <a:srgbClr val="4273F0"/>
              </a:solidFill>
            </a:endParaRPr>
          </a:p>
        </p:txBody>
      </p:sp>
      <p:sp>
        <p:nvSpPr>
          <p:cNvPr id="444" name="Google Shape;444;p33"/>
          <p:cNvSpPr txBox="1"/>
          <p:nvPr>
            <p:ph idx="1" type="subTitle"/>
          </p:nvPr>
        </p:nvSpPr>
        <p:spPr>
          <a:xfrm>
            <a:off x="901250" y="1751275"/>
            <a:ext cx="73416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adesso una piccola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G Wireless Technology Campaign by Slidesgo">
  <a:themeElements>
    <a:clrScheme name="Simple Light">
      <a:dk1>
        <a:srgbClr val="F1FFFD"/>
      </a:dk1>
      <a:lt1>
        <a:srgbClr val="1A1919"/>
      </a:lt1>
      <a:dk2>
        <a:srgbClr val="FC86E1"/>
      </a:dk2>
      <a:lt2>
        <a:srgbClr val="C26AF4"/>
      </a:lt2>
      <a:accent1>
        <a:srgbClr val="825DA9"/>
      </a:accent1>
      <a:accent2>
        <a:srgbClr val="8CC1D4"/>
      </a:accent2>
      <a:accent3>
        <a:srgbClr val="2186E1"/>
      </a:accent3>
      <a:accent4>
        <a:srgbClr val="FFAF94"/>
      </a:accent4>
      <a:accent5>
        <a:srgbClr val="E9E9C8"/>
      </a:accent5>
      <a:accent6>
        <a:srgbClr val="FFFFFF"/>
      </a:accent6>
      <a:hlink>
        <a:srgbClr val="F1FFF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