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269" r:id="rId3"/>
    <p:sldId id="257" r:id="rId4"/>
    <p:sldId id="273" r:id="rId5"/>
    <p:sldId id="295" r:id="rId6"/>
    <p:sldId id="291" r:id="rId7"/>
    <p:sldId id="292" r:id="rId8"/>
    <p:sldId id="293" r:id="rId9"/>
    <p:sldId id="294" r:id="rId10"/>
    <p:sldId id="279" r:id="rId11"/>
    <p:sldId id="290" r:id="rId12"/>
    <p:sldId id="260" r:id="rId13"/>
    <p:sldId id="267" r:id="rId14"/>
    <p:sldId id="296" r:id="rId15"/>
  </p:sldIdLst>
  <p:sldSz cx="9144000" cy="5143500" type="screen16x9"/>
  <p:notesSz cx="6858000" cy="9144000"/>
  <p:embeddedFontLst>
    <p:embeddedFont>
      <p:font typeface="Architects Daughter" panose="020B0604020202020204" charset="0"/>
      <p:regular r:id="rId17"/>
    </p:embeddedFont>
    <p:embeddedFont>
      <p:font typeface="Slackey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D2D"/>
    <a:srgbClr val="F35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8D4CC-6A9F-46F3-A6ED-C4A92EA97CBF}">
  <a:tblStyle styleId="{2628D4CC-6A9F-46F3-A6ED-C4A92EA97C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120" y="220"/>
      </p:cViewPr>
      <p:guideLst>
        <p:guide orient="horz" pos="4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mandarina13@hotmail.com" userId="811e3326ed45fda2" providerId="LiveId" clId="{46869FFE-3292-4D04-BAC0-DF8D62FC7071}"/>
    <pc:docChg chg="undo custSel addSld delSld modSld sldOrd delMainMaster">
      <pc:chgData name="ninamandarina13@hotmail.com" userId="811e3326ed45fda2" providerId="LiveId" clId="{46869FFE-3292-4D04-BAC0-DF8D62FC7071}" dt="2022-09-20T14:30:13.043" v="2125" actId="20577"/>
      <pc:docMkLst>
        <pc:docMk/>
      </pc:docMkLst>
      <pc:sldChg chg="modSp del mod">
        <pc:chgData name="ninamandarina13@hotmail.com" userId="811e3326ed45fda2" providerId="LiveId" clId="{46869FFE-3292-4D04-BAC0-DF8D62FC7071}" dt="2022-09-20T12:10:17.947" v="2098" actId="47"/>
        <pc:sldMkLst>
          <pc:docMk/>
          <pc:sldMk cId="0" sldId="256"/>
        </pc:sldMkLst>
        <pc:grpChg chg="mod">
          <ac:chgData name="ninamandarina13@hotmail.com" userId="811e3326ed45fda2" providerId="LiveId" clId="{46869FFE-3292-4D04-BAC0-DF8D62FC7071}" dt="2022-09-20T02:35:32.455" v="1130" actId="1076"/>
          <ac:grpSpMkLst>
            <pc:docMk/>
            <pc:sldMk cId="0" sldId="256"/>
            <ac:grpSpMk id="1651" creationId="{00000000-0000-0000-0000-000000000000}"/>
          </ac:grpSpMkLst>
        </pc:grpChg>
      </pc:sldChg>
      <pc:sldChg chg="modSp del mod ord modNotes">
        <pc:chgData name="ninamandarina13@hotmail.com" userId="811e3326ed45fda2" providerId="LiveId" clId="{46869FFE-3292-4D04-BAC0-DF8D62FC7071}" dt="2022-09-20T12:10:15.678" v="2096" actId="47"/>
        <pc:sldMkLst>
          <pc:docMk/>
          <pc:sldMk cId="0" sldId="258"/>
        </pc:sldMkLst>
        <pc:spChg chg="mod">
          <ac:chgData name="ninamandarina13@hotmail.com" userId="811e3326ed45fda2" providerId="LiveId" clId="{46869FFE-3292-4D04-BAC0-DF8D62FC7071}" dt="2022-09-19T21:43:36.107" v="398" actId="20577"/>
          <ac:spMkLst>
            <pc:docMk/>
            <pc:sldMk cId="0" sldId="258"/>
            <ac:spMk id="172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4:27.297" v="464" actId="20577"/>
          <ac:spMkLst>
            <pc:docMk/>
            <pc:sldMk cId="0" sldId="258"/>
            <ac:spMk id="172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4:18.822" v="452" actId="20577"/>
          <ac:spMkLst>
            <pc:docMk/>
            <pc:sldMk cId="0" sldId="258"/>
            <ac:spMk id="172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3:59.008" v="430" actId="20577"/>
          <ac:spMkLst>
            <pc:docMk/>
            <pc:sldMk cId="0" sldId="258"/>
            <ac:spMk id="1728" creationId="{00000000-0000-0000-0000-000000000000}"/>
          </ac:spMkLst>
        </pc:spChg>
      </pc:sldChg>
      <pc:sldChg chg="modSp del mod ord">
        <pc:chgData name="ninamandarina13@hotmail.com" userId="811e3326ed45fda2" providerId="LiveId" clId="{46869FFE-3292-4D04-BAC0-DF8D62FC7071}" dt="2022-09-20T12:09:59.962" v="2087" actId="47"/>
        <pc:sldMkLst>
          <pc:docMk/>
          <pc:sldMk cId="0" sldId="259"/>
        </pc:sldMkLst>
        <pc:spChg chg="mod">
          <ac:chgData name="ninamandarina13@hotmail.com" userId="811e3326ed45fda2" providerId="LiveId" clId="{46869FFE-3292-4D04-BAC0-DF8D62FC7071}" dt="2022-09-19T21:46:43.922" v="540" actId="20577"/>
          <ac:spMkLst>
            <pc:docMk/>
            <pc:sldMk cId="0" sldId="259"/>
            <ac:spMk id="1760" creationId="{00000000-0000-0000-0000-000000000000}"/>
          </ac:spMkLst>
        </pc:spChg>
      </pc:sldChg>
      <pc:sldChg chg="addSp delSp modSp mod ord modNotes">
        <pc:chgData name="ninamandarina13@hotmail.com" userId="811e3326ed45fda2" providerId="LiveId" clId="{46869FFE-3292-4D04-BAC0-DF8D62FC7071}" dt="2022-09-20T03:08:44.959" v="1375" actId="14100"/>
        <pc:sldMkLst>
          <pc:docMk/>
          <pc:sldMk cId="0" sldId="260"/>
        </pc:sldMkLst>
        <pc:spChg chg="add mod">
          <ac:chgData name="ninamandarina13@hotmail.com" userId="811e3326ed45fda2" providerId="LiveId" clId="{46869FFE-3292-4D04-BAC0-DF8D62FC7071}" dt="2022-09-20T03:08:44.959" v="1375" actId="14100"/>
          <ac:spMkLst>
            <pc:docMk/>
            <pc:sldMk cId="0" sldId="260"/>
            <ac:spMk id="2" creationId="{386DB20F-6F80-A158-EE1C-75036854F65A}"/>
          </ac:spMkLst>
        </pc:spChg>
        <pc:spChg chg="add del mod">
          <ac:chgData name="ninamandarina13@hotmail.com" userId="811e3326ed45fda2" providerId="LiveId" clId="{46869FFE-3292-4D04-BAC0-DF8D62FC7071}" dt="2022-09-20T03:05:20.423" v="1355" actId="478"/>
          <ac:spMkLst>
            <pc:docMk/>
            <pc:sldMk cId="0" sldId="260"/>
            <ac:spMk id="3" creationId="{32C29103-4E52-2160-E6A0-6F965D9A9F3C}"/>
          </ac:spMkLst>
        </pc:spChg>
        <pc:spChg chg="add mod">
          <ac:chgData name="ninamandarina13@hotmail.com" userId="811e3326ed45fda2" providerId="LiveId" clId="{46869FFE-3292-4D04-BAC0-DF8D62FC7071}" dt="2022-09-20T03:06:07.174" v="1362"/>
          <ac:spMkLst>
            <pc:docMk/>
            <pc:sldMk cId="0" sldId="260"/>
            <ac:spMk id="4" creationId="{EDB0B9EA-B118-8CBE-0578-8EFEFDE1ACAB}"/>
          </ac:spMkLst>
        </pc:spChg>
        <pc:spChg chg="add mod">
          <ac:chgData name="ninamandarina13@hotmail.com" userId="811e3326ed45fda2" providerId="LiveId" clId="{46869FFE-3292-4D04-BAC0-DF8D62FC7071}" dt="2022-09-20T03:06:58.775" v="1367" actId="1036"/>
          <ac:spMkLst>
            <pc:docMk/>
            <pc:sldMk cId="0" sldId="260"/>
            <ac:spMk id="5" creationId="{C3A368CE-0FD6-E227-1AA2-99529376F586}"/>
          </ac:spMkLst>
        </pc:spChg>
        <pc:spChg chg="mod">
          <ac:chgData name="ninamandarina13@hotmail.com" userId="811e3326ed45fda2" providerId="LiveId" clId="{46869FFE-3292-4D04-BAC0-DF8D62FC7071}" dt="2022-09-20T03:02:46.998" v="1334" actId="1035"/>
          <ac:spMkLst>
            <pc:docMk/>
            <pc:sldMk cId="0" sldId="260"/>
            <ac:spMk id="180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06.147" v="1370" actId="1076"/>
          <ac:spMkLst>
            <pc:docMk/>
            <pc:sldMk cId="0" sldId="260"/>
            <ac:spMk id="180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23.657" v="1372" actId="1076"/>
          <ac:spMkLst>
            <pc:docMk/>
            <pc:sldMk cId="0" sldId="260"/>
            <ac:spMk id="181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35.949" v="1373" actId="1076"/>
          <ac:spMkLst>
            <pc:docMk/>
            <pc:sldMk cId="0" sldId="260"/>
            <ac:spMk id="181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18.198" v="1371" actId="1076"/>
          <ac:spMkLst>
            <pc:docMk/>
            <pc:sldMk cId="0" sldId="260"/>
            <ac:spMk id="181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2:49:56.761" v="1247"/>
          <ac:spMkLst>
            <pc:docMk/>
            <pc:sldMk cId="0" sldId="260"/>
            <ac:spMk id="181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24.360" v="1340" actId="1076"/>
          <ac:spMkLst>
            <pc:docMk/>
            <pc:sldMk cId="0" sldId="260"/>
            <ac:spMk id="181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29.994" v="1341" actId="1076"/>
          <ac:spMkLst>
            <pc:docMk/>
            <pc:sldMk cId="0" sldId="260"/>
            <ac:spMk id="181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2:30.573" v="1330" actId="1076"/>
          <ac:spMkLst>
            <pc:docMk/>
            <pc:sldMk cId="0" sldId="260"/>
            <ac:spMk id="181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2:34.576" v="1331" actId="1076"/>
          <ac:spMkLst>
            <pc:docMk/>
            <pc:sldMk cId="0" sldId="260"/>
            <ac:spMk id="181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07.585" v="1337" actId="1076"/>
          <ac:spMkLst>
            <pc:docMk/>
            <pc:sldMk cId="0" sldId="260"/>
            <ac:spMk id="181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12.915" v="1338" actId="1076"/>
          <ac:spMkLst>
            <pc:docMk/>
            <pc:sldMk cId="0" sldId="260"/>
            <ac:spMk id="181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58.771" v="1346" actId="1076"/>
          <ac:spMkLst>
            <pc:docMk/>
            <pc:sldMk cId="0" sldId="260"/>
            <ac:spMk id="182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4:03.545" v="1347" actId="1076"/>
          <ac:spMkLst>
            <pc:docMk/>
            <pc:sldMk cId="0" sldId="260"/>
            <ac:spMk id="182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41.965" v="1343" actId="1076"/>
          <ac:spMkLst>
            <pc:docMk/>
            <pc:sldMk cId="0" sldId="260"/>
            <ac:spMk id="182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46.816" v="1344" actId="1076"/>
          <ac:spMkLst>
            <pc:docMk/>
            <pc:sldMk cId="0" sldId="260"/>
            <ac:spMk id="1823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1:08.874" v="1248" actId="478"/>
          <ac:spMkLst>
            <pc:docMk/>
            <pc:sldMk cId="0" sldId="260"/>
            <ac:spMk id="1824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2:56.801" v="1263" actId="478"/>
          <ac:spMkLst>
            <pc:docMk/>
            <pc:sldMk cId="0" sldId="260"/>
            <ac:spMk id="1825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5:30.435" v="1279" actId="478"/>
          <ac:spMkLst>
            <pc:docMk/>
            <pc:sldMk cId="0" sldId="260"/>
            <ac:spMk id="1826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6:27.875" v="1289" actId="478"/>
          <ac:spMkLst>
            <pc:docMk/>
            <pc:sldMk cId="0" sldId="260"/>
            <ac:spMk id="1827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9:04.058" v="1307" actId="478"/>
          <ac:spMkLst>
            <pc:docMk/>
            <pc:sldMk cId="0" sldId="260"/>
            <ac:spMk id="1828" creationId="{00000000-0000-0000-0000-000000000000}"/>
          </ac:spMkLst>
        </pc:spChg>
      </pc:sldChg>
      <pc:sldChg chg="addSp modSp del modNotes">
        <pc:chgData name="ninamandarina13@hotmail.com" userId="811e3326ed45fda2" providerId="LiveId" clId="{46869FFE-3292-4D04-BAC0-DF8D62FC7071}" dt="2022-09-20T12:10:14.200" v="2095" actId="47"/>
        <pc:sldMkLst>
          <pc:docMk/>
          <pc:sldMk cId="0" sldId="261"/>
        </pc:sldMkLst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4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4" creationId="{00000000-0000-0000-0000-000000000000}"/>
          </ac:spMkLst>
        </pc:spChg>
        <pc:grpChg chg="add mod">
          <ac:chgData name="ninamandarina13@hotmail.com" userId="811e3326ed45fda2" providerId="LiveId" clId="{46869FFE-3292-4D04-BAC0-DF8D62FC7071}" dt="2022-09-19T22:16:30.728" v="781" actId="164"/>
          <ac:grpSpMkLst>
            <pc:docMk/>
            <pc:sldMk cId="0" sldId="261"/>
            <ac:grpSpMk id="2" creationId="{89C54F1C-FFA9-4A2C-1FA1-9A2B987F37A9}"/>
          </ac:grpSpMkLst>
        </pc:grpChg>
      </pc:sldChg>
      <pc:sldChg chg="del">
        <pc:chgData name="ninamandarina13@hotmail.com" userId="811e3326ed45fda2" providerId="LiveId" clId="{46869FFE-3292-4D04-BAC0-DF8D62FC7071}" dt="2022-09-20T12:10:08.863" v="2094" actId="47"/>
        <pc:sldMkLst>
          <pc:docMk/>
          <pc:sldMk cId="0" sldId="262"/>
        </pc:sldMkLst>
      </pc:sldChg>
      <pc:sldChg chg="del">
        <pc:chgData name="ninamandarina13@hotmail.com" userId="811e3326ed45fda2" providerId="LiveId" clId="{46869FFE-3292-4D04-BAC0-DF8D62FC7071}" dt="2022-09-20T12:10:06.928" v="2093" actId="47"/>
        <pc:sldMkLst>
          <pc:docMk/>
          <pc:sldMk cId="0" sldId="263"/>
        </pc:sldMkLst>
      </pc:sldChg>
      <pc:sldChg chg="del">
        <pc:chgData name="ninamandarina13@hotmail.com" userId="811e3326ed45fda2" providerId="LiveId" clId="{46869FFE-3292-4D04-BAC0-DF8D62FC7071}" dt="2022-09-20T12:10:06.313" v="2092" actId="47"/>
        <pc:sldMkLst>
          <pc:docMk/>
          <pc:sldMk cId="0" sldId="264"/>
        </pc:sldMkLst>
      </pc:sldChg>
      <pc:sldChg chg="addSp delSp modSp del mod ord modNotes">
        <pc:chgData name="ninamandarina13@hotmail.com" userId="811e3326ed45fda2" providerId="LiveId" clId="{46869FFE-3292-4D04-BAC0-DF8D62FC7071}" dt="2022-09-20T12:10:16.751" v="2097" actId="47"/>
        <pc:sldMkLst>
          <pc:docMk/>
          <pc:sldMk cId="0" sldId="265"/>
        </pc:sldMkLst>
        <pc:spChg chg="add del mod">
          <ac:chgData name="ninamandarina13@hotmail.com" userId="811e3326ed45fda2" providerId="LiveId" clId="{46869FFE-3292-4D04-BAC0-DF8D62FC7071}" dt="2022-09-19T21:38:26.692" v="252"/>
          <ac:spMkLst>
            <pc:docMk/>
            <pc:sldMk cId="0" sldId="265"/>
            <ac:spMk id="2" creationId="{9F980AE7-87CF-35CE-6C13-8806A91344EC}"/>
          </ac:spMkLst>
        </pc:spChg>
        <pc:spChg chg="add mod">
          <ac:chgData name="ninamandarina13@hotmail.com" userId="811e3326ed45fda2" providerId="LiveId" clId="{46869FFE-3292-4D04-BAC0-DF8D62FC7071}" dt="2022-09-19T22:35:10.368" v="871" actId="571"/>
          <ac:spMkLst>
            <pc:docMk/>
            <pc:sldMk cId="0" sldId="265"/>
            <ac:spMk id="3" creationId="{44F4486C-6971-A435-480A-53A408938121}"/>
          </ac:spMkLst>
        </pc:spChg>
        <pc:spChg chg="mod">
          <ac:chgData name="ninamandarina13@hotmail.com" userId="811e3326ed45fda2" providerId="LiveId" clId="{46869FFE-3292-4D04-BAC0-DF8D62FC7071}" dt="2022-09-19T22:17:51.996" v="788" actId="1076"/>
          <ac:spMkLst>
            <pc:docMk/>
            <pc:sldMk cId="0" sldId="265"/>
            <ac:spMk id="204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38:43.706" v="253" actId="21"/>
          <ac:spMkLst>
            <pc:docMk/>
            <pc:sldMk cId="0" sldId="265"/>
            <ac:spMk id="204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9:21.215" v="807" actId="1076"/>
          <ac:spMkLst>
            <pc:docMk/>
            <pc:sldMk cId="0" sldId="265"/>
            <ac:spMk id="2050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1:38:55.408" v="257" actId="478"/>
          <ac:spMkLst>
            <pc:docMk/>
            <pc:sldMk cId="0" sldId="265"/>
            <ac:spMk id="205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3:04:20.148" v="1080" actId="1076"/>
          <ac:spMkLst>
            <pc:docMk/>
            <pc:sldMk cId="0" sldId="265"/>
            <ac:spMk id="205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8:01.578" v="791" actId="404"/>
          <ac:spMkLst>
            <pc:docMk/>
            <pc:sldMk cId="0" sldId="265"/>
            <ac:spMk id="205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56:29.859" v="1046" actId="1076"/>
          <ac:spMkLst>
            <pc:docMk/>
            <pc:sldMk cId="0" sldId="265"/>
            <ac:spMk id="205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20:23.705" v="814" actId="1076"/>
          <ac:spMkLst>
            <pc:docMk/>
            <pc:sldMk cId="0" sldId="265"/>
            <ac:spMk id="205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27:44.768" v="832" actId="1076"/>
          <ac:spMkLst>
            <pc:docMk/>
            <pc:sldMk cId="0" sldId="265"/>
            <ac:spMk id="205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7:47.700" v="787" actId="14100"/>
          <ac:spMkLst>
            <pc:docMk/>
            <pc:sldMk cId="0" sldId="265"/>
            <ac:spMk id="205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30:56.055" v="867" actId="1035"/>
          <ac:spMkLst>
            <pc:docMk/>
            <pc:sldMk cId="0" sldId="265"/>
            <ac:spMk id="2060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1:38:57.729" v="258" actId="478"/>
          <ac:spMkLst>
            <pc:docMk/>
            <pc:sldMk cId="0" sldId="265"/>
            <ac:spMk id="206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30:25.744" v="843" actId="1076"/>
          <ac:spMkLst>
            <pc:docMk/>
            <pc:sldMk cId="0" sldId="265"/>
            <ac:spMk id="206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8:26.521" v="796" actId="1076"/>
          <ac:spMkLst>
            <pc:docMk/>
            <pc:sldMk cId="0" sldId="265"/>
            <ac:spMk id="206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8:29.888" v="797" actId="1076"/>
          <ac:spMkLst>
            <pc:docMk/>
            <pc:sldMk cId="0" sldId="265"/>
            <ac:spMk id="207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24:15.491" v="821" actId="20577"/>
          <ac:spMkLst>
            <pc:docMk/>
            <pc:sldMk cId="0" sldId="265"/>
            <ac:spMk id="2071" creationId="{00000000-0000-0000-0000-000000000000}"/>
          </ac:spMkLst>
        </pc:spChg>
      </pc:sldChg>
      <pc:sldChg chg="del">
        <pc:chgData name="ninamandarina13@hotmail.com" userId="811e3326ed45fda2" providerId="LiveId" clId="{46869FFE-3292-4D04-BAC0-DF8D62FC7071}" dt="2022-09-20T12:10:03.047" v="2091" actId="47"/>
        <pc:sldMkLst>
          <pc:docMk/>
          <pc:sldMk cId="0" sldId="266"/>
        </pc:sldMkLst>
      </pc:sldChg>
      <pc:sldChg chg="addSp modSp mod ord">
        <pc:chgData name="ninamandarina13@hotmail.com" userId="811e3326ed45fda2" providerId="LiveId" clId="{46869FFE-3292-4D04-BAC0-DF8D62FC7071}" dt="2022-09-20T14:30:13.043" v="2125" actId="20577"/>
        <pc:sldMkLst>
          <pc:docMk/>
          <pc:sldMk cId="0" sldId="267"/>
        </pc:sldMkLst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3" creationId="{3A9418D1-D855-FEBE-05BA-53F4459F120B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4" creationId="{5C564F54-53F7-F834-F018-BD083118D411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5" creationId="{A6A4709B-12EF-86BB-B0DB-57B3B101DE88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6" creationId="{128D1DE7-2FC2-B38C-1A49-8C9819CE5667}"/>
          </ac:spMkLst>
        </pc:spChg>
        <pc:spChg chg="mod">
          <ac:chgData name="ninamandarina13@hotmail.com" userId="811e3326ed45fda2" providerId="LiveId" clId="{46869FFE-3292-4D04-BAC0-DF8D62FC7071}" dt="2022-09-20T12:00:24.604" v="2005" actId="207"/>
          <ac:spMkLst>
            <pc:docMk/>
            <pc:sldMk cId="0" sldId="267"/>
            <ac:spMk id="7" creationId="{E80917CF-72DA-E8A0-8D00-E9B376BFA8E7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8" creationId="{A676261F-C818-98B3-B919-B6A791212B55}"/>
          </ac:spMkLst>
        </pc:spChg>
        <pc:spChg chg="mod">
          <ac:chgData name="ninamandarina13@hotmail.com" userId="811e3326ed45fda2" providerId="LiveId" clId="{46869FFE-3292-4D04-BAC0-DF8D62FC7071}" dt="2022-09-20T12:00:00.652" v="2000" actId="207"/>
          <ac:spMkLst>
            <pc:docMk/>
            <pc:sldMk cId="0" sldId="267"/>
            <ac:spMk id="9" creationId="{B5664A6D-2D05-6228-F4D9-9CD91BF47167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0" creationId="{667CCD3E-B7F0-602F-66FE-E6BF5C73D66D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1" creationId="{EA6A9973-6A1D-AF05-E033-998C6598A1EA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2" creationId="{C2BA0F03-64E0-DDAE-AEE7-00C3AF8D5731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3" creationId="{242F231A-C0A4-ABF6-E50F-81085BDD13C0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4" creationId="{82E473FB-7714-B7AC-7104-F914CC55A643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5" creationId="{107A21DE-C7AF-0E34-9AF4-A0011CECE091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6" creationId="{E7BCED05-C2D6-53B7-B3FD-AD8FA70C45B6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7" creationId="{4537D6EA-5CFE-C770-3075-38B070CDE40D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8" creationId="{9A31CF0E-ADAC-22CE-22B1-AE818C4D1008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9" creationId="{5CD28476-0C69-2958-B279-7237711FEAE4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0" creationId="{C74A2D68-28C4-7D34-E752-30D736EBF71E}"/>
          </ac:spMkLst>
        </pc:spChg>
        <pc:spChg chg="mod">
          <ac:chgData name="ninamandarina13@hotmail.com" userId="811e3326ed45fda2" providerId="LiveId" clId="{46869FFE-3292-4D04-BAC0-DF8D62FC7071}" dt="2022-09-20T12:00:18.853" v="2004" actId="207"/>
          <ac:spMkLst>
            <pc:docMk/>
            <pc:sldMk cId="0" sldId="267"/>
            <ac:spMk id="21" creationId="{E52FE1BC-89DB-19F0-6745-C520CFF9DFA4}"/>
          </ac:spMkLst>
        </pc:spChg>
        <pc:spChg chg="mod">
          <ac:chgData name="ninamandarina13@hotmail.com" userId="811e3326ed45fda2" providerId="LiveId" clId="{46869FFE-3292-4D04-BAC0-DF8D62FC7071}" dt="2022-09-20T12:00:11.637" v="2003" actId="207"/>
          <ac:spMkLst>
            <pc:docMk/>
            <pc:sldMk cId="0" sldId="267"/>
            <ac:spMk id="22" creationId="{8A738336-8113-FF77-A23F-10989A36A1F4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3" creationId="{E23512D6-1D36-AECE-668A-546CA606C2BE}"/>
          </ac:spMkLst>
        </pc:spChg>
        <pc:spChg chg="mod">
          <ac:chgData name="ninamandarina13@hotmail.com" userId="811e3326ed45fda2" providerId="LiveId" clId="{46869FFE-3292-4D04-BAC0-DF8D62FC7071}" dt="2022-09-20T12:00:36.447" v="2007" actId="207"/>
          <ac:spMkLst>
            <pc:docMk/>
            <pc:sldMk cId="0" sldId="267"/>
            <ac:spMk id="24" creationId="{37B4AC69-CAD6-855E-67C2-49422C29D10F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5" creationId="{821929AE-A4B4-8FEE-506B-123D497AEC8D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6" creationId="{35F96509-A04F-051A-9FC2-F8FF131B070A}"/>
          </ac:spMkLst>
        </pc:spChg>
        <pc:spChg chg="mod">
          <ac:chgData name="ninamandarina13@hotmail.com" userId="811e3326ed45fda2" providerId="LiveId" clId="{46869FFE-3292-4D04-BAC0-DF8D62FC7071}" dt="2022-09-20T12:00:43.171" v="2008" actId="207"/>
          <ac:spMkLst>
            <pc:docMk/>
            <pc:sldMk cId="0" sldId="267"/>
            <ac:spMk id="27" creationId="{8B7D3BAE-8F9C-67ED-DBFD-6032A4A17771}"/>
          </ac:spMkLst>
        </pc:spChg>
        <pc:spChg chg="mod">
          <ac:chgData name="ninamandarina13@hotmail.com" userId="811e3326ed45fda2" providerId="LiveId" clId="{46869FFE-3292-4D04-BAC0-DF8D62FC7071}" dt="2022-09-20T12:00:30.101" v="2006" actId="207"/>
          <ac:spMkLst>
            <pc:docMk/>
            <pc:sldMk cId="0" sldId="267"/>
            <ac:spMk id="28" creationId="{69B4F756-BCBF-83BF-72A9-8BF73473BD96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9" creationId="{92DFE6D4-38C6-4724-4E5E-21DCE0E97448}"/>
          </ac:spMkLst>
        </pc:spChg>
        <pc:spChg chg="mod ord">
          <ac:chgData name="ninamandarina13@hotmail.com" userId="811e3326ed45fda2" providerId="LiveId" clId="{46869FFE-3292-4D04-BAC0-DF8D62FC7071}" dt="2022-09-20T11:58:29.089" v="1995" actId="14100"/>
          <ac:spMkLst>
            <pc:docMk/>
            <pc:sldMk cId="0" sldId="267"/>
            <ac:spMk id="213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11:38:40.662" v="1677" actId="14100"/>
          <ac:spMkLst>
            <pc:docMk/>
            <pc:sldMk cId="0" sldId="267"/>
            <ac:spMk id="213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11:58:47.431" v="1996" actId="14100"/>
          <ac:spMkLst>
            <pc:docMk/>
            <pc:sldMk cId="0" sldId="267"/>
            <ac:spMk id="213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5:20.261" v="486" actId="20577"/>
          <ac:spMkLst>
            <pc:docMk/>
            <pc:sldMk cId="0" sldId="267"/>
            <ac:spMk id="2135" creationId="{00000000-0000-0000-0000-000000000000}"/>
          </ac:spMkLst>
        </pc:spChg>
        <pc:grpChg chg="add mod">
          <ac:chgData name="ninamandarina13@hotmail.com" userId="811e3326ed45fda2" providerId="LiveId" clId="{46869FFE-3292-4D04-BAC0-DF8D62FC7071}" dt="2022-09-20T12:01:12.470" v="2012" actId="1076"/>
          <ac:grpSpMkLst>
            <pc:docMk/>
            <pc:sldMk cId="0" sldId="267"/>
            <ac:grpSpMk id="2" creationId="{150D2255-DAFB-1C6A-5C8F-2B6C2C6CF2E9}"/>
          </ac:grpSpMkLst>
        </pc:grpChg>
        <pc:graphicFrameChg chg="mod ord modGraphic">
          <ac:chgData name="ninamandarina13@hotmail.com" userId="811e3326ed45fda2" providerId="LiveId" clId="{46869FFE-3292-4D04-BAC0-DF8D62FC7071}" dt="2022-09-20T14:30:13.043" v="2125" actId="20577"/>
          <ac:graphicFrameMkLst>
            <pc:docMk/>
            <pc:sldMk cId="0" sldId="267"/>
            <ac:graphicFrameMk id="2136" creationId="{00000000-0000-0000-0000-000000000000}"/>
          </ac:graphicFrameMkLst>
        </pc:graphicFrameChg>
      </pc:sldChg>
      <pc:sldChg chg="del">
        <pc:chgData name="ninamandarina13@hotmail.com" userId="811e3326ed45fda2" providerId="LiveId" clId="{46869FFE-3292-4D04-BAC0-DF8D62FC7071}" dt="2022-09-20T12:10:01.363" v="2090" actId="47"/>
        <pc:sldMkLst>
          <pc:docMk/>
          <pc:sldMk cId="0" sldId="268"/>
        </pc:sldMkLst>
      </pc:sldChg>
      <pc:sldChg chg="modSp mod">
        <pc:chgData name="ninamandarina13@hotmail.com" userId="811e3326ed45fda2" providerId="LiveId" clId="{46869FFE-3292-4D04-BAC0-DF8D62FC7071}" dt="2022-09-20T02:31:54.088" v="1114" actId="313"/>
        <pc:sldMkLst>
          <pc:docMk/>
          <pc:sldMk cId="0" sldId="269"/>
        </pc:sldMkLst>
        <pc:spChg chg="mod">
          <ac:chgData name="ninamandarina13@hotmail.com" userId="811e3326ed45fda2" providerId="LiveId" clId="{46869FFE-3292-4D04-BAC0-DF8D62FC7071}" dt="2022-09-20T02:31:54.088" v="1114" actId="313"/>
          <ac:spMkLst>
            <pc:docMk/>
            <pc:sldMk cId="0" sldId="269"/>
            <ac:spMk id="2181" creationId="{00000000-0000-0000-0000-000000000000}"/>
          </ac:spMkLst>
        </pc:spChg>
      </pc:sldChg>
      <pc:sldChg chg="del">
        <pc:chgData name="ninamandarina13@hotmail.com" userId="811e3326ed45fda2" providerId="LiveId" clId="{46869FFE-3292-4D04-BAC0-DF8D62FC7071}" dt="2022-09-20T12:10:00.911" v="2089" actId="47"/>
        <pc:sldMkLst>
          <pc:docMk/>
          <pc:sldMk cId="0" sldId="270"/>
        </pc:sldMkLst>
      </pc:sldChg>
      <pc:sldChg chg="del">
        <pc:chgData name="ninamandarina13@hotmail.com" userId="811e3326ed45fda2" providerId="LiveId" clId="{46869FFE-3292-4D04-BAC0-DF8D62FC7071}" dt="2022-09-20T12:10:00.280" v="2088" actId="47"/>
        <pc:sldMkLst>
          <pc:docMk/>
          <pc:sldMk cId="0" sldId="271"/>
        </pc:sldMkLst>
      </pc:sldChg>
      <pc:sldChg chg="del">
        <pc:chgData name="ninamandarina13@hotmail.com" userId="811e3326ed45fda2" providerId="LiveId" clId="{46869FFE-3292-4D04-BAC0-DF8D62FC7071}" dt="2022-09-20T12:09:59.846" v="2086" actId="47"/>
        <pc:sldMkLst>
          <pc:docMk/>
          <pc:sldMk cId="0" sldId="272"/>
        </pc:sldMkLst>
      </pc:sldChg>
      <pc:sldChg chg="addSp delSp modSp mod">
        <pc:chgData name="ninamandarina13@hotmail.com" userId="811e3326ed45fda2" providerId="LiveId" clId="{46869FFE-3292-4D04-BAC0-DF8D62FC7071}" dt="2022-09-19T22:16:59.589" v="786" actId="1036"/>
        <pc:sldMkLst>
          <pc:docMk/>
          <pc:sldMk cId="0" sldId="273"/>
        </pc:sldMkLst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6" creationId="{9021BD3D-0C03-4012-3852-2A6E37A05EE9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7" creationId="{768B91DB-0892-DE6F-E986-F8A63446E262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8" creationId="{D79F1543-D4B9-CC40-EFF7-6B7A4C9AB12E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9" creationId="{19377B86-F6B2-722B-E368-799BCC1EAEB5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10" creationId="{61E9203C-C7F6-DBF4-DD5E-537E4543FB01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11" creationId="{DFA2473B-A857-D957-D40B-D22FB25B2706}"/>
          </ac:spMkLst>
        </pc:spChg>
        <pc:spChg chg="mod">
          <ac:chgData name="ninamandarina13@hotmail.com" userId="811e3326ed45fda2" providerId="LiveId" clId="{46869FFE-3292-4D04-BAC0-DF8D62FC7071}" dt="2022-09-19T22:10:12.832" v="717" actId="20577"/>
          <ac:spMkLst>
            <pc:docMk/>
            <pc:sldMk cId="0" sldId="273"/>
            <ac:spMk id="2272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30.086" v="722" actId="478"/>
          <ac:spMkLst>
            <pc:docMk/>
            <pc:sldMk cId="0" sldId="273"/>
            <ac:spMk id="227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3:02.558" v="729" actId="164"/>
          <ac:spMkLst>
            <pc:docMk/>
            <pc:sldMk cId="0" sldId="273"/>
            <ac:spMk id="227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9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2:15:37.313" v="780" actId="478"/>
          <ac:spMkLst>
            <pc:docMk/>
            <pc:sldMk cId="0" sldId="273"/>
            <ac:spMk id="230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30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30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59.589" v="786" actId="1036"/>
          <ac:spMkLst>
            <pc:docMk/>
            <pc:sldMk cId="0" sldId="273"/>
            <ac:spMk id="2304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25.078" v="720" actId="478"/>
          <ac:spMkLst>
            <pc:docMk/>
            <pc:sldMk cId="0" sldId="273"/>
            <ac:spMk id="230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3:02.558" v="729" actId="164"/>
          <ac:spMkLst>
            <pc:docMk/>
            <pc:sldMk cId="0" sldId="273"/>
            <ac:spMk id="2307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34.706" v="723" actId="478"/>
          <ac:spMkLst>
            <pc:docMk/>
            <pc:sldMk cId="0" sldId="273"/>
            <ac:spMk id="2308" creationId="{00000000-0000-0000-0000-000000000000}"/>
          </ac:spMkLst>
        </pc:spChg>
        <pc:spChg chg="mod ord">
          <ac:chgData name="ninamandarina13@hotmail.com" userId="811e3326ed45fda2" providerId="LiveId" clId="{46869FFE-3292-4D04-BAC0-DF8D62FC7071}" dt="2022-09-19T22:14:48.894" v="767" actId="1037"/>
          <ac:spMkLst>
            <pc:docMk/>
            <pc:sldMk cId="0" sldId="273"/>
            <ac:spMk id="2309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38.208" v="724" actId="478"/>
          <ac:spMkLst>
            <pc:docMk/>
            <pc:sldMk cId="0" sldId="273"/>
            <ac:spMk id="231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3:02.558" v="729" actId="164"/>
          <ac:spMkLst>
            <pc:docMk/>
            <pc:sldMk cId="0" sldId="273"/>
            <ac:spMk id="2311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2:12:45.924" v="727" actId="478"/>
          <ac:spMkLst>
            <pc:docMk/>
            <pc:sldMk cId="0" sldId="273"/>
            <ac:spMk id="2312" creationId="{00000000-0000-0000-0000-000000000000}"/>
          </ac:spMkLst>
        </pc:spChg>
        <pc:grpChg chg="add mod">
          <ac:chgData name="ninamandarina13@hotmail.com" userId="811e3326ed45fda2" providerId="LiveId" clId="{46869FFE-3292-4D04-BAC0-DF8D62FC7071}" dt="2022-09-19T22:13:49.712" v="735" actId="14100"/>
          <ac:grpSpMkLst>
            <pc:docMk/>
            <pc:sldMk cId="0" sldId="273"/>
            <ac:grpSpMk id="2" creationId="{3ECE29F2-BC9E-3FC8-5542-B1CCBA468DEC}"/>
          </ac:grpSpMkLst>
        </pc:grpChg>
        <pc:grpChg chg="add mod">
          <ac:chgData name="ninamandarina13@hotmail.com" userId="811e3326ed45fda2" providerId="LiveId" clId="{46869FFE-3292-4D04-BAC0-DF8D62FC7071}" dt="2022-09-19T22:14:46.822" v="764" actId="164"/>
          <ac:grpSpMkLst>
            <pc:docMk/>
            <pc:sldMk cId="0" sldId="273"/>
            <ac:grpSpMk id="3" creationId="{C9423A14-824B-B89C-B6E0-0C22CE0B0EE2}"/>
          </ac:grpSpMkLst>
        </pc:grpChg>
        <pc:grpChg chg="add mod ord">
          <ac:chgData name="ninamandarina13@hotmail.com" userId="811e3326ed45fda2" providerId="LiveId" clId="{46869FFE-3292-4D04-BAC0-DF8D62FC7071}" dt="2022-09-19T22:15:18.738" v="774" actId="1076"/>
          <ac:grpSpMkLst>
            <pc:docMk/>
            <pc:sldMk cId="0" sldId="273"/>
            <ac:grpSpMk id="4" creationId="{077B47AF-B82C-F2E2-5761-A9B7D2D3DDE7}"/>
          </ac:grpSpMkLst>
        </pc:grpChg>
        <pc:grpChg chg="add mod">
          <ac:chgData name="ninamandarina13@hotmail.com" userId="811e3326ed45fda2" providerId="LiveId" clId="{46869FFE-3292-4D04-BAC0-DF8D62FC7071}" dt="2022-09-19T22:16:42.272" v="783" actId="1076"/>
          <ac:grpSpMkLst>
            <pc:docMk/>
            <pc:sldMk cId="0" sldId="273"/>
            <ac:grpSpMk id="5" creationId="{07732DB7-BBBB-D2A6-8282-E93FBD947636}"/>
          </ac:grpSpMkLst>
        </pc:grpChg>
        <pc:grpChg chg="mod">
          <ac:chgData name="ninamandarina13@hotmail.com" userId="811e3326ed45fda2" providerId="LiveId" clId="{46869FFE-3292-4D04-BAC0-DF8D62FC7071}" dt="2022-09-19T22:13:02.558" v="729" actId="164"/>
          <ac:grpSpMkLst>
            <pc:docMk/>
            <pc:sldMk cId="0" sldId="273"/>
            <ac:grpSpMk id="2303" creationId="{00000000-0000-0000-0000-000000000000}"/>
          </ac:grpSpMkLst>
        </pc:grpChg>
      </pc:sldChg>
      <pc:sldChg chg="del">
        <pc:chgData name="ninamandarina13@hotmail.com" userId="811e3326ed45fda2" providerId="LiveId" clId="{46869FFE-3292-4D04-BAC0-DF8D62FC7071}" dt="2022-09-20T12:09:59.428" v="2085" actId="47"/>
        <pc:sldMkLst>
          <pc:docMk/>
          <pc:sldMk cId="0" sldId="274"/>
        </pc:sldMkLst>
      </pc:sldChg>
      <pc:sldChg chg="del">
        <pc:chgData name="ninamandarina13@hotmail.com" userId="811e3326ed45fda2" providerId="LiveId" clId="{46869FFE-3292-4D04-BAC0-DF8D62FC7071}" dt="2022-09-20T12:09:59.094" v="2084" actId="47"/>
        <pc:sldMkLst>
          <pc:docMk/>
          <pc:sldMk cId="0" sldId="275"/>
        </pc:sldMkLst>
      </pc:sldChg>
      <pc:sldChg chg="del">
        <pc:chgData name="ninamandarina13@hotmail.com" userId="811e3326ed45fda2" providerId="LiveId" clId="{46869FFE-3292-4D04-BAC0-DF8D62FC7071}" dt="2022-09-20T12:09:58.693" v="2083" actId="47"/>
        <pc:sldMkLst>
          <pc:docMk/>
          <pc:sldMk cId="0" sldId="276"/>
        </pc:sldMkLst>
      </pc:sldChg>
      <pc:sldChg chg="del">
        <pc:chgData name="ninamandarina13@hotmail.com" userId="811e3326ed45fda2" providerId="LiveId" clId="{46869FFE-3292-4D04-BAC0-DF8D62FC7071}" dt="2022-09-20T12:09:58.428" v="2082" actId="47"/>
        <pc:sldMkLst>
          <pc:docMk/>
          <pc:sldMk cId="0" sldId="277"/>
        </pc:sldMkLst>
      </pc:sldChg>
      <pc:sldChg chg="del">
        <pc:chgData name="ninamandarina13@hotmail.com" userId="811e3326ed45fda2" providerId="LiveId" clId="{46869FFE-3292-4D04-BAC0-DF8D62FC7071}" dt="2022-09-20T12:09:58.094" v="2081" actId="47"/>
        <pc:sldMkLst>
          <pc:docMk/>
          <pc:sldMk cId="0" sldId="278"/>
        </pc:sldMkLst>
      </pc:sldChg>
      <pc:sldChg chg="addSp delSp modSp mod ord modClrScheme chgLayout modNotes">
        <pc:chgData name="ninamandarina13@hotmail.com" userId="811e3326ed45fda2" providerId="LiveId" clId="{46869FFE-3292-4D04-BAC0-DF8D62FC7071}" dt="2022-09-20T02:39:58.340" v="1154" actId="14100"/>
        <pc:sldMkLst>
          <pc:docMk/>
          <pc:sldMk cId="0" sldId="279"/>
        </pc:sldMkLst>
        <pc:spChg chg="add del mod ord">
          <ac:chgData name="ninamandarina13@hotmail.com" userId="811e3326ed45fda2" providerId="LiveId" clId="{46869FFE-3292-4D04-BAC0-DF8D62FC7071}" dt="2022-09-19T21:50:46.489" v="624" actId="700"/>
          <ac:spMkLst>
            <pc:docMk/>
            <pc:sldMk cId="0" sldId="279"/>
            <ac:spMk id="2" creationId="{5CE72AEA-95ED-A7D6-B158-336C89ADE102}"/>
          </ac:spMkLst>
        </pc:spChg>
        <pc:spChg chg="del">
          <ac:chgData name="ninamandarina13@hotmail.com" userId="811e3326ed45fda2" providerId="LiveId" clId="{46869FFE-3292-4D04-BAC0-DF8D62FC7071}" dt="2022-09-19T21:52:10.951" v="658" actId="478"/>
          <ac:spMkLst>
            <pc:docMk/>
            <pc:sldMk cId="0" sldId="279"/>
            <ac:spMk id="2438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1:52:36.205" v="663" actId="478"/>
          <ac:spMkLst>
            <pc:docMk/>
            <pc:sldMk cId="0" sldId="279"/>
            <ac:spMk id="2441" creationId="{00000000-0000-0000-0000-000000000000}"/>
          </ac:spMkLst>
        </pc:spChg>
        <pc:spChg chg="mod ord">
          <ac:chgData name="ninamandarina13@hotmail.com" userId="811e3326ed45fda2" providerId="LiveId" clId="{46869FFE-3292-4D04-BAC0-DF8D62FC7071}" dt="2022-09-19T21:50:46.489" v="624" actId="700"/>
          <ac:spMkLst>
            <pc:docMk/>
            <pc:sldMk cId="0" sldId="279"/>
            <ac:spMk id="244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0:09.452" v="610" actId="20577"/>
          <ac:spMkLst>
            <pc:docMk/>
            <pc:sldMk cId="0" sldId="279"/>
            <ac:spMk id="244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0:17.059" v="622" actId="20577"/>
          <ac:spMkLst>
            <pc:docMk/>
            <pc:sldMk cId="0" sldId="279"/>
            <ac:spMk id="244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3:33.219" v="689" actId="14100"/>
          <ac:spMkLst>
            <pc:docMk/>
            <pc:sldMk cId="0" sldId="279"/>
            <ac:spMk id="244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4:01.579" v="693"/>
          <ac:spMkLst>
            <pc:docMk/>
            <pc:sldMk cId="0" sldId="279"/>
            <ac:spMk id="2448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1:52:40.741" v="665" actId="478"/>
          <ac:spMkLst>
            <pc:docMk/>
            <pc:sldMk cId="0" sldId="279"/>
            <ac:spMk id="2449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1:52:16.068" v="659" actId="21"/>
          <ac:spMkLst>
            <pc:docMk/>
            <pc:sldMk cId="0" sldId="279"/>
            <ac:spMk id="245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2:39:51.439" v="1153" actId="20577"/>
          <ac:spMkLst>
            <pc:docMk/>
            <pc:sldMk cId="0" sldId="279"/>
            <ac:spMk id="2451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20T02:39:13.184" v="1145" actId="478"/>
          <ac:spMkLst>
            <pc:docMk/>
            <pc:sldMk cId="0" sldId="279"/>
            <ac:spMk id="2452" creationId="{00000000-0000-0000-0000-000000000000}"/>
          </ac:spMkLst>
        </pc:spChg>
        <pc:spChg chg="add del mod">
          <ac:chgData name="ninamandarina13@hotmail.com" userId="811e3326ed45fda2" providerId="LiveId" clId="{46869FFE-3292-4D04-BAC0-DF8D62FC7071}" dt="2022-09-20T02:39:58.340" v="1154" actId="14100"/>
          <ac:spMkLst>
            <pc:docMk/>
            <pc:sldMk cId="0" sldId="279"/>
            <ac:spMk id="2453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38:51.464" v="1139" actId="478"/>
          <ac:spMkLst>
            <pc:docMk/>
            <pc:sldMk cId="0" sldId="279"/>
            <ac:spMk id="2454" creationId="{00000000-0000-0000-0000-000000000000}"/>
          </ac:spMkLst>
        </pc:spChg>
      </pc:sldChg>
      <pc:sldChg chg="del">
        <pc:chgData name="ninamandarina13@hotmail.com" userId="811e3326ed45fda2" providerId="LiveId" clId="{46869FFE-3292-4D04-BAC0-DF8D62FC7071}" dt="2022-09-20T12:09:57.779" v="2080" actId="47"/>
        <pc:sldMkLst>
          <pc:docMk/>
          <pc:sldMk cId="0" sldId="280"/>
        </pc:sldMkLst>
      </pc:sldChg>
      <pc:sldChg chg="del">
        <pc:chgData name="ninamandarina13@hotmail.com" userId="811e3326ed45fda2" providerId="LiveId" clId="{46869FFE-3292-4D04-BAC0-DF8D62FC7071}" dt="2022-09-20T12:09:57.446" v="2079" actId="47"/>
        <pc:sldMkLst>
          <pc:docMk/>
          <pc:sldMk cId="0" sldId="281"/>
        </pc:sldMkLst>
      </pc:sldChg>
      <pc:sldChg chg="del">
        <pc:chgData name="ninamandarina13@hotmail.com" userId="811e3326ed45fda2" providerId="LiveId" clId="{46869FFE-3292-4D04-BAC0-DF8D62FC7071}" dt="2022-09-20T12:09:56.995" v="2078" actId="47"/>
        <pc:sldMkLst>
          <pc:docMk/>
          <pc:sldMk cId="0" sldId="282"/>
        </pc:sldMkLst>
      </pc:sldChg>
      <pc:sldChg chg="del">
        <pc:chgData name="ninamandarina13@hotmail.com" userId="811e3326ed45fda2" providerId="LiveId" clId="{46869FFE-3292-4D04-BAC0-DF8D62FC7071}" dt="2022-09-20T12:09:56.541" v="2077" actId="47"/>
        <pc:sldMkLst>
          <pc:docMk/>
          <pc:sldMk cId="0" sldId="283"/>
        </pc:sldMkLst>
      </pc:sldChg>
      <pc:sldChg chg="del">
        <pc:chgData name="ninamandarina13@hotmail.com" userId="811e3326ed45fda2" providerId="LiveId" clId="{46869FFE-3292-4D04-BAC0-DF8D62FC7071}" dt="2022-09-20T12:09:56.246" v="2076" actId="47"/>
        <pc:sldMkLst>
          <pc:docMk/>
          <pc:sldMk cId="0" sldId="284"/>
        </pc:sldMkLst>
      </pc:sldChg>
      <pc:sldChg chg="del">
        <pc:chgData name="ninamandarina13@hotmail.com" userId="811e3326ed45fda2" providerId="LiveId" clId="{46869FFE-3292-4D04-BAC0-DF8D62FC7071}" dt="2022-09-20T12:09:55.778" v="2075" actId="47"/>
        <pc:sldMkLst>
          <pc:docMk/>
          <pc:sldMk cId="0" sldId="286"/>
        </pc:sldMkLst>
      </pc:sldChg>
      <pc:sldChg chg="del">
        <pc:chgData name="ninamandarina13@hotmail.com" userId="811e3326ed45fda2" providerId="LiveId" clId="{46869FFE-3292-4D04-BAC0-DF8D62FC7071}" dt="2022-09-20T12:09:55.410" v="2074" actId="47"/>
        <pc:sldMkLst>
          <pc:docMk/>
          <pc:sldMk cId="0" sldId="287"/>
        </pc:sldMkLst>
      </pc:sldChg>
      <pc:sldChg chg="del">
        <pc:chgData name="ninamandarina13@hotmail.com" userId="811e3326ed45fda2" providerId="LiveId" clId="{46869FFE-3292-4D04-BAC0-DF8D62FC7071}" dt="2022-09-20T12:09:54.995" v="2073" actId="47"/>
        <pc:sldMkLst>
          <pc:docMk/>
          <pc:sldMk cId="0" sldId="288"/>
        </pc:sldMkLst>
      </pc:sldChg>
      <pc:sldChg chg="del">
        <pc:chgData name="ninamandarina13@hotmail.com" userId="811e3326ed45fda2" providerId="LiveId" clId="{46869FFE-3292-4D04-BAC0-DF8D62FC7071}" dt="2022-09-20T12:09:54.132" v="2072" actId="47"/>
        <pc:sldMkLst>
          <pc:docMk/>
          <pc:sldMk cId="0" sldId="289"/>
        </pc:sldMkLst>
      </pc:sldChg>
      <pc:sldChg chg="addSp modSp new mod">
        <pc:chgData name="ninamandarina13@hotmail.com" userId="811e3326ed45fda2" providerId="LiveId" clId="{46869FFE-3292-4D04-BAC0-DF8D62FC7071}" dt="2022-09-20T11:30:01.962" v="1671" actId="1076"/>
        <pc:sldMkLst>
          <pc:docMk/>
          <pc:sldMk cId="2825083764" sldId="290"/>
        </pc:sldMkLst>
        <pc:spChg chg="mod">
          <ac:chgData name="ninamandarina13@hotmail.com" userId="811e3326ed45fda2" providerId="LiveId" clId="{46869FFE-3292-4D04-BAC0-DF8D62FC7071}" dt="2022-09-19T21:52:05.682" v="657" actId="20577"/>
          <ac:spMkLst>
            <pc:docMk/>
            <pc:sldMk cId="2825083764" sldId="290"/>
            <ac:spMk id="2" creationId="{C69D02E1-FA59-23D2-87C1-1BF0E8A99FB5}"/>
          </ac:spMkLst>
        </pc:spChg>
        <pc:spChg chg="add mod ord">
          <ac:chgData name="ninamandarina13@hotmail.com" userId="811e3326ed45fda2" providerId="LiveId" clId="{46869FFE-3292-4D04-BAC0-DF8D62FC7071}" dt="2022-09-20T02:47:45.801" v="1202" actId="1076"/>
          <ac:spMkLst>
            <pc:docMk/>
            <pc:sldMk cId="2825083764" sldId="290"/>
            <ac:spMk id="3" creationId="{D83F8FAA-18C0-1FE7-E817-7065ABE53E73}"/>
          </ac:spMkLst>
        </pc:spChg>
        <pc:spChg chg="add mod">
          <ac:chgData name="ninamandarina13@hotmail.com" userId="811e3326ed45fda2" providerId="LiveId" clId="{46869FFE-3292-4D04-BAC0-DF8D62FC7071}" dt="2022-09-20T11:30:01.962" v="1671" actId="1076"/>
          <ac:spMkLst>
            <pc:docMk/>
            <pc:sldMk cId="2825083764" sldId="290"/>
            <ac:spMk id="4" creationId="{7F322F9A-2FE0-2D6A-05CA-D23A3A0A15A9}"/>
          </ac:spMkLst>
        </pc:spChg>
        <pc:spChg chg="add mod">
          <ac:chgData name="ninamandarina13@hotmail.com" userId="811e3326ed45fda2" providerId="LiveId" clId="{46869FFE-3292-4D04-BAC0-DF8D62FC7071}" dt="2022-09-20T11:29:11.958" v="1597" actId="1035"/>
          <ac:spMkLst>
            <pc:docMk/>
            <pc:sldMk cId="2825083764" sldId="290"/>
            <ac:spMk id="5" creationId="{C6D3ED4D-A9E9-2BB5-74A5-28E15B8795C2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7" creationId="{4A78B6CB-650B-900B-0CB9-7BECFEDEB69F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8" creationId="{8E0A3836-8DE1-5D80-0A68-677090021A6B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9" creationId="{7184D018-965A-FD08-2FCE-CE0570C59D56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0" creationId="{159E4D47-7911-6D31-07FE-1AC82027D4E3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1" creationId="{AB32D64B-221C-E6BB-A9C6-B70D2BCE6032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2" creationId="{87BABAF7-AE4B-9C47-1A59-0DB3298108B3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3" creationId="{AFF2285C-993C-A435-9546-96249E5AC1E8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4" creationId="{84A25998-181F-A792-6821-D16C0274B6C6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5" creationId="{D56DDEBE-1FB8-1039-2200-BA86D3D33640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6" creationId="{8A940853-A5EE-93E6-9311-4CBACB0A3331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7" creationId="{5689B7E5-621F-E060-20FC-F3D1A61415CC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8" creationId="{2A399CBD-235E-3D51-47AC-36BD18804ABD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9" creationId="{D37625B1-732D-03D5-1495-12A35F336E1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0" creationId="{C917BB08-6320-8010-3634-40D88C59E8D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1" creationId="{B07944F2-08D3-4263-7912-F1A3BE17581A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2" creationId="{8C731DE7-E910-0040-66BC-D97BC921CCAD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3" creationId="{B57623FF-1D67-4811-5518-BC9599245CEC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4" creationId="{DBA6A718-EAAD-911B-713A-1F4B57FD6603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5" creationId="{14A403D9-7AB0-184E-A13C-AAB7AAFC0BD1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6" creationId="{F758C5F5-4668-889B-4EEC-279848E63239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7" creationId="{F334697A-772D-8341-F655-B73F8EB17EE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8" creationId="{A257300F-D8DC-7AD5-5828-5F418CFB242C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9" creationId="{7AB21E2C-A166-7B00-266D-278FA38B582A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0" creationId="{C6E2321D-7861-E71C-7382-5E54BD3C3E05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1" creationId="{F84B405D-E112-B65B-AF23-F9BB4055DA1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2" creationId="{D82F14FB-3156-1ECF-13C6-9742855B13C7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3" creationId="{9B36517A-9DE6-5981-43F9-7BADC2551210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4" creationId="{5091BA78-4A6B-6059-F3DA-E926E4398414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5" creationId="{25F2C645-3685-61CA-8C0B-18C0C182601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6" creationId="{EA2BB55D-2925-BD2C-9AAE-B4363EF7D7A7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7" creationId="{4D48DDD3-0AC1-7AEE-6DD2-20443471B692}"/>
          </ac:spMkLst>
        </pc:spChg>
        <pc:spChg chg="add mod">
          <ac:chgData name="ninamandarina13@hotmail.com" userId="811e3326ed45fda2" providerId="LiveId" clId="{46869FFE-3292-4D04-BAC0-DF8D62FC7071}" dt="2022-09-20T11:29:25.247" v="1633" actId="1035"/>
          <ac:spMkLst>
            <pc:docMk/>
            <pc:sldMk cId="2825083764" sldId="290"/>
            <ac:spMk id="38" creationId="{19290946-5788-1E16-1141-02F1D7D1D667}"/>
          </ac:spMkLst>
        </pc:spChg>
        <pc:spChg chg="add mod">
          <ac:chgData name="ninamandarina13@hotmail.com" userId="811e3326ed45fda2" providerId="LiveId" clId="{46869FFE-3292-4D04-BAC0-DF8D62FC7071}" dt="2022-09-20T11:29:42.652" v="1670" actId="1037"/>
          <ac:spMkLst>
            <pc:docMk/>
            <pc:sldMk cId="2825083764" sldId="290"/>
            <ac:spMk id="39" creationId="{080943A8-992B-60A6-6B22-B5FC3D716224}"/>
          </ac:spMkLst>
        </pc:spChg>
        <pc:grpChg chg="add mod">
          <ac:chgData name="ninamandarina13@hotmail.com" userId="811e3326ed45fda2" providerId="LiveId" clId="{46869FFE-3292-4D04-BAC0-DF8D62FC7071}" dt="2022-09-20T02:48:45.607" v="1210" actId="1076"/>
          <ac:grpSpMkLst>
            <pc:docMk/>
            <pc:sldMk cId="2825083764" sldId="290"/>
            <ac:grpSpMk id="6" creationId="{FAE31CE1-ECE2-AE19-BBF9-59CC19854E66}"/>
          </ac:grpSpMkLst>
        </pc:grpChg>
      </pc:sldChg>
      <pc:sldChg chg="addSp delSp modSp new mod ord">
        <pc:chgData name="ninamandarina13@hotmail.com" userId="811e3326ed45fda2" providerId="LiveId" clId="{46869FFE-3292-4D04-BAC0-DF8D62FC7071}" dt="2022-09-19T22:43:08.105" v="940" actId="1076"/>
        <pc:sldMkLst>
          <pc:docMk/>
          <pc:sldMk cId="1149140390" sldId="291"/>
        </pc:sldMkLst>
        <pc:spChg chg="del">
          <ac:chgData name="ninamandarina13@hotmail.com" userId="811e3326ed45fda2" providerId="LiveId" clId="{46869FFE-3292-4D04-BAC0-DF8D62FC7071}" dt="2022-09-19T22:35:15.880" v="872"/>
          <ac:spMkLst>
            <pc:docMk/>
            <pc:sldMk cId="1149140390" sldId="291"/>
            <ac:spMk id="2" creationId="{BEE19303-ED1F-9BEE-61C3-655EEA562CE0}"/>
          </ac:spMkLst>
        </pc:spChg>
        <pc:spChg chg="mod">
          <ac:chgData name="ninamandarina13@hotmail.com" userId="811e3326ed45fda2" providerId="LiveId" clId="{46869FFE-3292-4D04-BAC0-DF8D62FC7071}" dt="2022-09-19T22:36:10.263" v="901" actId="1035"/>
          <ac:spMkLst>
            <pc:docMk/>
            <pc:sldMk cId="1149140390" sldId="291"/>
            <ac:spMk id="3" creationId="{B15741A3-8AAA-1280-E3CA-E92EC57FC9B0}"/>
          </ac:spMkLst>
        </pc:spChg>
        <pc:spChg chg="mod">
          <ac:chgData name="ninamandarina13@hotmail.com" userId="811e3326ed45fda2" providerId="LiveId" clId="{46869FFE-3292-4D04-BAC0-DF8D62FC7071}" dt="2022-09-19T22:40:28.643" v="917" actId="20577"/>
          <ac:spMkLst>
            <pc:docMk/>
            <pc:sldMk cId="1149140390" sldId="291"/>
            <ac:spMk id="4" creationId="{E0BC5961-4B78-866A-FA23-113371B9CA69}"/>
          </ac:spMkLst>
        </pc:spChg>
        <pc:spChg chg="add mod">
          <ac:chgData name="ninamandarina13@hotmail.com" userId="811e3326ed45fda2" providerId="LiveId" clId="{46869FFE-3292-4D04-BAC0-DF8D62FC7071}" dt="2022-09-19T22:35:34.375" v="883" actId="20577"/>
          <ac:spMkLst>
            <pc:docMk/>
            <pc:sldMk cId="1149140390" sldId="291"/>
            <ac:spMk id="5" creationId="{E1620D72-9DA5-5F43-FA6F-D4BCABF0E4D2}"/>
          </ac:spMkLst>
        </pc:spChg>
        <pc:spChg chg="add mod">
          <ac:chgData name="ninamandarina13@hotmail.com" userId="811e3326ed45fda2" providerId="LiveId" clId="{46869FFE-3292-4D04-BAC0-DF8D62FC7071}" dt="2022-09-19T22:38:14.100" v="905" actId="1076"/>
          <ac:spMkLst>
            <pc:docMk/>
            <pc:sldMk cId="1149140390" sldId="291"/>
            <ac:spMk id="8" creationId="{5E0ABFDD-7FB9-0293-A03A-6971057F2A56}"/>
          </ac:spMkLst>
        </pc:spChg>
        <pc:spChg chg="add del mod">
          <ac:chgData name="ninamandarina13@hotmail.com" userId="811e3326ed45fda2" providerId="LiveId" clId="{46869FFE-3292-4D04-BAC0-DF8D62FC7071}" dt="2022-09-19T22:39:37.283" v="909" actId="478"/>
          <ac:spMkLst>
            <pc:docMk/>
            <pc:sldMk cId="1149140390" sldId="291"/>
            <ac:spMk id="9" creationId="{066BEE9B-4E64-4479-9030-DA6991D2B459}"/>
          </ac:spMkLst>
        </pc:spChg>
        <pc:spChg chg="add mod">
          <ac:chgData name="ninamandarina13@hotmail.com" userId="811e3326ed45fda2" providerId="LiveId" clId="{46869FFE-3292-4D04-BAC0-DF8D62FC7071}" dt="2022-09-19T22:40:35.427" v="919" actId="1076"/>
          <ac:spMkLst>
            <pc:docMk/>
            <pc:sldMk cId="1149140390" sldId="291"/>
            <ac:spMk id="10" creationId="{92D5B4B5-0056-7CE4-D7C3-53DF0035CA66}"/>
          </ac:spMkLst>
        </pc:spChg>
        <pc:spChg chg="add mod">
          <ac:chgData name="ninamandarina13@hotmail.com" userId="811e3326ed45fda2" providerId="LiveId" clId="{46869FFE-3292-4D04-BAC0-DF8D62FC7071}" dt="2022-09-19T22:42:22.871" v="933"/>
          <ac:spMkLst>
            <pc:docMk/>
            <pc:sldMk cId="1149140390" sldId="291"/>
            <ac:spMk id="11" creationId="{ABC86D53-F733-4788-52D7-7006D4B46E2C}"/>
          </ac:spMkLst>
        </pc:spChg>
        <pc:spChg chg="add mod">
          <ac:chgData name="ninamandarina13@hotmail.com" userId="811e3326ed45fda2" providerId="LiveId" clId="{46869FFE-3292-4D04-BAC0-DF8D62FC7071}" dt="2022-09-19T22:41:49.680" v="930" actId="1076"/>
          <ac:spMkLst>
            <pc:docMk/>
            <pc:sldMk cId="1149140390" sldId="291"/>
            <ac:spMk id="12" creationId="{53AF1AB1-36EF-2061-8568-3D5384E754D0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4" creationId="{820E0468-1DDC-4C39-D626-D968D092E921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5" creationId="{AE7AAE69-F9B9-474D-C469-C411327C9768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6" creationId="{05F83725-BB54-22D7-2745-9E0BB2E6E9A7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7" creationId="{BF28FB5D-EFBB-C98D-2529-7FEEC9646DF1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8" creationId="{EF96E25D-3877-FFF1-E4BF-9C7AC48CCC60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9" creationId="{85F2A202-BBB0-4A00-0B81-B5435A18752B}"/>
          </ac:spMkLst>
        </pc:spChg>
        <pc:grpChg chg="add mod">
          <ac:chgData name="ninamandarina13@hotmail.com" userId="811e3326ed45fda2" providerId="LiveId" clId="{46869FFE-3292-4D04-BAC0-DF8D62FC7071}" dt="2022-09-19T22:43:08.105" v="940" actId="1076"/>
          <ac:grpSpMkLst>
            <pc:docMk/>
            <pc:sldMk cId="1149140390" sldId="291"/>
            <ac:grpSpMk id="13" creationId="{916B4EBE-4ACA-465F-7C67-F8CC60D3AE3B}"/>
          </ac:grpSpMkLst>
        </pc:grpChg>
        <pc:cxnChg chg="add del">
          <ac:chgData name="ninamandarina13@hotmail.com" userId="811e3326ed45fda2" providerId="LiveId" clId="{46869FFE-3292-4D04-BAC0-DF8D62FC7071}" dt="2022-09-19T22:37:52.681" v="903" actId="11529"/>
          <ac:cxnSpMkLst>
            <pc:docMk/>
            <pc:sldMk cId="1149140390" sldId="291"/>
            <ac:cxnSpMk id="7" creationId="{408B6579-B698-86E7-2383-1B94C878B7FC}"/>
          </ac:cxnSpMkLst>
        </pc:cxnChg>
      </pc:sldChg>
      <pc:sldChg chg="new del">
        <pc:chgData name="ninamandarina13@hotmail.com" userId="811e3326ed45fda2" providerId="LiveId" clId="{46869FFE-3292-4D04-BAC0-DF8D62FC7071}" dt="2022-09-19T22:43:55.630" v="944" actId="680"/>
        <pc:sldMkLst>
          <pc:docMk/>
          <pc:sldMk cId="1145411076" sldId="292"/>
        </pc:sldMkLst>
      </pc:sldChg>
      <pc:sldChg chg="new del">
        <pc:chgData name="ninamandarina13@hotmail.com" userId="811e3326ed45fda2" providerId="LiveId" clId="{46869FFE-3292-4D04-BAC0-DF8D62FC7071}" dt="2022-09-19T22:43:45.369" v="942" actId="680"/>
        <pc:sldMkLst>
          <pc:docMk/>
          <pc:sldMk cId="2804257611" sldId="292"/>
        </pc:sldMkLst>
      </pc:sldChg>
      <pc:sldChg chg="addSp delSp modSp add mod">
        <pc:chgData name="ninamandarina13@hotmail.com" userId="811e3326ed45fda2" providerId="LiveId" clId="{46869FFE-3292-4D04-BAC0-DF8D62FC7071}" dt="2022-09-19T22:55:47.050" v="1042" actId="1076"/>
        <pc:sldMkLst>
          <pc:docMk/>
          <pc:sldMk cId="3364777693" sldId="292"/>
        </pc:sldMkLst>
        <pc:spChg chg="del mod">
          <ac:chgData name="ninamandarina13@hotmail.com" userId="811e3326ed45fda2" providerId="LiveId" clId="{46869FFE-3292-4D04-BAC0-DF8D62FC7071}" dt="2022-09-19T22:52:55.717" v="987" actId="21"/>
          <ac:spMkLst>
            <pc:docMk/>
            <pc:sldMk cId="3364777693" sldId="292"/>
            <ac:spMk id="3" creationId="{B15741A3-8AAA-1280-E3CA-E92EC57FC9B0}"/>
          </ac:spMkLst>
        </pc:spChg>
        <pc:spChg chg="del mod">
          <ac:chgData name="ninamandarina13@hotmail.com" userId="811e3326ed45fda2" providerId="LiveId" clId="{46869FFE-3292-4D04-BAC0-DF8D62FC7071}" dt="2022-09-19T22:55:32.408" v="1039" actId="478"/>
          <ac:spMkLst>
            <pc:docMk/>
            <pc:sldMk cId="3364777693" sldId="292"/>
            <ac:spMk id="4" creationId="{E0BC5961-4B78-866A-FA23-113371B9CA69}"/>
          </ac:spMkLst>
        </pc:spChg>
        <pc:spChg chg="del mod">
          <ac:chgData name="ninamandarina13@hotmail.com" userId="811e3326ed45fda2" providerId="LiveId" clId="{46869FFE-3292-4D04-BAC0-DF8D62FC7071}" dt="2022-09-19T22:51:27.733" v="976" actId="21"/>
          <ac:spMkLst>
            <pc:docMk/>
            <pc:sldMk cId="3364777693" sldId="292"/>
            <ac:spMk id="5" creationId="{E1620D72-9DA5-5F43-FA6F-D4BCABF0E4D2}"/>
          </ac:spMkLst>
        </pc:spChg>
        <pc:spChg chg="add del mod">
          <ac:chgData name="ninamandarina13@hotmail.com" userId="811e3326ed45fda2" providerId="LiveId" clId="{46869FFE-3292-4D04-BAC0-DF8D62FC7071}" dt="2022-09-19T22:51:46.265" v="980" actId="478"/>
          <ac:spMkLst>
            <pc:docMk/>
            <pc:sldMk cId="3364777693" sldId="292"/>
            <ac:spMk id="7" creationId="{CE09FD5D-0AC0-F7EE-A0A8-9038B622C6AC}"/>
          </ac:spMkLst>
        </pc:spChg>
        <pc:spChg chg="mod">
          <ac:chgData name="ninamandarina13@hotmail.com" userId="811e3326ed45fda2" providerId="LiveId" clId="{46869FFE-3292-4D04-BAC0-DF8D62FC7071}" dt="2022-09-19T22:52:11.849" v="985" actId="1076"/>
          <ac:spMkLst>
            <pc:docMk/>
            <pc:sldMk cId="3364777693" sldId="292"/>
            <ac:spMk id="8" creationId="{5E0ABFDD-7FB9-0293-A03A-6971057F2A56}"/>
          </ac:spMkLst>
        </pc:spChg>
        <pc:spChg chg="add mod">
          <ac:chgData name="ninamandarina13@hotmail.com" userId="811e3326ed45fda2" providerId="LiveId" clId="{46869FFE-3292-4D04-BAC0-DF8D62FC7071}" dt="2022-09-19T22:51:37.833" v="979" actId="1076"/>
          <ac:spMkLst>
            <pc:docMk/>
            <pc:sldMk cId="3364777693" sldId="292"/>
            <ac:spMk id="9" creationId="{AA712A20-E9B5-DE91-2F0C-B3C6C7E63701}"/>
          </ac:spMkLst>
        </pc:spChg>
        <pc:spChg chg="mod">
          <ac:chgData name="ninamandarina13@hotmail.com" userId="811e3326ed45fda2" providerId="LiveId" clId="{46869FFE-3292-4D04-BAC0-DF8D62FC7071}" dt="2022-09-19T22:53:34.132" v="1002" actId="1076"/>
          <ac:spMkLst>
            <pc:docMk/>
            <pc:sldMk cId="3364777693" sldId="292"/>
            <ac:spMk id="10" creationId="{92D5B4B5-0056-7CE4-D7C3-53DF0035CA66}"/>
          </ac:spMkLst>
        </pc:spChg>
        <pc:spChg chg="mod">
          <ac:chgData name="ninamandarina13@hotmail.com" userId="811e3326ed45fda2" providerId="LiveId" clId="{46869FFE-3292-4D04-BAC0-DF8D62FC7071}" dt="2022-09-19T22:55:47.050" v="1042" actId="1076"/>
          <ac:spMkLst>
            <pc:docMk/>
            <pc:sldMk cId="3364777693" sldId="292"/>
            <ac:spMk id="11" creationId="{ABC86D53-F733-4788-52D7-7006D4B46E2C}"/>
          </ac:spMkLst>
        </pc:spChg>
        <pc:spChg chg="mod">
          <ac:chgData name="ninamandarina13@hotmail.com" userId="811e3326ed45fda2" providerId="LiveId" clId="{46869FFE-3292-4D04-BAC0-DF8D62FC7071}" dt="2022-09-19T22:53:47.704" v="1026" actId="1035"/>
          <ac:spMkLst>
            <pc:docMk/>
            <pc:sldMk cId="3364777693" sldId="292"/>
            <ac:spMk id="12" creationId="{53AF1AB1-36EF-2061-8568-3D5384E754D0}"/>
          </ac:spMkLst>
        </pc:spChg>
        <pc:spChg chg="mod">
          <ac:chgData name="ninamandarina13@hotmail.com" userId="811e3326ed45fda2" providerId="LiveId" clId="{46869FFE-3292-4D04-BAC0-DF8D62FC7071}" dt="2022-09-19T22:54:32.698" v="1032" actId="207"/>
          <ac:spMkLst>
            <pc:docMk/>
            <pc:sldMk cId="3364777693" sldId="292"/>
            <ac:spMk id="14" creationId="{820E0468-1DDC-4C39-D626-D968D092E921}"/>
          </ac:spMkLst>
        </pc:spChg>
        <pc:spChg chg="mod">
          <ac:chgData name="ninamandarina13@hotmail.com" userId="811e3326ed45fda2" providerId="LiveId" clId="{46869FFE-3292-4D04-BAC0-DF8D62FC7071}" dt="2022-09-19T22:54:45.057" v="1034" actId="207"/>
          <ac:spMkLst>
            <pc:docMk/>
            <pc:sldMk cId="3364777693" sldId="292"/>
            <ac:spMk id="17" creationId="{BF28FB5D-EFBB-C98D-2529-7FEEC9646DF1}"/>
          </ac:spMkLst>
        </pc:spChg>
        <pc:spChg chg="add del mod">
          <ac:chgData name="ninamandarina13@hotmail.com" userId="811e3326ed45fda2" providerId="LiveId" clId="{46869FFE-3292-4D04-BAC0-DF8D62FC7071}" dt="2022-09-19T22:52:59.981" v="988" actId="478"/>
          <ac:spMkLst>
            <pc:docMk/>
            <pc:sldMk cId="3364777693" sldId="292"/>
            <ac:spMk id="21" creationId="{6F189AF2-A0B8-A7B2-BFA7-854070AFBD02}"/>
          </ac:spMkLst>
        </pc:spChg>
        <pc:spChg chg="add mod">
          <ac:chgData name="ninamandarina13@hotmail.com" userId="811e3326ed45fda2" providerId="LiveId" clId="{46869FFE-3292-4D04-BAC0-DF8D62FC7071}" dt="2022-09-19T22:55:42.125" v="1041" actId="1076"/>
          <ac:spMkLst>
            <pc:docMk/>
            <pc:sldMk cId="3364777693" sldId="292"/>
            <ac:spMk id="22" creationId="{ABAAE03F-9CBF-E950-80DB-C27623F6BA33}"/>
          </ac:spMkLst>
        </pc:spChg>
        <pc:spChg chg="add del mod">
          <ac:chgData name="ninamandarina13@hotmail.com" userId="811e3326ed45fda2" providerId="LiveId" clId="{46869FFE-3292-4D04-BAC0-DF8D62FC7071}" dt="2022-09-19T22:55:34.973" v="1040" actId="478"/>
          <ac:spMkLst>
            <pc:docMk/>
            <pc:sldMk cId="3364777693" sldId="292"/>
            <ac:spMk id="24" creationId="{39A3F830-04C4-95E2-D58F-29867FE293E2}"/>
          </ac:spMkLst>
        </pc:spChg>
        <pc:grpChg chg="mod">
          <ac:chgData name="ninamandarina13@hotmail.com" userId="811e3326ed45fda2" providerId="LiveId" clId="{46869FFE-3292-4D04-BAC0-DF8D62FC7071}" dt="2022-09-19T22:54:22.010" v="1031" actId="1076"/>
          <ac:grpSpMkLst>
            <pc:docMk/>
            <pc:sldMk cId="3364777693" sldId="292"/>
            <ac:grpSpMk id="13" creationId="{916B4EBE-4ACA-465F-7C67-F8CC60D3AE3B}"/>
          </ac:grpSpMkLst>
        </pc:grpChg>
        <pc:picChg chg="add del">
          <ac:chgData name="ninamandarina13@hotmail.com" userId="811e3326ed45fda2" providerId="LiveId" clId="{46869FFE-3292-4D04-BAC0-DF8D62FC7071}" dt="2022-09-19T22:44:18.589" v="947"/>
          <ac:picMkLst>
            <pc:docMk/>
            <pc:sldMk cId="3364777693" sldId="292"/>
            <ac:picMk id="2" creationId="{98E2D8C6-C29E-0459-6DC8-8002F02D8FF2}"/>
          </ac:picMkLst>
        </pc:picChg>
      </pc:sldChg>
      <pc:sldChg chg="modSp add mod ord">
        <pc:chgData name="ninamandarina13@hotmail.com" userId="811e3326ed45fda2" providerId="LiveId" clId="{46869FFE-3292-4D04-BAC0-DF8D62FC7071}" dt="2022-09-19T23:02:08.234" v="1076" actId="1038"/>
        <pc:sldMkLst>
          <pc:docMk/>
          <pc:sldMk cId="1914204066" sldId="293"/>
        </pc:sldMkLst>
        <pc:spChg chg="mod">
          <ac:chgData name="ninamandarina13@hotmail.com" userId="811e3326ed45fda2" providerId="LiveId" clId="{46869FFE-3292-4D04-BAC0-DF8D62FC7071}" dt="2022-09-19T22:58:22.893" v="1053"/>
          <ac:spMkLst>
            <pc:docMk/>
            <pc:sldMk cId="1914204066" sldId="293"/>
            <ac:spMk id="3" creationId="{B15741A3-8AAA-1280-E3CA-E92EC57FC9B0}"/>
          </ac:spMkLst>
        </pc:spChg>
        <pc:spChg chg="mod">
          <ac:chgData name="ninamandarina13@hotmail.com" userId="811e3326ed45fda2" providerId="LiveId" clId="{46869FFE-3292-4D04-BAC0-DF8D62FC7071}" dt="2022-09-19T22:57:39.491" v="1052" actId="207"/>
          <ac:spMkLst>
            <pc:docMk/>
            <pc:sldMk cId="1914204066" sldId="293"/>
            <ac:spMk id="5" creationId="{E1620D72-9DA5-5F43-FA6F-D4BCABF0E4D2}"/>
          </ac:spMkLst>
        </pc:spChg>
        <pc:spChg chg="mod">
          <ac:chgData name="ninamandarina13@hotmail.com" userId="811e3326ed45fda2" providerId="LiveId" clId="{46869FFE-3292-4D04-BAC0-DF8D62FC7071}" dt="2022-09-19T23:02:08.234" v="1076" actId="1038"/>
          <ac:spMkLst>
            <pc:docMk/>
            <pc:sldMk cId="1914204066" sldId="293"/>
            <ac:spMk id="10" creationId="{92D5B4B5-0056-7CE4-D7C3-53DF0035CA66}"/>
          </ac:spMkLst>
        </pc:spChg>
        <pc:spChg chg="mod">
          <ac:chgData name="ninamandarina13@hotmail.com" userId="811e3326ed45fda2" providerId="LiveId" clId="{46869FFE-3292-4D04-BAC0-DF8D62FC7071}" dt="2022-09-19T23:01:30.258" v="1071" actId="403"/>
          <ac:spMkLst>
            <pc:docMk/>
            <pc:sldMk cId="1914204066" sldId="293"/>
            <ac:spMk id="11" creationId="{ABC86D53-F733-4788-52D7-7006D4B46E2C}"/>
          </ac:spMkLst>
        </pc:spChg>
        <pc:spChg chg="mod">
          <ac:chgData name="ninamandarina13@hotmail.com" userId="811e3326ed45fda2" providerId="LiveId" clId="{46869FFE-3292-4D04-BAC0-DF8D62FC7071}" dt="2022-09-19T23:01:59.924" v="1072" actId="404"/>
          <ac:spMkLst>
            <pc:docMk/>
            <pc:sldMk cId="1914204066" sldId="293"/>
            <ac:spMk id="12" creationId="{53AF1AB1-36EF-2061-8568-3D5384E754D0}"/>
          </ac:spMkLst>
        </pc:spChg>
        <pc:grpChg chg="mod">
          <ac:chgData name="ninamandarina13@hotmail.com" userId="811e3326ed45fda2" providerId="LiveId" clId="{46869FFE-3292-4D04-BAC0-DF8D62FC7071}" dt="2022-09-19T23:00:16.738" v="1067" actId="1076"/>
          <ac:grpSpMkLst>
            <pc:docMk/>
            <pc:sldMk cId="1914204066" sldId="293"/>
            <ac:grpSpMk id="13" creationId="{916B4EBE-4ACA-465F-7C67-F8CC60D3AE3B}"/>
          </ac:grpSpMkLst>
        </pc:grpChg>
      </pc:sldChg>
      <pc:sldChg chg="addSp delSp modSp add mod ord">
        <pc:chgData name="ninamandarina13@hotmail.com" userId="811e3326ed45fda2" providerId="LiveId" clId="{46869FFE-3292-4D04-BAC0-DF8D62FC7071}" dt="2022-09-20T14:26:39.952" v="2123" actId="20577"/>
        <pc:sldMkLst>
          <pc:docMk/>
          <pc:sldMk cId="3298189374" sldId="294"/>
        </pc:sldMkLst>
        <pc:spChg chg="add mod">
          <ac:chgData name="ninamandarina13@hotmail.com" userId="811e3326ed45fda2" providerId="LiveId" clId="{46869FFE-3292-4D04-BAC0-DF8D62FC7071}" dt="2022-09-19T23:08:13.713" v="1099" actId="1076"/>
          <ac:spMkLst>
            <pc:docMk/>
            <pc:sldMk cId="3298189374" sldId="294"/>
            <ac:spMk id="2" creationId="{D05E3EDB-293C-37CC-273B-4A0668E04ABF}"/>
          </ac:spMkLst>
        </pc:spChg>
        <pc:spChg chg="add del mod">
          <ac:chgData name="ninamandarina13@hotmail.com" userId="811e3326ed45fda2" providerId="LiveId" clId="{46869FFE-3292-4D04-BAC0-DF8D62FC7071}" dt="2022-09-19T23:07:10.334" v="1095"/>
          <ac:spMkLst>
            <pc:docMk/>
            <pc:sldMk cId="3298189374" sldId="294"/>
            <ac:spMk id="3" creationId="{FE17A6E2-34EC-8625-6938-A304EDE525B2}"/>
          </ac:spMkLst>
        </pc:spChg>
        <pc:spChg chg="mod">
          <ac:chgData name="ninamandarina13@hotmail.com" userId="811e3326ed45fda2" providerId="LiveId" clId="{46869FFE-3292-4D04-BAC0-DF8D62FC7071}" dt="2022-09-20T14:26:39.952" v="2123" actId="20577"/>
          <ac:spMkLst>
            <pc:docMk/>
            <pc:sldMk cId="3298189374" sldId="294"/>
            <ac:spMk id="9" creationId="{AA712A20-E9B5-DE91-2F0C-B3C6C7E63701}"/>
          </ac:spMkLst>
        </pc:spChg>
        <pc:spChg chg="mod">
          <ac:chgData name="ninamandarina13@hotmail.com" userId="811e3326ed45fda2" providerId="LiveId" clId="{46869FFE-3292-4D04-BAC0-DF8D62FC7071}" dt="2022-09-20T02:30:53.218" v="1113" actId="1076"/>
          <ac:spMkLst>
            <pc:docMk/>
            <pc:sldMk cId="3298189374" sldId="294"/>
            <ac:spMk id="11" creationId="{ABC86D53-F733-4788-52D7-7006D4B46E2C}"/>
          </ac:spMkLst>
        </pc:spChg>
        <pc:spChg chg="mod">
          <ac:chgData name="ninamandarina13@hotmail.com" userId="811e3326ed45fda2" providerId="LiveId" clId="{46869FFE-3292-4D04-BAC0-DF8D62FC7071}" dt="2022-09-20T02:30:44.657" v="1111" actId="1076"/>
          <ac:spMkLst>
            <pc:docMk/>
            <pc:sldMk cId="3298189374" sldId="294"/>
            <ac:spMk id="12" creationId="{53AF1AB1-36EF-2061-8568-3D5384E754D0}"/>
          </ac:spMkLst>
        </pc:spChg>
        <pc:spChg chg="mod">
          <ac:chgData name="ninamandarina13@hotmail.com" userId="811e3326ed45fda2" providerId="LiveId" clId="{46869FFE-3292-4D04-BAC0-DF8D62FC7071}" dt="2022-09-19T23:08:19.540" v="1100" actId="1076"/>
          <ac:spMkLst>
            <pc:docMk/>
            <pc:sldMk cId="3298189374" sldId="294"/>
            <ac:spMk id="22" creationId="{ABAAE03F-9CBF-E950-80DB-C27623F6BA33}"/>
          </ac:spMkLst>
        </pc:spChg>
      </pc:sldChg>
      <pc:sldChg chg="addSp delSp modSp new mod">
        <pc:chgData name="ninamandarina13@hotmail.com" userId="811e3326ed45fda2" providerId="LiveId" clId="{46869FFE-3292-4D04-BAC0-DF8D62FC7071}" dt="2022-09-20T02:37:34.977" v="1138" actId="1076"/>
        <pc:sldMkLst>
          <pc:docMk/>
          <pc:sldMk cId="911120633" sldId="295"/>
        </pc:sldMkLst>
        <pc:spChg chg="mod">
          <ac:chgData name="ninamandarina13@hotmail.com" userId="811e3326ed45fda2" providerId="LiveId" clId="{46869FFE-3292-4D04-BAC0-DF8D62FC7071}" dt="2022-09-20T02:36:00.156" v="1136" actId="1076"/>
          <ac:spMkLst>
            <pc:docMk/>
            <pc:sldMk cId="911120633" sldId="295"/>
            <ac:spMk id="2" creationId="{2DCDC819-19B3-9367-88F4-7FDD0959436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4" creationId="{261FF95C-0700-04D0-B75E-3A19D8FB4871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5" creationId="{29CE6DEB-9671-5E2E-E549-FE5C5B0B7390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6" creationId="{F7820C0C-2DF5-7963-4961-4F4FF3E0ED5F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7" creationId="{CA30B21C-A9B4-5E83-2054-EF65659E8AD6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8" creationId="{8E4F5C8A-EFF7-FEC5-2315-044B4221606C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9" creationId="{40F19184-9958-9B2C-1480-3B19638BA964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0" creationId="{EFFD667C-45AD-FAA6-D658-FE8E4198C564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1" creationId="{9D6014F9-B79C-24AD-2667-FD2B8EBA4CD3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2" creationId="{B082DED9-2461-A6A5-AB7E-C5EFC7C3A35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3" creationId="{4C1B1A36-E107-B0BA-5F90-4FFCF394962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4" creationId="{910990FD-476D-C1C7-D130-C7A929607CB1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5" creationId="{C7F9B2B9-3553-4B85-398C-6118BDA1E838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6" creationId="{C65F2E29-8E7B-A428-D87D-783B0AAA6180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7" creationId="{0FC15154-0EC1-9745-114A-B3C5EE3389BB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8" creationId="{35424AC6-B563-398F-BF2B-1B841AC04198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9" creationId="{B98745B7-469F-8B87-9386-D616B89B7303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0" creationId="{4C376F83-0234-2367-F3E5-18D78B4F75B0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1" creationId="{2D2284C7-1913-455D-2EE6-59F5B25506B6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2" creationId="{9DEEB562-744D-45AA-F90C-3505CC700C12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3" creationId="{78D695E5-98F8-21F5-831E-1A0B19BB7D2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4" creationId="{17D6850A-7606-6716-520E-8A05B74333DC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5" creationId="{83510831-8DEA-B465-60F1-B9304738D69C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6" creationId="{696B1C08-428F-819B-4ED9-A7142516E92B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7" creationId="{D6505234-899A-53FB-6791-4232E710876D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8" creationId="{9524470B-E62C-A9E6-5385-F9530EF10F99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9" creationId="{6B736028-206F-575F-9BC9-67B8A2F8EAC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0" creationId="{3F20986F-F0D4-9F2D-4214-3D68AF5B81F5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1" creationId="{45E6E239-0B61-588C-632C-F2AE1E94FDA1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2" creationId="{69C4BE07-2C51-0C60-638A-482456FAA23A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3" creationId="{E3C64C58-8FA2-BE2F-291D-78AA39CE0B82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4" creationId="{E116782A-E8B8-B5D3-36DE-1D9CD06DC79A}"/>
          </ac:spMkLst>
        </pc:spChg>
        <pc:spChg chg="add del mod">
          <ac:chgData name="ninamandarina13@hotmail.com" userId="811e3326ed45fda2" providerId="LiveId" clId="{46869FFE-3292-4D04-BAC0-DF8D62FC7071}" dt="2022-09-20T02:35:20.090" v="1129"/>
          <ac:spMkLst>
            <pc:docMk/>
            <pc:sldMk cId="911120633" sldId="295"/>
            <ac:spMk id="35" creationId="{6A69836B-5A8F-0892-9BE6-98A58535444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37" creationId="{5DAD39F4-4B8E-4B79-B830-1E51C8DAC2E9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38" creationId="{9B0DFE9B-E47A-A22F-3015-EF47E5D5EF07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39" creationId="{CC97ACA0-C20F-D389-80DA-45BB3549FCB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0" creationId="{CA7BBB63-7BE6-E9D3-0B63-456C0B673D3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1" creationId="{5C22E58E-1981-0AA5-4EFF-D290F2F80FA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2" creationId="{F420F094-A5C7-E52F-D78D-E72F13D16B8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3" creationId="{ED34F357-32D5-DCD3-44E8-1CCCDD10F6F5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4" creationId="{ACAFEA5D-A268-8D19-1067-A07FED0325A9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5" creationId="{C28E8283-6F46-9752-4693-70E15D36B064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6" creationId="{D47E9863-5B43-D2BA-C8D0-9769D8FF00BA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7" creationId="{4A277631-6678-53D5-C3B9-76A6462C452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8" creationId="{130F9B78-239A-1D34-73EE-A758375DC0C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9" creationId="{DAB9DEC5-6A43-19EA-2E94-3E7D3E30C64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0" creationId="{5C722F53-3111-E619-3E4A-58E960C47A7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1" creationId="{FF1A94C1-9447-B90D-A431-C318E8252C13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2" creationId="{B6C59FB1-2F0A-84FE-8D87-9F989F9BEFB3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3" creationId="{086BB8B1-9129-CB77-2E93-5A0CB03C0C54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4" creationId="{73891F66-44EC-C5D6-B54E-1436D4BA812F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5" creationId="{CB62B78D-ED4B-339F-67FC-68793D8C1D45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6" creationId="{A43531C9-8EC8-C0C7-BF96-8927023AD96D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7" creationId="{9CC74709-E341-1A26-4570-5F47D9B7B8A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8" creationId="{CDCBCB74-1271-F8D7-0E78-97C00EB987C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9" creationId="{8F3BCA8A-5B36-B83B-FE95-FB4242E8916F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0" creationId="{7C430D25-DAAE-41C7-4001-DDB1D8CCA4D3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1" creationId="{32AE3F31-C36B-8A5D-D2FB-8C822B2F9A0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2" creationId="{059F0EBC-AF94-171B-A000-A296CBEAAB5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3" creationId="{C0959F3A-BBC6-39DA-264E-C0825B048A3E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4" creationId="{3885CA5C-0677-24CA-3BF3-2BA44CE20F27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5" creationId="{C7E0C9C5-39CB-EF77-A3BA-AEAA01DED111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6" creationId="{0770B6E8-1C30-BEDD-6AFD-8A53E98B0C46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7" creationId="{3CF6CF78-49E7-D0AC-9F48-0189B608F15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8" creationId="{004A7723-3CE8-66E9-45AC-B555385A09B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9" creationId="{1488993D-1BCE-A5BD-64B3-0A911775307D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0" creationId="{CA6547EC-9E90-7116-E8A6-4448F7A80AE1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1" creationId="{702AA373-1A6B-B107-9DCD-71778931DA2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2" creationId="{8E5DF2AB-CA05-C4AE-157F-5C07D68355C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3" creationId="{BF0DEF56-4194-FC16-8B0B-1CB290E9CE6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4" creationId="{3B991292-E016-D412-E135-5640C1B3EF8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5" creationId="{B8C5905A-A192-DCB6-A59A-80DE4B7E0F8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6" creationId="{E6C2E720-DA20-7C41-7E1C-0ABEDD476FFE}"/>
          </ac:spMkLst>
        </pc:spChg>
        <pc:grpChg chg="add mod">
          <ac:chgData name="ninamandarina13@hotmail.com" userId="811e3326ed45fda2" providerId="LiveId" clId="{46869FFE-3292-4D04-BAC0-DF8D62FC7071}" dt="2022-09-20T02:34:48.566" v="1125" actId="1076"/>
          <ac:grpSpMkLst>
            <pc:docMk/>
            <pc:sldMk cId="911120633" sldId="295"/>
            <ac:grpSpMk id="3" creationId="{B17E4171-4835-7758-68FA-FF832042D997}"/>
          </ac:grpSpMkLst>
        </pc:grpChg>
        <pc:grpChg chg="add mod ord">
          <ac:chgData name="ninamandarina13@hotmail.com" userId="811e3326ed45fda2" providerId="LiveId" clId="{46869FFE-3292-4D04-BAC0-DF8D62FC7071}" dt="2022-09-20T02:37:34.977" v="1138" actId="1076"/>
          <ac:grpSpMkLst>
            <pc:docMk/>
            <pc:sldMk cId="911120633" sldId="295"/>
            <ac:grpSpMk id="36" creationId="{949181F6-FC38-F94C-C533-5177C0C77666}"/>
          </ac:grpSpMkLst>
        </pc:grpChg>
      </pc:sldChg>
      <pc:sldChg chg="new del">
        <pc:chgData name="ninamandarina13@hotmail.com" userId="811e3326ed45fda2" providerId="LiveId" clId="{46869FFE-3292-4D04-BAC0-DF8D62FC7071}" dt="2022-09-20T02:32:48.709" v="1116" actId="680"/>
        <pc:sldMkLst>
          <pc:docMk/>
          <pc:sldMk cId="2423413298" sldId="295"/>
        </pc:sldMkLst>
      </pc:sldChg>
      <pc:sldChg chg="addSp modSp new mod">
        <pc:chgData name="ninamandarina13@hotmail.com" userId="811e3326ed45fda2" providerId="LiveId" clId="{46869FFE-3292-4D04-BAC0-DF8D62FC7071}" dt="2022-09-20T12:08:52.112" v="2071" actId="1076"/>
        <pc:sldMkLst>
          <pc:docMk/>
          <pc:sldMk cId="2352962243" sldId="296"/>
        </pc:sldMkLst>
        <pc:spChg chg="mod">
          <ac:chgData name="ninamandarina13@hotmail.com" userId="811e3326ed45fda2" providerId="LiveId" clId="{46869FFE-3292-4D04-BAC0-DF8D62FC7071}" dt="2022-09-20T12:08:28.926" v="2070" actId="1076"/>
          <ac:spMkLst>
            <pc:docMk/>
            <pc:sldMk cId="2352962243" sldId="296"/>
            <ac:spMk id="2" creationId="{EA7866F4-94CA-A078-DDE7-64C9EC4BEAF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" creationId="{9FCCF022-EB85-F1EB-E07D-D35772A12CD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5" creationId="{58143C37-8FD8-2F63-34B9-0A2D76DF643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6" creationId="{8083D4A7-48C9-3DCF-CF60-22FE10E49DE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7" creationId="{FA297A9E-D1C0-A3D0-0510-49570F539A3E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8" creationId="{803BFB74-8FEF-81D5-2C87-7C418FF2D55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9" creationId="{053BA1BE-2D3B-0D4B-28D1-A94C3519740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0" creationId="{EDD85E70-F2E7-8AF4-7364-FF95F951E974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1" creationId="{CA05E851-7F8A-02B6-515B-CDE06451F94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2" creationId="{74CDE6A4-2E1D-3BC3-7255-3CBE06418CF1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3" creationId="{5C8888CF-D781-55E9-7A8E-DB4DAB062FF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4" creationId="{F3D8AFD6-4F8E-93AC-127B-7626BEC0F31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5" creationId="{6D2BE8BC-127B-DE2B-16F3-366B182D1651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6" creationId="{C05F9A59-5BFB-53FB-4669-62BE932D61E9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7" creationId="{D0F5950B-3733-50B4-3402-53CFC00BE7A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8" creationId="{551BEFBE-D78D-764E-8E14-4BC2B5CB1879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9" creationId="{04204DD4-C380-99E0-58D0-759B1AFD1B4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0" creationId="{149ED221-C4F0-0885-FECC-BBC92D069BD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1" creationId="{88260278-274B-6AA2-0999-29AC850F913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2" creationId="{EB52EA08-1B0B-85C4-DC1C-A28D45422600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3" creationId="{0B0A8656-558B-5A4C-11E3-150D5C6ACD96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4" creationId="{D63EAFDB-E84C-9E49-D8BE-20CC702952C4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5" creationId="{DAD24C87-FE4A-E94B-49A5-0CEA07B5B8A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6" creationId="{C2B75406-4C4C-A589-C0B3-6D8D76FB1D5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7" creationId="{7C4F63F7-87A3-6ABC-D1C8-1392008A2B9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8" creationId="{5FD22A36-E298-F11A-D78C-33506CD7488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9" creationId="{5E81C298-F702-C573-99F0-94B18C7AF4F8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0" creationId="{2C7A7ADE-93F5-F607-A112-8340EAE0BD37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1" creationId="{04C98EBF-E89C-47BA-FB8A-8920AD70879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2" creationId="{0BA60DAE-2F99-D40A-2B39-3A66E64BB47D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3" creationId="{8BF5A22F-58DC-EE73-6234-44CB56DEE12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4" creationId="{925ACEE0-61AD-76AB-DCF9-35371B810DA0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5" creationId="{87F3BE4B-9434-8E3D-2554-70141CA7E1E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6" creationId="{16FEA889-08ED-8F7B-5672-25EE4CBB3624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7" creationId="{997549DD-682B-3990-AA91-7BCC85F27B68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8" creationId="{84E17AA3-0524-D884-E484-655A1933332D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9" creationId="{D29DC7C8-2CF8-A411-7E7A-AE9CDED56DA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0" creationId="{FC61E7CE-9C13-6858-1494-CE4CAC5745E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1" creationId="{0906CB36-F1E6-D0D4-83FD-495037FAEB6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2" creationId="{DCA9EF74-4226-7823-36DC-551069E1E73E}"/>
          </ac:spMkLst>
        </pc:spChg>
        <pc:spChg chg="mod">
          <ac:chgData name="ninamandarina13@hotmail.com" userId="811e3326ed45fda2" providerId="LiveId" clId="{46869FFE-3292-4D04-BAC0-DF8D62FC7071}" dt="2022-09-20T12:07:32.314" v="2058" actId="14100"/>
          <ac:spMkLst>
            <pc:docMk/>
            <pc:sldMk cId="2352962243" sldId="296"/>
            <ac:spMk id="43" creationId="{89AB7B70-5703-1652-E2F6-8DD52C48569A}"/>
          </ac:spMkLst>
        </pc:spChg>
        <pc:grpChg chg="add mod ord">
          <ac:chgData name="ninamandarina13@hotmail.com" userId="811e3326ed45fda2" providerId="LiveId" clId="{46869FFE-3292-4D04-BAC0-DF8D62FC7071}" dt="2022-09-20T12:08:52.112" v="2071" actId="1076"/>
          <ac:grpSpMkLst>
            <pc:docMk/>
            <pc:sldMk cId="2352962243" sldId="296"/>
            <ac:grpSpMk id="3" creationId="{7AC1DDBE-FC86-86D2-5979-A3220960B154}"/>
          </ac:grpSpMkLst>
        </pc:grpChg>
      </pc:sldChg>
      <pc:sldMasterChg chg="delSldLayout">
        <pc:chgData name="ninamandarina13@hotmail.com" userId="811e3326ed45fda2" providerId="LiveId" clId="{46869FFE-3292-4D04-BAC0-DF8D62FC7071}" dt="2022-09-20T12:10:17.947" v="2098" actId="47"/>
        <pc:sldMasterMkLst>
          <pc:docMk/>
          <pc:sldMasterMk cId="0" sldId="2147483660"/>
        </pc:sldMasterMkLst>
        <pc:sldLayoutChg chg="del">
          <pc:chgData name="ninamandarina13@hotmail.com" userId="811e3326ed45fda2" providerId="LiveId" clId="{46869FFE-3292-4D04-BAC0-DF8D62FC7071}" dt="2022-09-20T12:10:17.947" v="2098" actId="47"/>
          <pc:sldLayoutMkLst>
            <pc:docMk/>
            <pc:sldMasterMk cId="0" sldId="2147483660"/>
            <pc:sldLayoutMk cId="0" sldId="2147483648"/>
          </pc:sldLayoutMkLst>
        </pc:sldLayoutChg>
      </pc:sldMasterChg>
      <pc:sldMasterChg chg="del delSldLayout">
        <pc:chgData name="ninamandarina13@hotmail.com" userId="811e3326ed45fda2" providerId="LiveId" clId="{46869FFE-3292-4D04-BAC0-DF8D62FC7071}" dt="2022-09-20T12:09:54.995" v="2073" actId="47"/>
        <pc:sldMasterMkLst>
          <pc:docMk/>
          <pc:sldMasterMk cId="0" sldId="2147483661"/>
        </pc:sldMasterMkLst>
        <pc:sldLayoutChg chg="del">
          <pc:chgData name="ninamandarina13@hotmail.com" userId="811e3326ed45fda2" providerId="LiveId" clId="{46869FFE-3292-4D04-BAC0-DF8D62FC7071}" dt="2022-09-20T12:09:54.995" v="2073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c58f939937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c58f939937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c58f939937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c58f939937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c58f939937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c58f939937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c58f939937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c58f939937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0a06130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0a06130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c58f939937_0_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c58f939937_0_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9" name="Google Shape;160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3" name="Google Shape;16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6" name="Google Shape;16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7" name="Google Shape;161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8" name="Google Shape;161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3" name="Google Shape;162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4" name="Google Shape;16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27" name="Google Shape;16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1" name="Google Shape;16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2" name="Google Shape;16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33" name="Google Shape;16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1636" name="Google Shape;163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9" name="Google Shape;163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40" name="Google Shape;16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lackey"/>
              <a:buNone/>
              <a:defRPr sz="2400" b="1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35E57"/>
          </a:fgClr>
          <a:bgClr>
            <a:schemeClr val="bg1"/>
          </a:bgClr>
        </a:pattFill>
        <a:effectLst/>
      </p:bgPr>
    </p:bg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4"/>
          <p:cNvSpPr txBox="1"/>
          <p:nvPr/>
        </p:nvSpPr>
        <p:spPr>
          <a:xfrm>
            <a:off x="2896100" y="282738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98" name="Google Shape;2798;p44"/>
          <p:cNvSpPr txBox="1"/>
          <p:nvPr/>
        </p:nvSpPr>
        <p:spPr>
          <a:xfrm>
            <a:off x="2896100" y="2311313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00" name="Google Shape;2800;p44"/>
          <p:cNvSpPr/>
          <p:nvPr/>
        </p:nvSpPr>
        <p:spPr>
          <a:xfrm>
            <a:off x="2375988" y="232197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01" name="Google Shape;2801;p44"/>
          <p:cNvSpPr/>
          <p:nvPr/>
        </p:nvSpPr>
        <p:spPr>
          <a:xfrm>
            <a:off x="2375988" y="283802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2" name="Google Shape;1651;p15">
            <a:extLst>
              <a:ext uri="{FF2B5EF4-FFF2-40B4-BE49-F238E27FC236}">
                <a16:creationId xmlns:a16="http://schemas.microsoft.com/office/drawing/2014/main" id="{BF87B834-480B-8328-B18C-50DDDE6DAA13}"/>
              </a:ext>
            </a:extLst>
          </p:cNvPr>
          <p:cNvGrpSpPr/>
          <p:nvPr/>
        </p:nvGrpSpPr>
        <p:grpSpPr>
          <a:xfrm>
            <a:off x="-326098" y="-324577"/>
            <a:ext cx="9622411" cy="5555721"/>
            <a:chOff x="-301348" y="-182324"/>
            <a:chExt cx="9622411" cy="5555721"/>
          </a:xfrm>
        </p:grpSpPr>
        <p:sp>
          <p:nvSpPr>
            <p:cNvPr id="3" name="Google Shape;1652;p15">
              <a:extLst>
                <a:ext uri="{FF2B5EF4-FFF2-40B4-BE49-F238E27FC236}">
                  <a16:creationId xmlns:a16="http://schemas.microsoft.com/office/drawing/2014/main" id="{2070E81E-F58E-84D1-055B-92BB6E894C94}"/>
                </a:ext>
              </a:extLst>
            </p:cNvPr>
            <p:cNvSpPr/>
            <p:nvPr/>
          </p:nvSpPr>
          <p:spPr>
            <a:xfrm>
              <a:off x="8608393" y="372563"/>
              <a:ext cx="328599" cy="317618"/>
            </a:xfrm>
            <a:custGeom>
              <a:avLst/>
              <a:gdLst/>
              <a:ahLst/>
              <a:cxnLst/>
              <a:rect l="l" t="t" r="r" b="b"/>
              <a:pathLst>
                <a:path w="3561" h="3442" extrusionOk="0">
                  <a:moveTo>
                    <a:pt x="2787" y="1"/>
                  </a:moveTo>
                  <a:lnTo>
                    <a:pt x="1715" y="632"/>
                  </a:lnTo>
                  <a:lnTo>
                    <a:pt x="596" y="108"/>
                  </a:lnTo>
                  <a:lnTo>
                    <a:pt x="846" y="1323"/>
                  </a:lnTo>
                  <a:lnTo>
                    <a:pt x="1" y="2227"/>
                  </a:lnTo>
                  <a:lnTo>
                    <a:pt x="1239" y="2358"/>
                  </a:lnTo>
                  <a:lnTo>
                    <a:pt x="1834" y="3442"/>
                  </a:lnTo>
                  <a:lnTo>
                    <a:pt x="2334" y="2299"/>
                  </a:lnTo>
                  <a:lnTo>
                    <a:pt x="3561" y="2073"/>
                  </a:lnTo>
                  <a:lnTo>
                    <a:pt x="2632" y="12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53;p15">
              <a:extLst>
                <a:ext uri="{FF2B5EF4-FFF2-40B4-BE49-F238E27FC236}">
                  <a16:creationId xmlns:a16="http://schemas.microsoft.com/office/drawing/2014/main" id="{E30BCA39-6BD2-230A-B9A2-3C99E892CA83}"/>
                </a:ext>
              </a:extLst>
            </p:cNvPr>
            <p:cNvSpPr/>
            <p:nvPr/>
          </p:nvSpPr>
          <p:spPr>
            <a:xfrm>
              <a:off x="7905150" y="3747875"/>
              <a:ext cx="428628" cy="411003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953" y="1"/>
                  </a:moveTo>
                  <a:lnTo>
                    <a:pt x="1191" y="1608"/>
                  </a:lnTo>
                  <a:lnTo>
                    <a:pt x="1" y="2715"/>
                  </a:lnTo>
                  <a:lnTo>
                    <a:pt x="1584" y="2977"/>
                  </a:lnTo>
                  <a:lnTo>
                    <a:pt x="2287" y="4454"/>
                  </a:lnTo>
                  <a:lnTo>
                    <a:pt x="3037" y="3013"/>
                  </a:lnTo>
                  <a:lnTo>
                    <a:pt x="4644" y="2810"/>
                  </a:lnTo>
                  <a:lnTo>
                    <a:pt x="3513" y="1656"/>
                  </a:lnTo>
                  <a:lnTo>
                    <a:pt x="3823" y="60"/>
                  </a:lnTo>
                  <a:lnTo>
                    <a:pt x="2370" y="78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4;p15">
              <a:extLst>
                <a:ext uri="{FF2B5EF4-FFF2-40B4-BE49-F238E27FC236}">
                  <a16:creationId xmlns:a16="http://schemas.microsoft.com/office/drawing/2014/main" id="{C14AF352-57AD-3C59-4291-C0C883644744}"/>
                </a:ext>
              </a:extLst>
            </p:cNvPr>
            <p:cNvSpPr/>
            <p:nvPr/>
          </p:nvSpPr>
          <p:spPr>
            <a:xfrm>
              <a:off x="1986839" y="33953"/>
              <a:ext cx="416447" cy="428628"/>
            </a:xfrm>
            <a:custGeom>
              <a:avLst/>
              <a:gdLst/>
              <a:ahLst/>
              <a:cxnLst/>
              <a:rect l="l" t="t" r="r" b="b"/>
              <a:pathLst>
                <a:path w="4513" h="4645" extrusionOk="0">
                  <a:moveTo>
                    <a:pt x="2977" y="1"/>
                  </a:moveTo>
                  <a:lnTo>
                    <a:pt x="1774" y="1084"/>
                  </a:lnTo>
                  <a:lnTo>
                    <a:pt x="179" y="715"/>
                  </a:lnTo>
                  <a:lnTo>
                    <a:pt x="845" y="2192"/>
                  </a:lnTo>
                  <a:lnTo>
                    <a:pt x="0" y="3573"/>
                  </a:lnTo>
                  <a:lnTo>
                    <a:pt x="1607" y="3406"/>
                  </a:lnTo>
                  <a:lnTo>
                    <a:pt x="2667" y="4644"/>
                  </a:lnTo>
                  <a:lnTo>
                    <a:pt x="3001" y="3049"/>
                  </a:lnTo>
                  <a:lnTo>
                    <a:pt x="4513" y="2442"/>
                  </a:lnTo>
                  <a:lnTo>
                    <a:pt x="3096" y="162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5;p15">
              <a:extLst>
                <a:ext uri="{FF2B5EF4-FFF2-40B4-BE49-F238E27FC236}">
                  <a16:creationId xmlns:a16="http://schemas.microsoft.com/office/drawing/2014/main" id="{F432F6FC-043F-70C8-B529-443E79E756E6}"/>
                </a:ext>
              </a:extLst>
            </p:cNvPr>
            <p:cNvSpPr/>
            <p:nvPr/>
          </p:nvSpPr>
          <p:spPr>
            <a:xfrm>
              <a:off x="2324538" y="4714862"/>
              <a:ext cx="415432" cy="428628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56;p15">
              <a:extLst>
                <a:ext uri="{FF2B5EF4-FFF2-40B4-BE49-F238E27FC236}">
                  <a16:creationId xmlns:a16="http://schemas.microsoft.com/office/drawing/2014/main" id="{D8FC63C2-C686-40AC-5EC2-AB4BBB85825A}"/>
                </a:ext>
              </a:extLst>
            </p:cNvPr>
            <p:cNvSpPr/>
            <p:nvPr/>
          </p:nvSpPr>
          <p:spPr>
            <a:xfrm>
              <a:off x="4549054" y="4780288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7;p15">
              <a:extLst>
                <a:ext uri="{FF2B5EF4-FFF2-40B4-BE49-F238E27FC236}">
                  <a16:creationId xmlns:a16="http://schemas.microsoft.com/office/drawing/2014/main" id="{ABBA3B1A-6F9D-68A7-CB64-B34D0C24EDA8}"/>
                </a:ext>
              </a:extLst>
            </p:cNvPr>
            <p:cNvSpPr/>
            <p:nvPr/>
          </p:nvSpPr>
          <p:spPr>
            <a:xfrm>
              <a:off x="4611122" y="4080839"/>
              <a:ext cx="187969" cy="186861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501" y="1"/>
                  </a:moveTo>
                  <a:lnTo>
                    <a:pt x="906" y="406"/>
                  </a:lnTo>
                  <a:lnTo>
                    <a:pt x="239" y="144"/>
                  </a:lnTo>
                  <a:lnTo>
                    <a:pt x="441" y="846"/>
                  </a:lnTo>
                  <a:lnTo>
                    <a:pt x="1" y="1394"/>
                  </a:lnTo>
                  <a:lnTo>
                    <a:pt x="715" y="1418"/>
                  </a:lnTo>
                  <a:lnTo>
                    <a:pt x="1108" y="2025"/>
                  </a:lnTo>
                  <a:lnTo>
                    <a:pt x="1358" y="1334"/>
                  </a:lnTo>
                  <a:lnTo>
                    <a:pt x="2037" y="1144"/>
                  </a:lnTo>
                  <a:lnTo>
                    <a:pt x="1477" y="7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6F61A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8;p15">
              <a:extLst>
                <a:ext uri="{FF2B5EF4-FFF2-40B4-BE49-F238E27FC236}">
                  <a16:creationId xmlns:a16="http://schemas.microsoft.com/office/drawing/2014/main" id="{DB99A2B0-9678-C38B-D8EC-F01DC50304BE}"/>
                </a:ext>
              </a:extLst>
            </p:cNvPr>
            <p:cNvSpPr/>
            <p:nvPr/>
          </p:nvSpPr>
          <p:spPr>
            <a:xfrm>
              <a:off x="6435614" y="159948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9;p15">
              <a:extLst>
                <a:ext uri="{FF2B5EF4-FFF2-40B4-BE49-F238E27FC236}">
                  <a16:creationId xmlns:a16="http://schemas.microsoft.com/office/drawing/2014/main" id="{3EAA3227-20A5-3035-23B6-C33B476D8340}"/>
                </a:ext>
              </a:extLst>
            </p:cNvPr>
            <p:cNvSpPr/>
            <p:nvPr/>
          </p:nvSpPr>
          <p:spPr>
            <a:xfrm>
              <a:off x="5366498" y="3040431"/>
              <a:ext cx="3371136" cy="2332966"/>
            </a:xfrm>
            <a:custGeom>
              <a:avLst/>
              <a:gdLst/>
              <a:ahLst/>
              <a:cxnLst/>
              <a:rect l="l" t="t" r="r" b="b"/>
              <a:pathLst>
                <a:path w="28385" h="18871" extrusionOk="0">
                  <a:moveTo>
                    <a:pt x="0" y="1"/>
                  </a:moveTo>
                  <a:lnTo>
                    <a:pt x="27480" y="18765"/>
                  </a:lnTo>
                  <a:cubicBezTo>
                    <a:pt x="27480" y="18789"/>
                    <a:pt x="27492" y="18789"/>
                    <a:pt x="27492" y="18789"/>
                  </a:cubicBezTo>
                  <a:cubicBezTo>
                    <a:pt x="27576" y="18844"/>
                    <a:pt x="27673" y="18870"/>
                    <a:pt x="27769" y="18870"/>
                  </a:cubicBezTo>
                  <a:cubicBezTo>
                    <a:pt x="27944" y="18870"/>
                    <a:pt x="28118" y="18783"/>
                    <a:pt x="28218" y="18622"/>
                  </a:cubicBezTo>
                  <a:cubicBezTo>
                    <a:pt x="28385" y="18384"/>
                    <a:pt x="28313" y="18051"/>
                    <a:pt x="28063" y="178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0;p15">
              <a:extLst>
                <a:ext uri="{FF2B5EF4-FFF2-40B4-BE49-F238E27FC236}">
                  <a16:creationId xmlns:a16="http://schemas.microsoft.com/office/drawing/2014/main" id="{90C7F2FB-12C5-5DE2-3CD9-0B8CE6D5E7EF}"/>
                </a:ext>
              </a:extLst>
            </p:cNvPr>
            <p:cNvSpPr/>
            <p:nvPr/>
          </p:nvSpPr>
          <p:spPr>
            <a:xfrm>
              <a:off x="6352374" y="-182323"/>
              <a:ext cx="2584611" cy="1601983"/>
            </a:xfrm>
            <a:custGeom>
              <a:avLst/>
              <a:gdLst/>
              <a:ahLst/>
              <a:cxnLst/>
              <a:rect l="l" t="t" r="r" b="b"/>
              <a:pathLst>
                <a:path w="19753" h="12907" extrusionOk="0">
                  <a:moveTo>
                    <a:pt x="19153" y="1"/>
                  </a:moveTo>
                  <a:cubicBezTo>
                    <a:pt x="19046" y="1"/>
                    <a:pt x="18939" y="31"/>
                    <a:pt x="18848" y="95"/>
                  </a:cubicBezTo>
                  <a:lnTo>
                    <a:pt x="0" y="12906"/>
                  </a:lnTo>
                  <a:lnTo>
                    <a:pt x="19443" y="988"/>
                  </a:lnTo>
                  <a:lnTo>
                    <a:pt x="19455" y="965"/>
                  </a:lnTo>
                  <a:cubicBezTo>
                    <a:pt x="19693" y="798"/>
                    <a:pt x="19753" y="464"/>
                    <a:pt x="19586" y="226"/>
                  </a:cubicBezTo>
                  <a:cubicBezTo>
                    <a:pt x="19491" y="80"/>
                    <a:pt x="19323" y="1"/>
                    <a:pt x="1915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1;p15">
              <a:extLst>
                <a:ext uri="{FF2B5EF4-FFF2-40B4-BE49-F238E27FC236}">
                  <a16:creationId xmlns:a16="http://schemas.microsoft.com/office/drawing/2014/main" id="{01ABE16E-AA2A-8D73-4F7B-48D32963E9C5}"/>
                </a:ext>
              </a:extLst>
            </p:cNvPr>
            <p:cNvSpPr/>
            <p:nvPr/>
          </p:nvSpPr>
          <p:spPr>
            <a:xfrm>
              <a:off x="617915" y="1069604"/>
              <a:ext cx="2600136" cy="971482"/>
            </a:xfrm>
            <a:custGeom>
              <a:avLst/>
              <a:gdLst/>
              <a:ahLst/>
              <a:cxnLst/>
              <a:rect l="l" t="t" r="r" b="b"/>
              <a:pathLst>
                <a:path w="22766" h="8506" extrusionOk="0">
                  <a:moveTo>
                    <a:pt x="589" y="0"/>
                  </a:moveTo>
                  <a:cubicBezTo>
                    <a:pt x="373" y="0"/>
                    <a:pt x="160" y="143"/>
                    <a:pt x="84" y="362"/>
                  </a:cubicBezTo>
                  <a:cubicBezTo>
                    <a:pt x="1" y="636"/>
                    <a:pt x="143" y="945"/>
                    <a:pt x="429" y="1040"/>
                  </a:cubicBezTo>
                  <a:lnTo>
                    <a:pt x="22765" y="8506"/>
                  </a:lnTo>
                  <a:lnTo>
                    <a:pt x="798" y="40"/>
                  </a:lnTo>
                  <a:cubicBezTo>
                    <a:pt x="798" y="40"/>
                    <a:pt x="786" y="40"/>
                    <a:pt x="751" y="28"/>
                  </a:cubicBezTo>
                  <a:cubicBezTo>
                    <a:pt x="698" y="9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2;p15">
              <a:extLst>
                <a:ext uri="{FF2B5EF4-FFF2-40B4-BE49-F238E27FC236}">
                  <a16:creationId xmlns:a16="http://schemas.microsoft.com/office/drawing/2014/main" id="{557B6C93-2C54-3BD1-BDC1-73ED8E48FC14}"/>
                </a:ext>
              </a:extLst>
            </p:cNvPr>
            <p:cNvSpPr/>
            <p:nvPr/>
          </p:nvSpPr>
          <p:spPr>
            <a:xfrm>
              <a:off x="-301348" y="2843307"/>
              <a:ext cx="3596808" cy="877040"/>
            </a:xfrm>
            <a:custGeom>
              <a:avLst/>
              <a:gdLst/>
              <a:ahLst/>
              <a:cxnLst/>
              <a:rect l="l" t="t" r="r" b="b"/>
              <a:pathLst>
                <a:path w="23206" h="5548" extrusionOk="0">
                  <a:moveTo>
                    <a:pt x="23206" y="0"/>
                  </a:moveTo>
                  <a:lnTo>
                    <a:pt x="310" y="4858"/>
                  </a:lnTo>
                  <a:cubicBezTo>
                    <a:pt x="108" y="4894"/>
                    <a:pt x="1" y="5096"/>
                    <a:pt x="48" y="5275"/>
                  </a:cubicBezTo>
                  <a:cubicBezTo>
                    <a:pt x="79" y="5437"/>
                    <a:pt x="230" y="5547"/>
                    <a:pt x="391" y="5547"/>
                  </a:cubicBezTo>
                  <a:cubicBezTo>
                    <a:pt x="420" y="5547"/>
                    <a:pt x="448" y="5544"/>
                    <a:pt x="477" y="5537"/>
                  </a:cubicBezTo>
                  <a:lnTo>
                    <a:pt x="2320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3;p15">
              <a:extLst>
                <a:ext uri="{FF2B5EF4-FFF2-40B4-BE49-F238E27FC236}">
                  <a16:creationId xmlns:a16="http://schemas.microsoft.com/office/drawing/2014/main" id="{11FB204E-6D2B-0CAE-8AFC-0D33A14B8DCC}"/>
                </a:ext>
              </a:extLst>
            </p:cNvPr>
            <p:cNvSpPr/>
            <p:nvPr/>
          </p:nvSpPr>
          <p:spPr>
            <a:xfrm>
              <a:off x="640985" y="3368226"/>
              <a:ext cx="984616" cy="299805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4;p15">
              <a:extLst>
                <a:ext uri="{FF2B5EF4-FFF2-40B4-BE49-F238E27FC236}">
                  <a16:creationId xmlns:a16="http://schemas.microsoft.com/office/drawing/2014/main" id="{06D1E3E4-DC01-7651-38CF-22A1F2A0E2E5}"/>
                </a:ext>
              </a:extLst>
            </p:cNvPr>
            <p:cNvSpPr/>
            <p:nvPr/>
          </p:nvSpPr>
          <p:spPr>
            <a:xfrm>
              <a:off x="-233235" y="1718892"/>
              <a:ext cx="3285351" cy="512592"/>
            </a:xfrm>
            <a:custGeom>
              <a:avLst/>
              <a:gdLst/>
              <a:ahLst/>
              <a:cxnLst/>
              <a:rect l="l" t="t" r="r" b="b"/>
              <a:pathLst>
                <a:path w="21075" h="4488" extrusionOk="0">
                  <a:moveTo>
                    <a:pt x="377" y="1"/>
                  </a:moveTo>
                  <a:cubicBezTo>
                    <a:pt x="204" y="1"/>
                    <a:pt x="69" y="119"/>
                    <a:pt x="48" y="273"/>
                  </a:cubicBezTo>
                  <a:cubicBezTo>
                    <a:pt x="1" y="475"/>
                    <a:pt x="132" y="666"/>
                    <a:pt x="322" y="689"/>
                  </a:cubicBezTo>
                  <a:lnTo>
                    <a:pt x="21075" y="4487"/>
                  </a:lnTo>
                  <a:lnTo>
                    <a:pt x="465" y="11"/>
                  </a:lnTo>
                  <a:cubicBezTo>
                    <a:pt x="435" y="4"/>
                    <a:pt x="405" y="1"/>
                    <a:pt x="37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5;p15">
              <a:extLst>
                <a:ext uri="{FF2B5EF4-FFF2-40B4-BE49-F238E27FC236}">
                  <a16:creationId xmlns:a16="http://schemas.microsoft.com/office/drawing/2014/main" id="{3A3CF03D-005A-C08F-E44B-D1BF20BC2F30}"/>
                </a:ext>
              </a:extLst>
            </p:cNvPr>
            <p:cNvSpPr/>
            <p:nvPr/>
          </p:nvSpPr>
          <p:spPr>
            <a:xfrm>
              <a:off x="1119203" y="3364120"/>
              <a:ext cx="2445588" cy="1967387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6;p15">
              <a:extLst>
                <a:ext uri="{FF2B5EF4-FFF2-40B4-BE49-F238E27FC236}">
                  <a16:creationId xmlns:a16="http://schemas.microsoft.com/office/drawing/2014/main" id="{8420ED39-D216-8353-6B88-FB11A8D3B12E}"/>
                </a:ext>
              </a:extLst>
            </p:cNvPr>
            <p:cNvSpPr/>
            <p:nvPr/>
          </p:nvSpPr>
          <p:spPr>
            <a:xfrm>
              <a:off x="3317190" y="3230840"/>
              <a:ext cx="984615" cy="2096342"/>
            </a:xfrm>
            <a:custGeom>
              <a:avLst/>
              <a:gdLst/>
              <a:ahLst/>
              <a:cxnLst/>
              <a:rect l="l" t="t" r="r" b="b"/>
              <a:pathLst>
                <a:path w="8192" h="17226" extrusionOk="0">
                  <a:moveTo>
                    <a:pt x="8192" y="1"/>
                  </a:moveTo>
                  <a:lnTo>
                    <a:pt x="131" y="16443"/>
                  </a:lnTo>
                  <a:cubicBezTo>
                    <a:pt x="131" y="16467"/>
                    <a:pt x="131" y="16467"/>
                    <a:pt x="119" y="16479"/>
                  </a:cubicBezTo>
                  <a:cubicBezTo>
                    <a:pt x="0" y="16753"/>
                    <a:pt x="131" y="17062"/>
                    <a:pt x="405" y="17181"/>
                  </a:cubicBezTo>
                  <a:cubicBezTo>
                    <a:pt x="471" y="17211"/>
                    <a:pt x="540" y="17225"/>
                    <a:pt x="610" y="17225"/>
                  </a:cubicBezTo>
                  <a:cubicBezTo>
                    <a:pt x="816" y="17225"/>
                    <a:pt x="1018" y="17100"/>
                    <a:pt x="1107" y="16896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7;p15">
              <a:extLst>
                <a:ext uri="{FF2B5EF4-FFF2-40B4-BE49-F238E27FC236}">
                  <a16:creationId xmlns:a16="http://schemas.microsoft.com/office/drawing/2014/main" id="{4F837733-A917-941C-DBE7-29BF750D84DE}"/>
                </a:ext>
              </a:extLst>
            </p:cNvPr>
            <p:cNvSpPr/>
            <p:nvPr/>
          </p:nvSpPr>
          <p:spPr>
            <a:xfrm>
              <a:off x="7990953" y="597568"/>
              <a:ext cx="596983" cy="312140"/>
            </a:xfrm>
            <a:custGeom>
              <a:avLst/>
              <a:gdLst/>
              <a:ahLst/>
              <a:cxnLst/>
              <a:rect l="l" t="t" r="r" b="b"/>
              <a:pathLst>
                <a:path w="5227" h="2733" extrusionOk="0">
                  <a:moveTo>
                    <a:pt x="4814" y="0"/>
                  </a:moveTo>
                  <a:cubicBezTo>
                    <a:pt x="4751" y="0"/>
                    <a:pt x="4688" y="18"/>
                    <a:pt x="4632" y="54"/>
                  </a:cubicBezTo>
                  <a:lnTo>
                    <a:pt x="0" y="2733"/>
                  </a:lnTo>
                  <a:lnTo>
                    <a:pt x="4941" y="685"/>
                  </a:lnTo>
                  <a:cubicBezTo>
                    <a:pt x="4965" y="685"/>
                    <a:pt x="4977" y="685"/>
                    <a:pt x="4989" y="673"/>
                  </a:cubicBezTo>
                  <a:cubicBezTo>
                    <a:pt x="5168" y="566"/>
                    <a:pt x="5227" y="351"/>
                    <a:pt x="5120" y="185"/>
                  </a:cubicBezTo>
                  <a:cubicBezTo>
                    <a:pt x="5057" y="66"/>
                    <a:pt x="4936" y="0"/>
                    <a:pt x="481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8;p15">
              <a:extLst>
                <a:ext uri="{FF2B5EF4-FFF2-40B4-BE49-F238E27FC236}">
                  <a16:creationId xmlns:a16="http://schemas.microsoft.com/office/drawing/2014/main" id="{8C95964E-323C-1E69-AE45-2E22B098F537}"/>
                </a:ext>
              </a:extLst>
            </p:cNvPr>
            <p:cNvSpPr/>
            <p:nvPr/>
          </p:nvSpPr>
          <p:spPr>
            <a:xfrm>
              <a:off x="5152901" y="-182324"/>
              <a:ext cx="935613" cy="1740628"/>
            </a:xfrm>
            <a:custGeom>
              <a:avLst/>
              <a:gdLst/>
              <a:ahLst/>
              <a:cxnLst/>
              <a:rect l="l" t="t" r="r" b="b"/>
              <a:pathLst>
                <a:path w="7681" h="13960" extrusionOk="0">
                  <a:moveTo>
                    <a:pt x="7278" y="0"/>
                  </a:moveTo>
                  <a:cubicBezTo>
                    <a:pt x="7143" y="0"/>
                    <a:pt x="7014" y="67"/>
                    <a:pt x="6954" y="196"/>
                  </a:cubicBezTo>
                  <a:lnTo>
                    <a:pt x="1" y="13960"/>
                  </a:lnTo>
                  <a:lnTo>
                    <a:pt x="7573" y="542"/>
                  </a:lnTo>
                  <a:cubicBezTo>
                    <a:pt x="7680" y="363"/>
                    <a:pt x="7597" y="137"/>
                    <a:pt x="7430" y="30"/>
                  </a:cubicBezTo>
                  <a:cubicBezTo>
                    <a:pt x="7381" y="10"/>
                    <a:pt x="7329" y="0"/>
                    <a:pt x="727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9;p15">
              <a:extLst>
                <a:ext uri="{FF2B5EF4-FFF2-40B4-BE49-F238E27FC236}">
                  <a16:creationId xmlns:a16="http://schemas.microsoft.com/office/drawing/2014/main" id="{5C3571D2-24FB-9A90-5A6F-DCBCB84A414D}"/>
                </a:ext>
              </a:extLst>
            </p:cNvPr>
            <p:cNvSpPr/>
            <p:nvPr/>
          </p:nvSpPr>
          <p:spPr>
            <a:xfrm>
              <a:off x="4829342" y="-143660"/>
              <a:ext cx="724912" cy="2096365"/>
            </a:xfrm>
            <a:custGeom>
              <a:avLst/>
              <a:gdLst/>
              <a:ahLst/>
              <a:cxnLst/>
              <a:rect l="l" t="t" r="r" b="b"/>
              <a:pathLst>
                <a:path w="6561" h="17586" extrusionOk="0">
                  <a:moveTo>
                    <a:pt x="5974" y="0"/>
                  </a:moveTo>
                  <a:cubicBezTo>
                    <a:pt x="5752" y="0"/>
                    <a:pt x="5542" y="138"/>
                    <a:pt x="5465" y="369"/>
                  </a:cubicBezTo>
                  <a:lnTo>
                    <a:pt x="0" y="17586"/>
                  </a:lnTo>
                  <a:lnTo>
                    <a:pt x="6465" y="727"/>
                  </a:lnTo>
                  <a:cubicBezTo>
                    <a:pt x="6477" y="715"/>
                    <a:pt x="6477" y="703"/>
                    <a:pt x="6477" y="703"/>
                  </a:cubicBezTo>
                  <a:cubicBezTo>
                    <a:pt x="6561" y="417"/>
                    <a:pt x="6418" y="119"/>
                    <a:pt x="6132" y="24"/>
                  </a:cubicBezTo>
                  <a:cubicBezTo>
                    <a:pt x="6080" y="8"/>
                    <a:pt x="6026" y="0"/>
                    <a:pt x="5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0;p15">
              <a:extLst>
                <a:ext uri="{FF2B5EF4-FFF2-40B4-BE49-F238E27FC236}">
                  <a16:creationId xmlns:a16="http://schemas.microsoft.com/office/drawing/2014/main" id="{4AD2AA90-2E30-D325-9DF5-6B1C3EC0C541}"/>
                </a:ext>
              </a:extLst>
            </p:cNvPr>
            <p:cNvSpPr/>
            <p:nvPr/>
          </p:nvSpPr>
          <p:spPr>
            <a:xfrm>
              <a:off x="3052110" y="-143660"/>
              <a:ext cx="1079753" cy="1884244"/>
            </a:xfrm>
            <a:custGeom>
              <a:avLst/>
              <a:gdLst/>
              <a:ahLst/>
              <a:cxnLst/>
              <a:rect l="l" t="t" r="r" b="b"/>
              <a:pathLst>
                <a:path w="9431" h="15719" extrusionOk="0">
                  <a:moveTo>
                    <a:pt x="598" y="0"/>
                  </a:moveTo>
                  <a:cubicBezTo>
                    <a:pt x="504" y="0"/>
                    <a:pt x="409" y="24"/>
                    <a:pt x="322" y="74"/>
                  </a:cubicBezTo>
                  <a:cubicBezTo>
                    <a:pt x="72" y="228"/>
                    <a:pt x="1" y="550"/>
                    <a:pt x="155" y="812"/>
                  </a:cubicBezTo>
                  <a:lnTo>
                    <a:pt x="9430" y="15718"/>
                  </a:lnTo>
                  <a:lnTo>
                    <a:pt x="1060" y="264"/>
                  </a:lnTo>
                  <a:cubicBezTo>
                    <a:pt x="1060" y="252"/>
                    <a:pt x="1060" y="252"/>
                    <a:pt x="1048" y="240"/>
                  </a:cubicBezTo>
                  <a:cubicBezTo>
                    <a:pt x="947" y="85"/>
                    <a:pt x="775" y="0"/>
                    <a:pt x="59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1;p15">
              <a:extLst>
                <a:ext uri="{FF2B5EF4-FFF2-40B4-BE49-F238E27FC236}">
                  <a16:creationId xmlns:a16="http://schemas.microsoft.com/office/drawing/2014/main" id="{C8ABBF6F-FE6D-89D6-FC30-79D334DFD8B5}"/>
                </a:ext>
              </a:extLst>
            </p:cNvPr>
            <p:cNvSpPr/>
            <p:nvPr/>
          </p:nvSpPr>
          <p:spPr>
            <a:xfrm>
              <a:off x="5777092" y="833073"/>
              <a:ext cx="3543958" cy="1214866"/>
            </a:xfrm>
            <a:custGeom>
              <a:avLst/>
              <a:gdLst/>
              <a:ahLst/>
              <a:cxnLst/>
              <a:rect l="l" t="t" r="r" b="b"/>
              <a:pathLst>
                <a:path w="24588" h="10637" extrusionOk="0">
                  <a:moveTo>
                    <a:pt x="24170" y="0"/>
                  </a:moveTo>
                  <a:cubicBezTo>
                    <a:pt x="24122" y="0"/>
                    <a:pt x="24074" y="9"/>
                    <a:pt x="24028" y="28"/>
                  </a:cubicBezTo>
                  <a:lnTo>
                    <a:pt x="1" y="10636"/>
                  </a:lnTo>
                  <a:lnTo>
                    <a:pt x="24313" y="683"/>
                  </a:lnTo>
                  <a:cubicBezTo>
                    <a:pt x="24492" y="587"/>
                    <a:pt x="24587" y="385"/>
                    <a:pt x="24492" y="206"/>
                  </a:cubicBezTo>
                  <a:cubicBezTo>
                    <a:pt x="24439" y="74"/>
                    <a:pt x="24307" y="0"/>
                    <a:pt x="2417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2;p15">
              <a:extLst>
                <a:ext uri="{FF2B5EF4-FFF2-40B4-BE49-F238E27FC236}">
                  <a16:creationId xmlns:a16="http://schemas.microsoft.com/office/drawing/2014/main" id="{7374E8B2-C2A2-2062-E87C-AF3BB69540ED}"/>
                </a:ext>
              </a:extLst>
            </p:cNvPr>
            <p:cNvSpPr/>
            <p:nvPr/>
          </p:nvSpPr>
          <p:spPr>
            <a:xfrm>
              <a:off x="5317491" y="-143660"/>
              <a:ext cx="3016303" cy="2205191"/>
            </a:xfrm>
            <a:custGeom>
              <a:avLst/>
              <a:gdLst/>
              <a:ahLst/>
              <a:cxnLst/>
              <a:rect l="l" t="t" r="r" b="b"/>
              <a:pathLst>
                <a:path w="26659" h="18355" extrusionOk="0">
                  <a:moveTo>
                    <a:pt x="26247" y="0"/>
                  </a:moveTo>
                  <a:cubicBezTo>
                    <a:pt x="26178" y="0"/>
                    <a:pt x="26110" y="21"/>
                    <a:pt x="26051" y="66"/>
                  </a:cubicBezTo>
                  <a:lnTo>
                    <a:pt x="1" y="18354"/>
                  </a:lnTo>
                  <a:lnTo>
                    <a:pt x="26444" y="662"/>
                  </a:lnTo>
                  <a:cubicBezTo>
                    <a:pt x="26611" y="543"/>
                    <a:pt x="26659" y="316"/>
                    <a:pt x="26540" y="162"/>
                  </a:cubicBezTo>
                  <a:cubicBezTo>
                    <a:pt x="26473" y="58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3;p15">
              <a:extLst>
                <a:ext uri="{FF2B5EF4-FFF2-40B4-BE49-F238E27FC236}">
                  <a16:creationId xmlns:a16="http://schemas.microsoft.com/office/drawing/2014/main" id="{3031B97A-1E5B-8828-687A-4DF0BD0B289C}"/>
                </a:ext>
              </a:extLst>
            </p:cNvPr>
            <p:cNvSpPr/>
            <p:nvPr/>
          </p:nvSpPr>
          <p:spPr>
            <a:xfrm>
              <a:off x="2739965" y="-113398"/>
              <a:ext cx="891413" cy="1214871"/>
            </a:xfrm>
            <a:custGeom>
              <a:avLst/>
              <a:gdLst/>
              <a:ahLst/>
              <a:cxnLst/>
              <a:rect l="l" t="t" r="r" b="b"/>
              <a:pathLst>
                <a:path w="6978" h="9939" extrusionOk="0">
                  <a:moveTo>
                    <a:pt x="402" y="1"/>
                  </a:moveTo>
                  <a:cubicBezTo>
                    <a:pt x="330" y="1"/>
                    <a:pt x="256" y="22"/>
                    <a:pt x="191" y="68"/>
                  </a:cubicBezTo>
                  <a:cubicBezTo>
                    <a:pt x="48" y="175"/>
                    <a:pt x="1" y="402"/>
                    <a:pt x="120" y="556"/>
                  </a:cubicBezTo>
                  <a:lnTo>
                    <a:pt x="6978" y="9938"/>
                  </a:lnTo>
                  <a:lnTo>
                    <a:pt x="703" y="163"/>
                  </a:lnTo>
                  <a:cubicBezTo>
                    <a:pt x="703" y="140"/>
                    <a:pt x="703" y="140"/>
                    <a:pt x="679" y="140"/>
                  </a:cubicBezTo>
                  <a:cubicBezTo>
                    <a:pt x="621" y="52"/>
                    <a:pt x="514" y="1"/>
                    <a:pt x="40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4;p15">
              <a:extLst>
                <a:ext uri="{FF2B5EF4-FFF2-40B4-BE49-F238E27FC236}">
                  <a16:creationId xmlns:a16="http://schemas.microsoft.com/office/drawing/2014/main" id="{32820B95-83C7-0ADE-08CD-0A0A6AEE7C97}"/>
                </a:ext>
              </a:extLst>
            </p:cNvPr>
            <p:cNvSpPr/>
            <p:nvPr/>
          </p:nvSpPr>
          <p:spPr>
            <a:xfrm>
              <a:off x="6990117" y="4018204"/>
              <a:ext cx="1595190" cy="1000377"/>
            </a:xfrm>
            <a:custGeom>
              <a:avLst/>
              <a:gdLst/>
              <a:ahLst/>
              <a:cxnLst/>
              <a:rect l="l" t="t" r="r" b="b"/>
              <a:pathLst>
                <a:path w="13967" h="8759" extrusionOk="0">
                  <a:moveTo>
                    <a:pt x="0" y="0"/>
                  </a:moveTo>
                  <a:lnTo>
                    <a:pt x="13371" y="8704"/>
                  </a:lnTo>
                  <a:cubicBezTo>
                    <a:pt x="13433" y="8741"/>
                    <a:pt x="13498" y="8758"/>
                    <a:pt x="13561" y="8758"/>
                  </a:cubicBezTo>
                  <a:cubicBezTo>
                    <a:pt x="13679" y="8758"/>
                    <a:pt x="13789" y="8698"/>
                    <a:pt x="13859" y="8597"/>
                  </a:cubicBezTo>
                  <a:cubicBezTo>
                    <a:pt x="13966" y="8418"/>
                    <a:pt x="13907" y="8216"/>
                    <a:pt x="13740" y="8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5;p15">
              <a:extLst>
                <a:ext uri="{FF2B5EF4-FFF2-40B4-BE49-F238E27FC236}">
                  <a16:creationId xmlns:a16="http://schemas.microsoft.com/office/drawing/2014/main" id="{1BB29105-3BD9-F0A6-E6EB-7E1BEA4CC75B}"/>
                </a:ext>
              </a:extLst>
            </p:cNvPr>
            <p:cNvSpPr/>
            <p:nvPr/>
          </p:nvSpPr>
          <p:spPr>
            <a:xfrm>
              <a:off x="5816596" y="3959731"/>
              <a:ext cx="1173517" cy="1371786"/>
            </a:xfrm>
            <a:custGeom>
              <a:avLst/>
              <a:gdLst/>
              <a:ahLst/>
              <a:cxnLst/>
              <a:rect l="l" t="t" r="r" b="b"/>
              <a:pathLst>
                <a:path w="9359" h="10840" extrusionOk="0">
                  <a:moveTo>
                    <a:pt x="0" y="0"/>
                  </a:moveTo>
                  <a:lnTo>
                    <a:pt x="8335" y="10633"/>
                  </a:lnTo>
                  <a:cubicBezTo>
                    <a:pt x="8358" y="10644"/>
                    <a:pt x="8370" y="10644"/>
                    <a:pt x="8370" y="10680"/>
                  </a:cubicBezTo>
                  <a:cubicBezTo>
                    <a:pt x="8482" y="10786"/>
                    <a:pt x="8624" y="10840"/>
                    <a:pt x="8765" y="10840"/>
                  </a:cubicBezTo>
                  <a:cubicBezTo>
                    <a:pt x="8895" y="10840"/>
                    <a:pt x="9024" y="10795"/>
                    <a:pt x="9132" y="10704"/>
                  </a:cubicBezTo>
                  <a:cubicBezTo>
                    <a:pt x="9335" y="10502"/>
                    <a:pt x="9358" y="10168"/>
                    <a:pt x="9156" y="9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6;p15">
              <a:extLst>
                <a:ext uri="{FF2B5EF4-FFF2-40B4-BE49-F238E27FC236}">
                  <a16:creationId xmlns:a16="http://schemas.microsoft.com/office/drawing/2014/main" id="{EDF517AB-BC32-AA44-A4D9-943BBD591F9F}"/>
                </a:ext>
              </a:extLst>
            </p:cNvPr>
            <p:cNvSpPr/>
            <p:nvPr/>
          </p:nvSpPr>
          <p:spPr>
            <a:xfrm>
              <a:off x="3182534" y="4519936"/>
              <a:ext cx="368674" cy="646094"/>
            </a:xfrm>
            <a:custGeom>
              <a:avLst/>
              <a:gdLst/>
              <a:ahLst/>
              <a:cxnLst/>
              <a:rect l="l" t="t" r="r" b="b"/>
              <a:pathLst>
                <a:path w="3228" h="5657" extrusionOk="0">
                  <a:moveTo>
                    <a:pt x="3227" y="1"/>
                  </a:moveTo>
                  <a:lnTo>
                    <a:pt x="96" y="5251"/>
                  </a:lnTo>
                  <a:cubicBezTo>
                    <a:pt x="96" y="5263"/>
                    <a:pt x="72" y="5263"/>
                    <a:pt x="72" y="5263"/>
                  </a:cubicBezTo>
                  <a:cubicBezTo>
                    <a:pt x="1" y="5394"/>
                    <a:pt x="60" y="5561"/>
                    <a:pt x="191" y="5620"/>
                  </a:cubicBezTo>
                  <a:cubicBezTo>
                    <a:pt x="234" y="5645"/>
                    <a:pt x="277" y="5656"/>
                    <a:pt x="319" y="5656"/>
                  </a:cubicBezTo>
                  <a:cubicBezTo>
                    <a:pt x="417" y="5656"/>
                    <a:pt x="507" y="5594"/>
                    <a:pt x="548" y="5501"/>
                  </a:cubicBezTo>
                  <a:lnTo>
                    <a:pt x="3227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7;p15">
              <a:extLst>
                <a:ext uri="{FF2B5EF4-FFF2-40B4-BE49-F238E27FC236}">
                  <a16:creationId xmlns:a16="http://schemas.microsoft.com/office/drawing/2014/main" id="{719EC49B-272F-887B-1BA7-F2A11A7EFD2B}"/>
                </a:ext>
              </a:extLst>
            </p:cNvPr>
            <p:cNvSpPr/>
            <p:nvPr/>
          </p:nvSpPr>
          <p:spPr>
            <a:xfrm>
              <a:off x="5578687" y="2675093"/>
              <a:ext cx="3742376" cy="439932"/>
            </a:xfrm>
            <a:custGeom>
              <a:avLst/>
              <a:gdLst/>
              <a:ahLst/>
              <a:cxnLst/>
              <a:rect l="l" t="t" r="r" b="b"/>
              <a:pathLst>
                <a:path w="26337" h="3852" extrusionOk="0">
                  <a:moveTo>
                    <a:pt x="0" y="0"/>
                  </a:moveTo>
                  <a:lnTo>
                    <a:pt x="25706" y="3846"/>
                  </a:lnTo>
                  <a:cubicBezTo>
                    <a:pt x="25706" y="3846"/>
                    <a:pt x="25711" y="3851"/>
                    <a:pt x="25718" y="3851"/>
                  </a:cubicBezTo>
                  <a:cubicBezTo>
                    <a:pt x="25722" y="3851"/>
                    <a:pt x="25726" y="3850"/>
                    <a:pt x="25730" y="3846"/>
                  </a:cubicBezTo>
                  <a:cubicBezTo>
                    <a:pt x="25745" y="3847"/>
                    <a:pt x="25760" y="3848"/>
                    <a:pt x="25775" y="3848"/>
                  </a:cubicBezTo>
                  <a:cubicBezTo>
                    <a:pt x="26043" y="3848"/>
                    <a:pt x="26279" y="3652"/>
                    <a:pt x="26313" y="3370"/>
                  </a:cubicBezTo>
                  <a:cubicBezTo>
                    <a:pt x="26337" y="3084"/>
                    <a:pt x="26135" y="2822"/>
                    <a:pt x="25837" y="2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8;p15">
              <a:extLst>
                <a:ext uri="{FF2B5EF4-FFF2-40B4-BE49-F238E27FC236}">
                  <a16:creationId xmlns:a16="http://schemas.microsoft.com/office/drawing/2014/main" id="{5765AECA-30A8-3AE7-897A-4D7BB9291DAE}"/>
                </a:ext>
              </a:extLst>
            </p:cNvPr>
            <p:cNvSpPr/>
            <p:nvPr/>
          </p:nvSpPr>
          <p:spPr>
            <a:xfrm>
              <a:off x="7452446" y="2769872"/>
              <a:ext cx="1127380" cy="130658"/>
            </a:xfrm>
            <a:custGeom>
              <a:avLst/>
              <a:gdLst/>
              <a:ahLst/>
              <a:cxnLst/>
              <a:rect l="l" t="t" r="r" b="b"/>
              <a:pathLst>
                <a:path w="9871" h="1144" extrusionOk="0">
                  <a:moveTo>
                    <a:pt x="0" y="0"/>
                  </a:moveTo>
                  <a:lnTo>
                    <a:pt x="9466" y="1120"/>
                  </a:lnTo>
                  <a:cubicBezTo>
                    <a:pt x="9478" y="1143"/>
                    <a:pt x="9478" y="1143"/>
                    <a:pt x="9502" y="1143"/>
                  </a:cubicBezTo>
                  <a:cubicBezTo>
                    <a:pt x="9692" y="1143"/>
                    <a:pt x="9847" y="989"/>
                    <a:pt x="9871" y="798"/>
                  </a:cubicBezTo>
                  <a:cubicBezTo>
                    <a:pt x="9871" y="596"/>
                    <a:pt x="9716" y="441"/>
                    <a:pt x="9525" y="4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9;p15">
              <a:extLst>
                <a:ext uri="{FF2B5EF4-FFF2-40B4-BE49-F238E27FC236}">
                  <a16:creationId xmlns:a16="http://schemas.microsoft.com/office/drawing/2014/main" id="{B3337D31-56A3-22CE-4434-A4ED4B78AFCD}"/>
                </a:ext>
              </a:extLst>
            </p:cNvPr>
            <p:cNvSpPr/>
            <p:nvPr/>
          </p:nvSpPr>
          <p:spPr>
            <a:xfrm>
              <a:off x="5059155" y="3720343"/>
              <a:ext cx="681269" cy="1602008"/>
            </a:xfrm>
            <a:custGeom>
              <a:avLst/>
              <a:gdLst/>
              <a:ahLst/>
              <a:cxnLst/>
              <a:rect l="l" t="t" r="r" b="b"/>
              <a:pathLst>
                <a:path w="5097" h="12741" extrusionOk="0">
                  <a:moveTo>
                    <a:pt x="0" y="1"/>
                  </a:moveTo>
                  <a:lnTo>
                    <a:pt x="4346" y="12502"/>
                  </a:lnTo>
                  <a:cubicBezTo>
                    <a:pt x="4346" y="12514"/>
                    <a:pt x="4346" y="12514"/>
                    <a:pt x="4358" y="12514"/>
                  </a:cubicBezTo>
                  <a:cubicBezTo>
                    <a:pt x="4413" y="12652"/>
                    <a:pt x="4554" y="12741"/>
                    <a:pt x="4697" y="12741"/>
                  </a:cubicBezTo>
                  <a:cubicBezTo>
                    <a:pt x="4739" y="12741"/>
                    <a:pt x="4782" y="12733"/>
                    <a:pt x="4822" y="12717"/>
                  </a:cubicBezTo>
                  <a:cubicBezTo>
                    <a:pt x="5001" y="12633"/>
                    <a:pt x="5096" y="12431"/>
                    <a:pt x="5013" y="122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0;p15">
              <a:extLst>
                <a:ext uri="{FF2B5EF4-FFF2-40B4-BE49-F238E27FC236}">
                  <a16:creationId xmlns:a16="http://schemas.microsoft.com/office/drawing/2014/main" id="{09737F0F-7E58-1004-6C5E-855CEB60A002}"/>
                </a:ext>
              </a:extLst>
            </p:cNvPr>
            <p:cNvSpPr/>
            <p:nvPr/>
          </p:nvSpPr>
          <p:spPr>
            <a:xfrm>
              <a:off x="209559" y="3487796"/>
              <a:ext cx="2881967" cy="1812280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1;p15">
              <a:extLst>
                <a:ext uri="{FF2B5EF4-FFF2-40B4-BE49-F238E27FC236}">
                  <a16:creationId xmlns:a16="http://schemas.microsoft.com/office/drawing/2014/main" id="{1F2603C5-316A-3145-DA3C-41EE3E612423}"/>
                </a:ext>
              </a:extLst>
            </p:cNvPr>
            <p:cNvSpPr/>
            <p:nvPr/>
          </p:nvSpPr>
          <p:spPr>
            <a:xfrm>
              <a:off x="5740415" y="583291"/>
              <a:ext cx="724900" cy="845849"/>
            </a:xfrm>
            <a:custGeom>
              <a:avLst/>
              <a:gdLst/>
              <a:ahLst/>
              <a:cxnLst/>
              <a:rect l="l" t="t" r="r" b="b"/>
              <a:pathLst>
                <a:path w="6347" h="7406" extrusionOk="0">
                  <a:moveTo>
                    <a:pt x="5656" y="0"/>
                  </a:moveTo>
                  <a:lnTo>
                    <a:pt x="0" y="7406"/>
                  </a:lnTo>
                  <a:lnTo>
                    <a:pt x="6346" y="548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2;p15">
              <a:extLst>
                <a:ext uri="{FF2B5EF4-FFF2-40B4-BE49-F238E27FC236}">
                  <a16:creationId xmlns:a16="http://schemas.microsoft.com/office/drawing/2014/main" id="{A08B5D1D-AE96-C1DA-AD88-1CDA396F11F5}"/>
                </a:ext>
              </a:extLst>
            </p:cNvPr>
            <p:cNvSpPr/>
            <p:nvPr/>
          </p:nvSpPr>
          <p:spPr>
            <a:xfrm>
              <a:off x="6552231" y="3181833"/>
              <a:ext cx="1279738" cy="667794"/>
            </a:xfrm>
            <a:custGeom>
              <a:avLst/>
              <a:gdLst/>
              <a:ahLst/>
              <a:cxnLst/>
              <a:rect l="l" t="t" r="r" b="b"/>
              <a:pathLst>
                <a:path w="11205" h="5847" extrusionOk="0">
                  <a:moveTo>
                    <a:pt x="0" y="1"/>
                  </a:moveTo>
                  <a:lnTo>
                    <a:pt x="10716" y="5847"/>
                  </a:lnTo>
                  <a:lnTo>
                    <a:pt x="11204" y="4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3;p15">
              <a:extLst>
                <a:ext uri="{FF2B5EF4-FFF2-40B4-BE49-F238E27FC236}">
                  <a16:creationId xmlns:a16="http://schemas.microsoft.com/office/drawing/2014/main" id="{DB047F86-DD63-3F73-C189-33D4B3AF64BC}"/>
                </a:ext>
              </a:extLst>
            </p:cNvPr>
            <p:cNvSpPr/>
            <p:nvPr/>
          </p:nvSpPr>
          <p:spPr>
            <a:xfrm>
              <a:off x="2327204" y="365718"/>
              <a:ext cx="1007801" cy="1053942"/>
            </a:xfrm>
            <a:custGeom>
              <a:avLst/>
              <a:gdLst/>
              <a:ahLst/>
              <a:cxnLst/>
              <a:rect l="l" t="t" r="r" b="b"/>
              <a:pathLst>
                <a:path w="8824" h="9228" extrusionOk="0">
                  <a:moveTo>
                    <a:pt x="834" y="0"/>
                  </a:moveTo>
                  <a:lnTo>
                    <a:pt x="1" y="810"/>
                  </a:lnTo>
                  <a:lnTo>
                    <a:pt x="8823" y="922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4;p15">
              <a:extLst>
                <a:ext uri="{FF2B5EF4-FFF2-40B4-BE49-F238E27FC236}">
                  <a16:creationId xmlns:a16="http://schemas.microsoft.com/office/drawing/2014/main" id="{A26C8D95-FA2B-625E-9A62-225326B146DF}"/>
                </a:ext>
              </a:extLst>
            </p:cNvPr>
            <p:cNvSpPr/>
            <p:nvPr/>
          </p:nvSpPr>
          <p:spPr>
            <a:xfrm>
              <a:off x="1182234" y="3466106"/>
              <a:ext cx="1267518" cy="686753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5;p15">
              <a:extLst>
                <a:ext uri="{FF2B5EF4-FFF2-40B4-BE49-F238E27FC236}">
                  <a16:creationId xmlns:a16="http://schemas.microsoft.com/office/drawing/2014/main" id="{6518FB13-39EB-1800-A4D8-B9D03803E439}"/>
                </a:ext>
              </a:extLst>
            </p:cNvPr>
            <p:cNvSpPr/>
            <p:nvPr/>
          </p:nvSpPr>
          <p:spPr>
            <a:xfrm>
              <a:off x="2725688" y="3903993"/>
              <a:ext cx="719417" cy="772411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6;p15">
              <a:extLst>
                <a:ext uri="{FF2B5EF4-FFF2-40B4-BE49-F238E27FC236}">
                  <a16:creationId xmlns:a16="http://schemas.microsoft.com/office/drawing/2014/main" id="{88ED01CC-B9F0-F3A7-4E96-C3D0FAE6B20C}"/>
                </a:ext>
              </a:extLst>
            </p:cNvPr>
            <p:cNvSpPr/>
            <p:nvPr/>
          </p:nvSpPr>
          <p:spPr>
            <a:xfrm>
              <a:off x="4682474" y="4024943"/>
              <a:ext cx="58590" cy="614800"/>
            </a:xfrm>
            <a:custGeom>
              <a:avLst/>
              <a:gdLst/>
              <a:ahLst/>
              <a:cxnLst/>
              <a:rect l="l" t="t" r="r" b="b"/>
              <a:pathLst>
                <a:path w="513" h="5383" extrusionOk="0">
                  <a:moveTo>
                    <a:pt x="131" y="1"/>
                  </a:moveTo>
                  <a:lnTo>
                    <a:pt x="0" y="5382"/>
                  </a:lnTo>
                  <a:lnTo>
                    <a:pt x="512" y="537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7;p15">
              <a:extLst>
                <a:ext uri="{FF2B5EF4-FFF2-40B4-BE49-F238E27FC236}">
                  <a16:creationId xmlns:a16="http://schemas.microsoft.com/office/drawing/2014/main" id="{C5E47B9B-B50D-C85C-A212-B1343D50C56F}"/>
                </a:ext>
              </a:extLst>
            </p:cNvPr>
            <p:cNvSpPr/>
            <p:nvPr/>
          </p:nvSpPr>
          <p:spPr>
            <a:xfrm>
              <a:off x="282172" y="909709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8;p15">
              <a:extLst>
                <a:ext uri="{FF2B5EF4-FFF2-40B4-BE49-F238E27FC236}">
                  <a16:creationId xmlns:a16="http://schemas.microsoft.com/office/drawing/2014/main" id="{9DA6DF43-BD35-327B-1772-BC6EAF996517}"/>
                </a:ext>
              </a:extLst>
            </p:cNvPr>
            <p:cNvSpPr/>
            <p:nvPr/>
          </p:nvSpPr>
          <p:spPr>
            <a:xfrm>
              <a:off x="678325" y="3988555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9;p15">
              <a:extLst>
                <a:ext uri="{FF2B5EF4-FFF2-40B4-BE49-F238E27FC236}">
                  <a16:creationId xmlns:a16="http://schemas.microsoft.com/office/drawing/2014/main" id="{56C899CF-16A3-AC4F-5F74-4503745BBFD5}"/>
                </a:ext>
              </a:extLst>
            </p:cNvPr>
            <p:cNvSpPr/>
            <p:nvPr/>
          </p:nvSpPr>
          <p:spPr>
            <a:xfrm>
              <a:off x="2038450" y="728236"/>
              <a:ext cx="5003864" cy="3759511"/>
            </a:xfrm>
            <a:custGeom>
              <a:avLst/>
              <a:gdLst/>
              <a:ahLst/>
              <a:cxnLst/>
              <a:rect l="l" t="t" r="r" b="b"/>
              <a:pathLst>
                <a:path w="42376" h="31838" extrusionOk="0">
                  <a:moveTo>
                    <a:pt x="18860" y="1084"/>
                  </a:moveTo>
                  <a:cubicBezTo>
                    <a:pt x="22563" y="1084"/>
                    <a:pt x="25718" y="4013"/>
                    <a:pt x="26373" y="8084"/>
                  </a:cubicBezTo>
                  <a:cubicBezTo>
                    <a:pt x="26445" y="7739"/>
                    <a:pt x="26838" y="6513"/>
                    <a:pt x="25849" y="4548"/>
                  </a:cubicBezTo>
                  <a:cubicBezTo>
                    <a:pt x="26266" y="4358"/>
                    <a:pt x="26635" y="4286"/>
                    <a:pt x="26981" y="4286"/>
                  </a:cubicBezTo>
                  <a:cubicBezTo>
                    <a:pt x="28183" y="4286"/>
                    <a:pt x="28945" y="5287"/>
                    <a:pt x="29302" y="6132"/>
                  </a:cubicBezTo>
                  <a:cubicBezTo>
                    <a:pt x="30255" y="5834"/>
                    <a:pt x="31088" y="5715"/>
                    <a:pt x="31850" y="5715"/>
                  </a:cubicBezTo>
                  <a:cubicBezTo>
                    <a:pt x="36041" y="5715"/>
                    <a:pt x="37279" y="9787"/>
                    <a:pt x="36720" y="12561"/>
                  </a:cubicBezTo>
                  <a:cubicBezTo>
                    <a:pt x="37017" y="12145"/>
                    <a:pt x="37434" y="11216"/>
                    <a:pt x="37375" y="10299"/>
                  </a:cubicBezTo>
                  <a:lnTo>
                    <a:pt x="37375" y="10299"/>
                  </a:lnTo>
                  <a:cubicBezTo>
                    <a:pt x="37922" y="10537"/>
                    <a:pt x="41328" y="11490"/>
                    <a:pt x="41185" y="15062"/>
                  </a:cubicBezTo>
                  <a:cubicBezTo>
                    <a:pt x="41042" y="18110"/>
                    <a:pt x="38922" y="19514"/>
                    <a:pt x="38089" y="19550"/>
                  </a:cubicBezTo>
                  <a:cubicBezTo>
                    <a:pt x="37803" y="18681"/>
                    <a:pt x="37327" y="18110"/>
                    <a:pt x="36934" y="17812"/>
                  </a:cubicBezTo>
                  <a:lnTo>
                    <a:pt x="36934" y="17812"/>
                  </a:lnTo>
                  <a:cubicBezTo>
                    <a:pt x="37625" y="19181"/>
                    <a:pt x="39184" y="25122"/>
                    <a:pt x="32231" y="26372"/>
                  </a:cubicBezTo>
                  <a:cubicBezTo>
                    <a:pt x="32922" y="24289"/>
                    <a:pt x="32160" y="22562"/>
                    <a:pt x="31517" y="21824"/>
                  </a:cubicBezTo>
                  <a:lnTo>
                    <a:pt x="31517" y="21824"/>
                  </a:lnTo>
                  <a:cubicBezTo>
                    <a:pt x="32517" y="25730"/>
                    <a:pt x="30195" y="30361"/>
                    <a:pt x="25611" y="30718"/>
                  </a:cubicBezTo>
                  <a:cubicBezTo>
                    <a:pt x="25266" y="30754"/>
                    <a:pt x="24945" y="30766"/>
                    <a:pt x="24635" y="30766"/>
                  </a:cubicBezTo>
                  <a:cubicBezTo>
                    <a:pt x="19075" y="30766"/>
                    <a:pt x="16360" y="26968"/>
                    <a:pt x="16682" y="24706"/>
                  </a:cubicBezTo>
                  <a:lnTo>
                    <a:pt x="16682" y="24706"/>
                  </a:lnTo>
                  <a:cubicBezTo>
                    <a:pt x="16610" y="25051"/>
                    <a:pt x="16146" y="26670"/>
                    <a:pt x="17372" y="28182"/>
                  </a:cubicBezTo>
                  <a:cubicBezTo>
                    <a:pt x="16848" y="28468"/>
                    <a:pt x="16336" y="28587"/>
                    <a:pt x="15908" y="28587"/>
                  </a:cubicBezTo>
                  <a:cubicBezTo>
                    <a:pt x="14610" y="28587"/>
                    <a:pt x="13753" y="27575"/>
                    <a:pt x="13753" y="26658"/>
                  </a:cubicBezTo>
                  <a:cubicBezTo>
                    <a:pt x="12872" y="26861"/>
                    <a:pt x="12098" y="26968"/>
                    <a:pt x="11419" y="26968"/>
                  </a:cubicBezTo>
                  <a:cubicBezTo>
                    <a:pt x="6478" y="26968"/>
                    <a:pt x="6014" y="22039"/>
                    <a:pt x="6359" y="20229"/>
                  </a:cubicBezTo>
                  <a:lnTo>
                    <a:pt x="6359" y="20229"/>
                  </a:lnTo>
                  <a:cubicBezTo>
                    <a:pt x="5859" y="21074"/>
                    <a:pt x="5823" y="21574"/>
                    <a:pt x="5954" y="22503"/>
                  </a:cubicBezTo>
                  <a:cubicBezTo>
                    <a:pt x="5478" y="22324"/>
                    <a:pt x="1096" y="21908"/>
                    <a:pt x="1096" y="16264"/>
                  </a:cubicBezTo>
                  <a:cubicBezTo>
                    <a:pt x="1096" y="12014"/>
                    <a:pt x="4549" y="10775"/>
                    <a:pt x="7049" y="10775"/>
                  </a:cubicBezTo>
                  <a:cubicBezTo>
                    <a:pt x="7811" y="10775"/>
                    <a:pt x="8466" y="10882"/>
                    <a:pt x="8931" y="11061"/>
                  </a:cubicBezTo>
                  <a:cubicBezTo>
                    <a:pt x="8478" y="10418"/>
                    <a:pt x="7669" y="10120"/>
                    <a:pt x="6609" y="10120"/>
                  </a:cubicBezTo>
                  <a:cubicBezTo>
                    <a:pt x="6478" y="10120"/>
                    <a:pt x="6323" y="10120"/>
                    <a:pt x="6180" y="10132"/>
                  </a:cubicBezTo>
                  <a:cubicBezTo>
                    <a:pt x="6359" y="6977"/>
                    <a:pt x="8621" y="6418"/>
                    <a:pt x="10252" y="6418"/>
                  </a:cubicBezTo>
                  <a:cubicBezTo>
                    <a:pt x="10467" y="6418"/>
                    <a:pt x="10657" y="6430"/>
                    <a:pt x="10848" y="6441"/>
                  </a:cubicBezTo>
                  <a:cubicBezTo>
                    <a:pt x="10609" y="7453"/>
                    <a:pt x="11038" y="10656"/>
                    <a:pt x="11562" y="11002"/>
                  </a:cubicBezTo>
                  <a:cubicBezTo>
                    <a:pt x="10562" y="7084"/>
                    <a:pt x="12455" y="2667"/>
                    <a:pt x="16872" y="1393"/>
                  </a:cubicBezTo>
                  <a:cubicBezTo>
                    <a:pt x="17527" y="1179"/>
                    <a:pt x="18206" y="1084"/>
                    <a:pt x="18860" y="1084"/>
                  </a:cubicBezTo>
                  <a:close/>
                  <a:moveTo>
                    <a:pt x="18860" y="0"/>
                  </a:moveTo>
                  <a:cubicBezTo>
                    <a:pt x="18087" y="0"/>
                    <a:pt x="17313" y="107"/>
                    <a:pt x="16551" y="322"/>
                  </a:cubicBezTo>
                  <a:cubicBezTo>
                    <a:pt x="14181" y="1000"/>
                    <a:pt x="12288" y="2548"/>
                    <a:pt x="11193" y="4691"/>
                  </a:cubicBezTo>
                  <a:cubicBezTo>
                    <a:pt x="11086" y="4894"/>
                    <a:pt x="10979" y="5108"/>
                    <a:pt x="10895" y="5322"/>
                  </a:cubicBezTo>
                  <a:cubicBezTo>
                    <a:pt x="10669" y="5310"/>
                    <a:pt x="10443" y="5298"/>
                    <a:pt x="10240" y="5298"/>
                  </a:cubicBezTo>
                  <a:cubicBezTo>
                    <a:pt x="7192" y="5298"/>
                    <a:pt x="5311" y="6965"/>
                    <a:pt x="5085" y="9882"/>
                  </a:cubicBezTo>
                  <a:cubicBezTo>
                    <a:pt x="2335" y="10525"/>
                    <a:pt x="1" y="12561"/>
                    <a:pt x="1" y="16252"/>
                  </a:cubicBezTo>
                  <a:cubicBezTo>
                    <a:pt x="1" y="18967"/>
                    <a:pt x="953" y="22431"/>
                    <a:pt x="5442" y="23491"/>
                  </a:cubicBezTo>
                  <a:lnTo>
                    <a:pt x="5466" y="23491"/>
                  </a:lnTo>
                  <a:cubicBezTo>
                    <a:pt x="5704" y="24360"/>
                    <a:pt x="6085" y="25253"/>
                    <a:pt x="6740" y="26027"/>
                  </a:cubicBezTo>
                  <a:cubicBezTo>
                    <a:pt x="7847" y="27361"/>
                    <a:pt x="9466" y="28039"/>
                    <a:pt x="11419" y="28039"/>
                  </a:cubicBezTo>
                  <a:cubicBezTo>
                    <a:pt x="11907" y="28039"/>
                    <a:pt x="12443" y="27992"/>
                    <a:pt x="12979" y="27908"/>
                  </a:cubicBezTo>
                  <a:cubicBezTo>
                    <a:pt x="13479" y="28885"/>
                    <a:pt x="14538" y="29659"/>
                    <a:pt x="15908" y="29659"/>
                  </a:cubicBezTo>
                  <a:cubicBezTo>
                    <a:pt x="16479" y="29659"/>
                    <a:pt x="17051" y="29528"/>
                    <a:pt x="17622" y="29266"/>
                  </a:cubicBezTo>
                  <a:cubicBezTo>
                    <a:pt x="18813" y="30397"/>
                    <a:pt x="21027" y="31837"/>
                    <a:pt x="24647" y="31837"/>
                  </a:cubicBezTo>
                  <a:cubicBezTo>
                    <a:pt x="24992" y="31837"/>
                    <a:pt x="25361" y="31825"/>
                    <a:pt x="25718" y="31790"/>
                  </a:cubicBezTo>
                  <a:cubicBezTo>
                    <a:pt x="27981" y="31611"/>
                    <a:pt x="29957" y="30516"/>
                    <a:pt x="31279" y="28670"/>
                  </a:cubicBezTo>
                  <a:cubicBezTo>
                    <a:pt x="31541" y="28301"/>
                    <a:pt x="31779" y="27920"/>
                    <a:pt x="31969" y="27515"/>
                  </a:cubicBezTo>
                  <a:lnTo>
                    <a:pt x="32445" y="27432"/>
                  </a:lnTo>
                  <a:cubicBezTo>
                    <a:pt x="35196" y="26944"/>
                    <a:pt x="37077" y="25718"/>
                    <a:pt x="38041" y="23801"/>
                  </a:cubicBezTo>
                  <a:cubicBezTo>
                    <a:pt x="38577" y="22717"/>
                    <a:pt x="38744" y="21586"/>
                    <a:pt x="38696" y="20538"/>
                  </a:cubicBezTo>
                  <a:cubicBezTo>
                    <a:pt x="40077" y="20110"/>
                    <a:pt x="42149" y="18371"/>
                    <a:pt x="42292" y="15109"/>
                  </a:cubicBezTo>
                  <a:cubicBezTo>
                    <a:pt x="42375" y="13395"/>
                    <a:pt x="41756" y="11906"/>
                    <a:pt x="40530" y="10799"/>
                  </a:cubicBezTo>
                  <a:cubicBezTo>
                    <a:pt x="39577" y="9942"/>
                    <a:pt x="38506" y="9537"/>
                    <a:pt x="37982" y="9347"/>
                  </a:cubicBezTo>
                  <a:cubicBezTo>
                    <a:pt x="37922" y="9311"/>
                    <a:pt x="37863" y="9299"/>
                    <a:pt x="37827" y="9287"/>
                  </a:cubicBezTo>
                  <a:lnTo>
                    <a:pt x="37708" y="9239"/>
                  </a:lnTo>
                  <a:cubicBezTo>
                    <a:pt x="37458" y="8275"/>
                    <a:pt x="37041" y="7382"/>
                    <a:pt x="36458" y="6680"/>
                  </a:cubicBezTo>
                  <a:cubicBezTo>
                    <a:pt x="35363" y="5322"/>
                    <a:pt x="33779" y="4608"/>
                    <a:pt x="31874" y="4608"/>
                  </a:cubicBezTo>
                  <a:cubicBezTo>
                    <a:pt x="31255" y="4608"/>
                    <a:pt x="30588" y="4691"/>
                    <a:pt x="29898" y="4846"/>
                  </a:cubicBezTo>
                  <a:cubicBezTo>
                    <a:pt x="29195" y="3798"/>
                    <a:pt x="28171" y="3179"/>
                    <a:pt x="27016" y="3179"/>
                  </a:cubicBezTo>
                  <a:cubicBezTo>
                    <a:pt x="26552" y="3179"/>
                    <a:pt x="26088" y="3274"/>
                    <a:pt x="25611" y="3465"/>
                  </a:cubicBezTo>
                  <a:cubicBezTo>
                    <a:pt x="23992" y="1334"/>
                    <a:pt x="21551" y="0"/>
                    <a:pt x="1886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90;p15">
              <a:extLst>
                <a:ext uri="{FF2B5EF4-FFF2-40B4-BE49-F238E27FC236}">
                  <a16:creationId xmlns:a16="http://schemas.microsoft.com/office/drawing/2014/main" id="{134BA3C0-C65F-1438-9638-32DFCC5F61A0}"/>
                </a:ext>
              </a:extLst>
            </p:cNvPr>
            <p:cNvSpPr/>
            <p:nvPr/>
          </p:nvSpPr>
          <p:spPr>
            <a:xfrm>
              <a:off x="2079618" y="728225"/>
              <a:ext cx="4962729" cy="376972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162130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91;p15">
              <a:extLst>
                <a:ext uri="{FF2B5EF4-FFF2-40B4-BE49-F238E27FC236}">
                  <a16:creationId xmlns:a16="http://schemas.microsoft.com/office/drawing/2014/main" id="{9A6E8A16-1FA2-CAFB-CC33-B48E08EC3F9F}"/>
                </a:ext>
              </a:extLst>
            </p:cNvPr>
            <p:cNvSpPr/>
            <p:nvPr/>
          </p:nvSpPr>
          <p:spPr>
            <a:xfrm>
              <a:off x="2123833" y="806841"/>
              <a:ext cx="4837496" cy="359574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44"/>
          <p:cNvSpPr txBox="1">
            <a:spLocks noGrp="1"/>
          </p:cNvSpPr>
          <p:nvPr>
            <p:ph type="title"/>
          </p:nvPr>
        </p:nvSpPr>
        <p:spPr>
          <a:xfrm>
            <a:off x="2337824" y="1778479"/>
            <a:ext cx="4355616" cy="494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Estructura del estado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38"/>
          <p:cNvSpPr/>
          <p:nvPr/>
        </p:nvSpPr>
        <p:spPr>
          <a:xfrm flipH="1">
            <a:off x="1024757" y="2444600"/>
            <a:ext cx="1974727" cy="1959099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7" name="Google Shape;2437;p38"/>
          <p:cNvSpPr/>
          <p:nvPr/>
        </p:nvSpPr>
        <p:spPr>
          <a:xfrm rot="10800000">
            <a:off x="3572318" y="2444550"/>
            <a:ext cx="1974727" cy="1959099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9" name="Google Shape;2439;p38"/>
          <p:cNvSpPr/>
          <p:nvPr/>
        </p:nvSpPr>
        <p:spPr>
          <a:xfrm flipH="1">
            <a:off x="1456208" y="256075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0" name="Google Shape;2440;p38"/>
          <p:cNvSpPr/>
          <p:nvPr/>
        </p:nvSpPr>
        <p:spPr>
          <a:xfrm rot="10800000">
            <a:off x="3701683" y="256075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2" name="Google Shape;2442;p3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</a:t>
            </a:r>
            <a:r>
              <a:rPr lang="en" dirty="0"/>
              <a:t>amas del poder publico</a:t>
            </a:r>
            <a:endParaRPr dirty="0"/>
          </a:p>
        </p:txBody>
      </p:sp>
      <p:sp>
        <p:nvSpPr>
          <p:cNvPr id="2443" name="Google Shape;2443;p38"/>
          <p:cNvSpPr/>
          <p:nvPr/>
        </p:nvSpPr>
        <p:spPr>
          <a:xfrm>
            <a:off x="1353503" y="1529104"/>
            <a:ext cx="2036700" cy="6816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8"/>
          <p:cNvSpPr txBox="1"/>
          <p:nvPr/>
        </p:nvSpPr>
        <p:spPr>
          <a:xfrm>
            <a:off x="1440553" y="1656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Legislativa</a:t>
            </a:r>
            <a:endParaRPr sz="1700" dirty="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45" name="Google Shape;2445;p38"/>
          <p:cNvSpPr/>
          <p:nvPr/>
        </p:nvSpPr>
        <p:spPr>
          <a:xfrm>
            <a:off x="3538264" y="1520150"/>
            <a:ext cx="2073300" cy="681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38"/>
          <p:cNvSpPr txBox="1"/>
          <p:nvPr/>
        </p:nvSpPr>
        <p:spPr>
          <a:xfrm>
            <a:off x="3712265" y="1656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Ejecutiva</a:t>
            </a:r>
            <a:endParaRPr sz="1700" dirty="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47" name="Google Shape;2447;p38"/>
          <p:cNvSpPr/>
          <p:nvPr/>
        </p:nvSpPr>
        <p:spPr>
          <a:xfrm>
            <a:off x="5754951" y="2444550"/>
            <a:ext cx="2516002" cy="887407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38"/>
          <p:cNvSpPr txBox="1"/>
          <p:nvPr/>
        </p:nvSpPr>
        <p:spPr>
          <a:xfrm>
            <a:off x="6119878" y="2673453"/>
            <a:ext cx="196225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Judicial</a:t>
            </a:r>
            <a:endParaRPr sz="2400" dirty="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51" name="Google Shape;2451;p38"/>
          <p:cNvSpPr txBox="1"/>
          <p:nvPr/>
        </p:nvSpPr>
        <p:spPr>
          <a:xfrm>
            <a:off x="1562887" y="3103053"/>
            <a:ext cx="1602966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Le corresponde el trabajo de estipular las leyes, generar control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sobre el gobierno y reformar la Constitución.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53" name="Google Shape;2453;p38"/>
          <p:cNvSpPr txBox="1"/>
          <p:nvPr/>
        </p:nvSpPr>
        <p:spPr>
          <a:xfrm>
            <a:off x="3769659" y="3100139"/>
            <a:ext cx="1667906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Es la representante del gobierno además de cumplir la función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de ejecutar las leyes..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D02E1-FA59-23D2-87C1-1BF0E8A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RAMA JUDICIAL</a:t>
            </a:r>
            <a:endParaRPr lang="es-CO" dirty="0"/>
          </a:p>
        </p:txBody>
      </p:sp>
      <p:sp>
        <p:nvSpPr>
          <p:cNvPr id="4" name="Google Shape;2438;p38">
            <a:extLst>
              <a:ext uri="{FF2B5EF4-FFF2-40B4-BE49-F238E27FC236}">
                <a16:creationId xmlns:a16="http://schemas.microsoft.com/office/drawing/2014/main" id="{7F322F9A-2FE0-2D6A-05CA-D23A3A0A15A9}"/>
              </a:ext>
            </a:extLst>
          </p:cNvPr>
          <p:cNvSpPr/>
          <p:nvPr/>
        </p:nvSpPr>
        <p:spPr>
          <a:xfrm flipH="1">
            <a:off x="1931481" y="1077380"/>
            <a:ext cx="5647825" cy="3639063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Google Shape;2441;p38">
            <a:extLst>
              <a:ext uri="{FF2B5EF4-FFF2-40B4-BE49-F238E27FC236}">
                <a16:creationId xmlns:a16="http://schemas.microsoft.com/office/drawing/2014/main" id="{D83F8FAA-18C0-1FE7-E817-7065ABE53E73}"/>
              </a:ext>
            </a:extLst>
          </p:cNvPr>
          <p:cNvSpPr/>
          <p:nvPr/>
        </p:nvSpPr>
        <p:spPr>
          <a:xfrm flipH="1">
            <a:off x="1236703" y="1027348"/>
            <a:ext cx="6090834" cy="3409627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2450;p38">
            <a:extLst>
              <a:ext uri="{FF2B5EF4-FFF2-40B4-BE49-F238E27FC236}">
                <a16:creationId xmlns:a16="http://schemas.microsoft.com/office/drawing/2014/main" id="{C6D3ED4D-A9E9-2BB5-74A5-28E15B8795C2}"/>
              </a:ext>
            </a:extLst>
          </p:cNvPr>
          <p:cNvSpPr txBox="1"/>
          <p:nvPr/>
        </p:nvSpPr>
        <p:spPr>
          <a:xfrm>
            <a:off x="1672521" y="1741799"/>
            <a:ext cx="5442410" cy="31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Por su parte es la rama encargada de las labores de administrar, todo lo referente a la justicia y su correspondiente entorno dentro de las fronteras de nuestro país, es decir, se representa cómo la veedora y protectora de los ciudadanos .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" name="Google Shape;2094;p25">
            <a:extLst>
              <a:ext uri="{FF2B5EF4-FFF2-40B4-BE49-F238E27FC236}">
                <a16:creationId xmlns:a16="http://schemas.microsoft.com/office/drawing/2014/main" id="{FAE31CE1-ECE2-AE19-BBF9-59CC19854E66}"/>
              </a:ext>
            </a:extLst>
          </p:cNvPr>
          <p:cNvGrpSpPr/>
          <p:nvPr/>
        </p:nvGrpSpPr>
        <p:grpSpPr>
          <a:xfrm>
            <a:off x="384284" y="1323180"/>
            <a:ext cx="1568087" cy="3829707"/>
            <a:chOff x="6822375" y="1465025"/>
            <a:chExt cx="1124010" cy="3098930"/>
          </a:xfrm>
        </p:grpSpPr>
        <p:sp>
          <p:nvSpPr>
            <p:cNvPr id="7" name="Google Shape;2095;p25">
              <a:extLst>
                <a:ext uri="{FF2B5EF4-FFF2-40B4-BE49-F238E27FC236}">
                  <a16:creationId xmlns:a16="http://schemas.microsoft.com/office/drawing/2014/main" id="{4A78B6CB-650B-900B-0CB9-7BECFEDEB69F}"/>
                </a:ext>
              </a:extLst>
            </p:cNvPr>
            <p:cNvSpPr/>
            <p:nvPr/>
          </p:nvSpPr>
          <p:spPr>
            <a:xfrm>
              <a:off x="7136910" y="1465025"/>
              <a:ext cx="809475" cy="1259106"/>
            </a:xfrm>
            <a:custGeom>
              <a:avLst/>
              <a:gdLst/>
              <a:ahLst/>
              <a:cxnLst/>
              <a:rect l="l" t="t" r="r" b="b"/>
              <a:pathLst>
                <a:path w="26186" h="40728" extrusionOk="0">
                  <a:moveTo>
                    <a:pt x="7538" y="1"/>
                  </a:moveTo>
                  <a:cubicBezTo>
                    <a:pt x="5528" y="1"/>
                    <a:pt x="5604" y="2229"/>
                    <a:pt x="5604" y="2229"/>
                  </a:cubicBezTo>
                  <a:cubicBezTo>
                    <a:pt x="5604" y="2229"/>
                    <a:pt x="3169" y="2363"/>
                    <a:pt x="1568" y="5331"/>
                  </a:cubicBezTo>
                  <a:cubicBezTo>
                    <a:pt x="0" y="8300"/>
                    <a:pt x="734" y="13671"/>
                    <a:pt x="1301" y="15339"/>
                  </a:cubicBezTo>
                  <a:cubicBezTo>
                    <a:pt x="1868" y="17006"/>
                    <a:pt x="4470" y="24912"/>
                    <a:pt x="5971" y="30449"/>
                  </a:cubicBezTo>
                  <a:cubicBezTo>
                    <a:pt x="7415" y="35863"/>
                    <a:pt x="10052" y="40728"/>
                    <a:pt x="14709" y="40728"/>
                  </a:cubicBezTo>
                  <a:cubicBezTo>
                    <a:pt x="14787" y="40728"/>
                    <a:pt x="14865" y="40726"/>
                    <a:pt x="14944" y="40723"/>
                  </a:cubicBezTo>
                  <a:cubicBezTo>
                    <a:pt x="19714" y="40523"/>
                    <a:pt x="26186" y="38288"/>
                    <a:pt x="24117" y="30216"/>
                  </a:cubicBezTo>
                  <a:cubicBezTo>
                    <a:pt x="22016" y="22110"/>
                    <a:pt x="17479" y="18808"/>
                    <a:pt x="16612" y="16740"/>
                  </a:cubicBezTo>
                  <a:cubicBezTo>
                    <a:pt x="15711" y="14671"/>
                    <a:pt x="15511" y="12537"/>
                    <a:pt x="15111" y="8033"/>
                  </a:cubicBezTo>
                  <a:cubicBezTo>
                    <a:pt x="14711" y="3563"/>
                    <a:pt x="11642" y="1062"/>
                    <a:pt x="8573" y="161"/>
                  </a:cubicBezTo>
                  <a:cubicBezTo>
                    <a:pt x="8178" y="49"/>
                    <a:pt x="7835" y="1"/>
                    <a:pt x="7538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6;p25">
              <a:extLst>
                <a:ext uri="{FF2B5EF4-FFF2-40B4-BE49-F238E27FC236}">
                  <a16:creationId xmlns:a16="http://schemas.microsoft.com/office/drawing/2014/main" id="{8E0A3836-8DE1-5D80-0A68-677090021A6B}"/>
                </a:ext>
              </a:extLst>
            </p:cNvPr>
            <p:cNvSpPr/>
            <p:nvPr/>
          </p:nvSpPr>
          <p:spPr>
            <a:xfrm>
              <a:off x="7589607" y="1934043"/>
              <a:ext cx="34066" cy="23774"/>
            </a:xfrm>
            <a:custGeom>
              <a:avLst/>
              <a:gdLst/>
              <a:ahLst/>
              <a:cxnLst/>
              <a:rect l="l" t="t" r="r" b="b"/>
              <a:pathLst>
                <a:path w="1102" h="769" fill="none" extrusionOk="0">
                  <a:moveTo>
                    <a:pt x="1" y="1"/>
                  </a:moveTo>
                  <a:cubicBezTo>
                    <a:pt x="768" y="735"/>
                    <a:pt x="1102" y="768"/>
                    <a:pt x="1102" y="768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7;p25">
              <a:extLst>
                <a:ext uri="{FF2B5EF4-FFF2-40B4-BE49-F238E27FC236}">
                  <a16:creationId xmlns:a16="http://schemas.microsoft.com/office/drawing/2014/main" id="{7184D018-965A-FD08-2FCE-CE0570C59D56}"/>
                </a:ext>
              </a:extLst>
            </p:cNvPr>
            <p:cNvSpPr/>
            <p:nvPr/>
          </p:nvSpPr>
          <p:spPr>
            <a:xfrm>
              <a:off x="7375114" y="1550413"/>
              <a:ext cx="194934" cy="365106"/>
            </a:xfrm>
            <a:custGeom>
              <a:avLst/>
              <a:gdLst/>
              <a:ahLst/>
              <a:cxnLst/>
              <a:rect l="l" t="t" r="r" b="b"/>
              <a:pathLst>
                <a:path w="6306" h="11810" fill="none" extrusionOk="0">
                  <a:moveTo>
                    <a:pt x="1" y="1"/>
                  </a:moveTo>
                  <a:cubicBezTo>
                    <a:pt x="1" y="1"/>
                    <a:pt x="67" y="3237"/>
                    <a:pt x="3470" y="8173"/>
                  </a:cubicBezTo>
                  <a:cubicBezTo>
                    <a:pt x="4337" y="9441"/>
                    <a:pt x="5271" y="10642"/>
                    <a:pt x="6305" y="11809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8;p25">
              <a:extLst>
                <a:ext uri="{FF2B5EF4-FFF2-40B4-BE49-F238E27FC236}">
                  <a16:creationId xmlns:a16="http://schemas.microsoft.com/office/drawing/2014/main" id="{159E4D47-7911-6D31-07FE-1AC82027D4E3}"/>
                </a:ext>
              </a:extLst>
            </p:cNvPr>
            <p:cNvSpPr/>
            <p:nvPr/>
          </p:nvSpPr>
          <p:spPr>
            <a:xfrm>
              <a:off x="7399878" y="1617469"/>
              <a:ext cx="205228" cy="286706"/>
            </a:xfrm>
            <a:custGeom>
              <a:avLst/>
              <a:gdLst/>
              <a:ahLst/>
              <a:cxnLst/>
              <a:rect l="l" t="t" r="r" b="b"/>
              <a:pathLst>
                <a:path w="6639" h="9274" fill="none" extrusionOk="0">
                  <a:moveTo>
                    <a:pt x="0" y="0"/>
                  </a:moveTo>
                  <a:cubicBezTo>
                    <a:pt x="0" y="0"/>
                    <a:pt x="3069" y="7239"/>
                    <a:pt x="6638" y="9273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9;p25">
              <a:extLst>
                <a:ext uri="{FF2B5EF4-FFF2-40B4-BE49-F238E27FC236}">
                  <a16:creationId xmlns:a16="http://schemas.microsoft.com/office/drawing/2014/main" id="{AB32D64B-221C-E6BB-A9C6-B70D2BCE6032}"/>
                </a:ext>
              </a:extLst>
            </p:cNvPr>
            <p:cNvSpPr/>
            <p:nvPr/>
          </p:nvSpPr>
          <p:spPr>
            <a:xfrm>
              <a:off x="7684487" y="2185664"/>
              <a:ext cx="160900" cy="491950"/>
            </a:xfrm>
            <a:custGeom>
              <a:avLst/>
              <a:gdLst/>
              <a:ahLst/>
              <a:cxnLst/>
              <a:rect l="l" t="t" r="r" b="b"/>
              <a:pathLst>
                <a:path w="5205" h="15913" fill="none" extrusionOk="0">
                  <a:moveTo>
                    <a:pt x="1" y="1"/>
                  </a:moveTo>
                  <a:cubicBezTo>
                    <a:pt x="1" y="1"/>
                    <a:pt x="5071" y="5838"/>
                    <a:pt x="5138" y="10008"/>
                  </a:cubicBezTo>
                  <a:cubicBezTo>
                    <a:pt x="5205" y="14178"/>
                    <a:pt x="2569" y="15912"/>
                    <a:pt x="2302" y="15912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0;p25">
              <a:extLst>
                <a:ext uri="{FF2B5EF4-FFF2-40B4-BE49-F238E27FC236}">
                  <a16:creationId xmlns:a16="http://schemas.microsoft.com/office/drawing/2014/main" id="{87BABAF7-AE4B-9C47-1A59-0DB3298108B3}"/>
                </a:ext>
              </a:extLst>
            </p:cNvPr>
            <p:cNvSpPr/>
            <p:nvPr/>
          </p:nvSpPr>
          <p:spPr>
            <a:xfrm>
              <a:off x="7700995" y="2104202"/>
              <a:ext cx="36137" cy="59851"/>
            </a:xfrm>
            <a:custGeom>
              <a:avLst/>
              <a:gdLst/>
              <a:ahLst/>
              <a:cxnLst/>
              <a:rect l="l" t="t" r="r" b="b"/>
              <a:pathLst>
                <a:path w="1169" h="1936" fill="none" extrusionOk="0">
                  <a:moveTo>
                    <a:pt x="1" y="1"/>
                  </a:moveTo>
                  <a:cubicBezTo>
                    <a:pt x="1" y="1"/>
                    <a:pt x="501" y="735"/>
                    <a:pt x="1168" y="1935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1;p25">
              <a:extLst>
                <a:ext uri="{FF2B5EF4-FFF2-40B4-BE49-F238E27FC236}">
                  <a16:creationId xmlns:a16="http://schemas.microsoft.com/office/drawing/2014/main" id="{AFF2285C-993C-A435-9546-96249E5AC1E8}"/>
                </a:ext>
              </a:extLst>
            </p:cNvPr>
            <p:cNvSpPr/>
            <p:nvPr/>
          </p:nvSpPr>
          <p:spPr>
            <a:xfrm>
              <a:off x="7170917" y="1731918"/>
              <a:ext cx="59847" cy="207316"/>
            </a:xfrm>
            <a:custGeom>
              <a:avLst/>
              <a:gdLst/>
              <a:ahLst/>
              <a:cxnLst/>
              <a:rect l="l" t="t" r="r" b="b"/>
              <a:pathLst>
                <a:path w="1936" h="6706" fill="none" extrusionOk="0">
                  <a:moveTo>
                    <a:pt x="1936" y="1"/>
                  </a:moveTo>
                  <a:cubicBezTo>
                    <a:pt x="1936" y="1"/>
                    <a:pt x="1" y="3937"/>
                    <a:pt x="201" y="6706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02;p25">
              <a:extLst>
                <a:ext uri="{FF2B5EF4-FFF2-40B4-BE49-F238E27FC236}">
                  <a16:creationId xmlns:a16="http://schemas.microsoft.com/office/drawing/2014/main" id="{84A25998-181F-A792-6821-D16C0274B6C6}"/>
                </a:ext>
              </a:extLst>
            </p:cNvPr>
            <p:cNvSpPr/>
            <p:nvPr/>
          </p:nvSpPr>
          <p:spPr>
            <a:xfrm>
              <a:off x="7200843" y="1803085"/>
              <a:ext cx="21670" cy="115529"/>
            </a:xfrm>
            <a:custGeom>
              <a:avLst/>
              <a:gdLst/>
              <a:ahLst/>
              <a:cxnLst/>
              <a:rect l="l" t="t" r="r" b="b"/>
              <a:pathLst>
                <a:path w="701" h="3737" fill="none" extrusionOk="0">
                  <a:moveTo>
                    <a:pt x="34" y="0"/>
                  </a:moveTo>
                  <a:cubicBezTo>
                    <a:pt x="34" y="0"/>
                    <a:pt x="0" y="2436"/>
                    <a:pt x="701" y="3736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03;p25">
              <a:extLst>
                <a:ext uri="{FF2B5EF4-FFF2-40B4-BE49-F238E27FC236}">
                  <a16:creationId xmlns:a16="http://schemas.microsoft.com/office/drawing/2014/main" id="{D56DDEBE-1FB8-1039-2200-BA86D3D33640}"/>
                </a:ext>
              </a:extLst>
            </p:cNvPr>
            <p:cNvSpPr/>
            <p:nvPr/>
          </p:nvSpPr>
          <p:spPr>
            <a:xfrm>
              <a:off x="7712341" y="2931282"/>
              <a:ext cx="89739" cy="236778"/>
            </a:xfrm>
            <a:custGeom>
              <a:avLst/>
              <a:gdLst/>
              <a:ahLst/>
              <a:cxnLst/>
              <a:rect l="l" t="t" r="r" b="b"/>
              <a:pathLst>
                <a:path w="2903" h="7659" extrusionOk="0">
                  <a:moveTo>
                    <a:pt x="2569" y="0"/>
                  </a:moveTo>
                  <a:lnTo>
                    <a:pt x="934" y="734"/>
                  </a:lnTo>
                  <a:cubicBezTo>
                    <a:pt x="934" y="734"/>
                    <a:pt x="0" y="2802"/>
                    <a:pt x="0" y="3403"/>
                  </a:cubicBezTo>
                  <a:cubicBezTo>
                    <a:pt x="0" y="3953"/>
                    <a:pt x="85" y="6128"/>
                    <a:pt x="381" y="6128"/>
                  </a:cubicBezTo>
                  <a:cubicBezTo>
                    <a:pt x="408" y="6128"/>
                    <a:pt x="437" y="6110"/>
                    <a:pt x="467" y="6071"/>
                  </a:cubicBezTo>
                  <a:cubicBezTo>
                    <a:pt x="801" y="5604"/>
                    <a:pt x="467" y="3870"/>
                    <a:pt x="934" y="3770"/>
                  </a:cubicBezTo>
                  <a:cubicBezTo>
                    <a:pt x="993" y="3753"/>
                    <a:pt x="1050" y="3744"/>
                    <a:pt x="1104" y="3744"/>
                  </a:cubicBezTo>
                  <a:cubicBezTo>
                    <a:pt x="1480" y="3744"/>
                    <a:pt x="1706" y="4175"/>
                    <a:pt x="1268" y="5371"/>
                  </a:cubicBezTo>
                  <a:cubicBezTo>
                    <a:pt x="887" y="6515"/>
                    <a:pt x="572" y="7659"/>
                    <a:pt x="996" y="7659"/>
                  </a:cubicBezTo>
                  <a:cubicBezTo>
                    <a:pt x="1091" y="7659"/>
                    <a:pt x="1224" y="7601"/>
                    <a:pt x="1401" y="7472"/>
                  </a:cubicBezTo>
                  <a:cubicBezTo>
                    <a:pt x="2335" y="6772"/>
                    <a:pt x="2335" y="5838"/>
                    <a:pt x="2669" y="3736"/>
                  </a:cubicBezTo>
                  <a:cubicBezTo>
                    <a:pt x="2903" y="2502"/>
                    <a:pt x="2836" y="1234"/>
                    <a:pt x="25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4;p25">
              <a:extLst>
                <a:ext uri="{FF2B5EF4-FFF2-40B4-BE49-F238E27FC236}">
                  <a16:creationId xmlns:a16="http://schemas.microsoft.com/office/drawing/2014/main" id="{8A940853-A5EE-93E6-9311-4CBACB0A3331}"/>
                </a:ext>
              </a:extLst>
            </p:cNvPr>
            <p:cNvSpPr/>
            <p:nvPr/>
          </p:nvSpPr>
          <p:spPr>
            <a:xfrm>
              <a:off x="7531856" y="2002119"/>
              <a:ext cx="277440" cy="973513"/>
            </a:xfrm>
            <a:custGeom>
              <a:avLst/>
              <a:gdLst/>
              <a:ahLst/>
              <a:cxnLst/>
              <a:rect l="l" t="t" r="r" b="b"/>
              <a:pathLst>
                <a:path w="8975" h="31490" extrusionOk="0">
                  <a:moveTo>
                    <a:pt x="3737" y="0"/>
                  </a:moveTo>
                  <a:cubicBezTo>
                    <a:pt x="3737" y="0"/>
                    <a:pt x="1" y="13510"/>
                    <a:pt x="1" y="14344"/>
                  </a:cubicBezTo>
                  <a:cubicBezTo>
                    <a:pt x="1" y="15145"/>
                    <a:pt x="335" y="16779"/>
                    <a:pt x="1269" y="18780"/>
                  </a:cubicBezTo>
                  <a:cubicBezTo>
                    <a:pt x="2203" y="20749"/>
                    <a:pt x="6072" y="31490"/>
                    <a:pt x="6072" y="31490"/>
                  </a:cubicBezTo>
                  <a:lnTo>
                    <a:pt x="8974" y="30189"/>
                  </a:lnTo>
                  <a:lnTo>
                    <a:pt x="5605" y="17146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5;p25">
              <a:extLst>
                <a:ext uri="{FF2B5EF4-FFF2-40B4-BE49-F238E27FC236}">
                  <a16:creationId xmlns:a16="http://schemas.microsoft.com/office/drawing/2014/main" id="{5689B7E5-621F-E060-20FC-F3D1A61415CC}"/>
                </a:ext>
              </a:extLst>
            </p:cNvPr>
            <p:cNvSpPr/>
            <p:nvPr/>
          </p:nvSpPr>
          <p:spPr>
            <a:xfrm>
              <a:off x="7124513" y="3475765"/>
              <a:ext cx="223807" cy="1033488"/>
            </a:xfrm>
            <a:custGeom>
              <a:avLst/>
              <a:gdLst/>
              <a:ahLst/>
              <a:cxnLst/>
              <a:rect l="l" t="t" r="r" b="b"/>
              <a:pathLst>
                <a:path w="7240" h="33430" extrusionOk="0">
                  <a:moveTo>
                    <a:pt x="6205" y="1"/>
                  </a:moveTo>
                  <a:lnTo>
                    <a:pt x="1" y="134"/>
                  </a:lnTo>
                  <a:cubicBezTo>
                    <a:pt x="1" y="134"/>
                    <a:pt x="468" y="2469"/>
                    <a:pt x="601" y="3637"/>
                  </a:cubicBezTo>
                  <a:cubicBezTo>
                    <a:pt x="701" y="4804"/>
                    <a:pt x="368" y="9007"/>
                    <a:pt x="935" y="12943"/>
                  </a:cubicBezTo>
                  <a:cubicBezTo>
                    <a:pt x="1535" y="16913"/>
                    <a:pt x="4571" y="28588"/>
                    <a:pt x="4571" y="28588"/>
                  </a:cubicBezTo>
                  <a:cubicBezTo>
                    <a:pt x="4571" y="28588"/>
                    <a:pt x="1535" y="31257"/>
                    <a:pt x="1535" y="32524"/>
                  </a:cubicBezTo>
                  <a:cubicBezTo>
                    <a:pt x="1535" y="33160"/>
                    <a:pt x="1759" y="33429"/>
                    <a:pt x="2166" y="33429"/>
                  </a:cubicBezTo>
                  <a:cubicBezTo>
                    <a:pt x="2592" y="33429"/>
                    <a:pt x="3219" y="33135"/>
                    <a:pt x="4004" y="32658"/>
                  </a:cubicBezTo>
                  <a:cubicBezTo>
                    <a:pt x="5505" y="31724"/>
                    <a:pt x="7006" y="29622"/>
                    <a:pt x="7139" y="28221"/>
                  </a:cubicBezTo>
                  <a:cubicBezTo>
                    <a:pt x="7239" y="26820"/>
                    <a:pt x="5972" y="18648"/>
                    <a:pt x="6439" y="15045"/>
                  </a:cubicBezTo>
                  <a:cubicBezTo>
                    <a:pt x="6906" y="11442"/>
                    <a:pt x="6205" y="5138"/>
                    <a:pt x="6205" y="2569"/>
                  </a:cubicBezTo>
                  <a:lnTo>
                    <a:pt x="62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6;p25">
              <a:extLst>
                <a:ext uri="{FF2B5EF4-FFF2-40B4-BE49-F238E27FC236}">
                  <a16:creationId xmlns:a16="http://schemas.microsoft.com/office/drawing/2014/main" id="{2A399CBD-235E-3D51-47AC-36BD18804ABD}"/>
                </a:ext>
              </a:extLst>
            </p:cNvPr>
            <p:cNvSpPr/>
            <p:nvPr/>
          </p:nvSpPr>
          <p:spPr>
            <a:xfrm>
              <a:off x="7171968" y="4381216"/>
              <a:ext cx="163991" cy="128050"/>
            </a:xfrm>
            <a:custGeom>
              <a:avLst/>
              <a:gdLst/>
              <a:ahLst/>
              <a:cxnLst/>
              <a:rect l="l" t="t" r="r" b="b"/>
              <a:pathLst>
                <a:path w="5305" h="4142" extrusionOk="0">
                  <a:moveTo>
                    <a:pt x="5304" y="0"/>
                  </a:moveTo>
                  <a:lnTo>
                    <a:pt x="5304" y="0"/>
                  </a:lnTo>
                  <a:cubicBezTo>
                    <a:pt x="4170" y="1251"/>
                    <a:pt x="2808" y="2019"/>
                    <a:pt x="2124" y="2019"/>
                  </a:cubicBezTo>
                  <a:cubicBezTo>
                    <a:pt x="2023" y="2019"/>
                    <a:pt x="1937" y="2003"/>
                    <a:pt x="1868" y="1969"/>
                  </a:cubicBezTo>
                  <a:cubicBezTo>
                    <a:pt x="1435" y="1768"/>
                    <a:pt x="1668" y="968"/>
                    <a:pt x="1935" y="334"/>
                  </a:cubicBezTo>
                  <a:lnTo>
                    <a:pt x="1935" y="334"/>
                  </a:lnTo>
                  <a:cubicBezTo>
                    <a:pt x="1068" y="1235"/>
                    <a:pt x="0" y="2469"/>
                    <a:pt x="0" y="3236"/>
                  </a:cubicBezTo>
                  <a:cubicBezTo>
                    <a:pt x="0" y="3872"/>
                    <a:pt x="224" y="4141"/>
                    <a:pt x="627" y="4141"/>
                  </a:cubicBezTo>
                  <a:cubicBezTo>
                    <a:pt x="1049" y="4141"/>
                    <a:pt x="1668" y="3847"/>
                    <a:pt x="2435" y="3370"/>
                  </a:cubicBezTo>
                  <a:cubicBezTo>
                    <a:pt x="3670" y="2536"/>
                    <a:pt x="4670" y="1368"/>
                    <a:pt x="5304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7;p25">
              <a:extLst>
                <a:ext uri="{FF2B5EF4-FFF2-40B4-BE49-F238E27FC236}">
                  <a16:creationId xmlns:a16="http://schemas.microsoft.com/office/drawing/2014/main" id="{D37625B1-732D-03D5-1495-12A35F336E1E}"/>
                </a:ext>
              </a:extLst>
            </p:cNvPr>
            <p:cNvSpPr/>
            <p:nvPr/>
          </p:nvSpPr>
          <p:spPr>
            <a:xfrm>
              <a:off x="7297764" y="3494345"/>
              <a:ext cx="307456" cy="1069597"/>
            </a:xfrm>
            <a:custGeom>
              <a:avLst/>
              <a:gdLst/>
              <a:ahLst/>
              <a:cxnLst/>
              <a:rect l="l" t="t" r="r" b="b"/>
              <a:pathLst>
                <a:path w="9946" h="34598" extrusionOk="0">
                  <a:moveTo>
                    <a:pt x="6639" y="0"/>
                  </a:moveTo>
                  <a:lnTo>
                    <a:pt x="101" y="334"/>
                  </a:lnTo>
                  <a:cubicBezTo>
                    <a:pt x="101" y="334"/>
                    <a:pt x="1" y="4537"/>
                    <a:pt x="468" y="6305"/>
                  </a:cubicBezTo>
                  <a:cubicBezTo>
                    <a:pt x="935" y="8039"/>
                    <a:pt x="3837" y="17012"/>
                    <a:pt x="4304" y="19681"/>
                  </a:cubicBezTo>
                  <a:cubicBezTo>
                    <a:pt x="4804" y="22516"/>
                    <a:pt x="5105" y="25352"/>
                    <a:pt x="5238" y="28187"/>
                  </a:cubicBezTo>
                  <a:cubicBezTo>
                    <a:pt x="5238" y="30055"/>
                    <a:pt x="7006" y="34258"/>
                    <a:pt x="8173" y="34492"/>
                  </a:cubicBezTo>
                  <a:cubicBezTo>
                    <a:pt x="8478" y="34553"/>
                    <a:pt x="8751" y="34598"/>
                    <a:pt x="8982" y="34598"/>
                  </a:cubicBezTo>
                  <a:cubicBezTo>
                    <a:pt x="9634" y="34598"/>
                    <a:pt x="9946" y="34237"/>
                    <a:pt x="9674" y="32857"/>
                  </a:cubicBezTo>
                  <a:cubicBezTo>
                    <a:pt x="9341" y="30989"/>
                    <a:pt x="7106" y="28087"/>
                    <a:pt x="7106" y="28087"/>
                  </a:cubicBezTo>
                  <a:cubicBezTo>
                    <a:pt x="7106" y="28087"/>
                    <a:pt x="8273" y="16212"/>
                    <a:pt x="7806" y="12476"/>
                  </a:cubicBezTo>
                  <a:cubicBezTo>
                    <a:pt x="7339" y="8707"/>
                    <a:pt x="6072" y="5004"/>
                    <a:pt x="6072" y="4670"/>
                  </a:cubicBezTo>
                  <a:cubicBezTo>
                    <a:pt x="6072" y="4303"/>
                    <a:pt x="6639" y="0"/>
                    <a:pt x="6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8;p25">
              <a:extLst>
                <a:ext uri="{FF2B5EF4-FFF2-40B4-BE49-F238E27FC236}">
                  <a16:creationId xmlns:a16="http://schemas.microsoft.com/office/drawing/2014/main" id="{C917BB08-6320-8010-3634-40D88C59E8DE}"/>
                </a:ext>
              </a:extLst>
            </p:cNvPr>
            <p:cNvSpPr/>
            <p:nvPr/>
          </p:nvSpPr>
          <p:spPr>
            <a:xfrm>
              <a:off x="7468974" y="4416274"/>
              <a:ext cx="136262" cy="147681"/>
            </a:xfrm>
            <a:custGeom>
              <a:avLst/>
              <a:gdLst/>
              <a:ahLst/>
              <a:cxnLst/>
              <a:rect l="l" t="t" r="r" b="b"/>
              <a:pathLst>
                <a:path w="4408" h="4777" extrusionOk="0">
                  <a:moveTo>
                    <a:pt x="67" y="1"/>
                  </a:moveTo>
                  <a:lnTo>
                    <a:pt x="0" y="101"/>
                  </a:lnTo>
                  <a:cubicBezTo>
                    <a:pt x="534" y="2102"/>
                    <a:pt x="1735" y="4504"/>
                    <a:pt x="2635" y="4671"/>
                  </a:cubicBezTo>
                  <a:cubicBezTo>
                    <a:pt x="2940" y="4732"/>
                    <a:pt x="3213" y="4777"/>
                    <a:pt x="3444" y="4777"/>
                  </a:cubicBezTo>
                  <a:cubicBezTo>
                    <a:pt x="4096" y="4777"/>
                    <a:pt x="4408" y="4416"/>
                    <a:pt x="4136" y="3036"/>
                  </a:cubicBezTo>
                  <a:cubicBezTo>
                    <a:pt x="3970" y="2302"/>
                    <a:pt x="3669" y="1568"/>
                    <a:pt x="3269" y="901"/>
                  </a:cubicBezTo>
                  <a:cubicBezTo>
                    <a:pt x="3136" y="1502"/>
                    <a:pt x="2869" y="2002"/>
                    <a:pt x="2402" y="2002"/>
                  </a:cubicBezTo>
                  <a:cubicBezTo>
                    <a:pt x="1234" y="200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9;p25">
              <a:extLst>
                <a:ext uri="{FF2B5EF4-FFF2-40B4-BE49-F238E27FC236}">
                  <a16:creationId xmlns:a16="http://schemas.microsoft.com/office/drawing/2014/main" id="{B07944F2-08D3-4263-7912-F1A3BE17581A}"/>
                </a:ext>
              </a:extLst>
            </p:cNvPr>
            <p:cNvSpPr/>
            <p:nvPr/>
          </p:nvSpPr>
          <p:spPr>
            <a:xfrm>
              <a:off x="6991483" y="1934970"/>
              <a:ext cx="655840" cy="1620224"/>
            </a:xfrm>
            <a:custGeom>
              <a:avLst/>
              <a:gdLst/>
              <a:ahLst/>
              <a:cxnLst/>
              <a:rect l="l" t="t" r="r" b="b"/>
              <a:pathLst>
                <a:path w="21216" h="52409" extrusionOk="0">
                  <a:moveTo>
                    <a:pt x="10801" y="1"/>
                  </a:moveTo>
                  <a:cubicBezTo>
                    <a:pt x="10318" y="1"/>
                    <a:pt x="9860" y="23"/>
                    <a:pt x="9441" y="71"/>
                  </a:cubicBezTo>
                  <a:cubicBezTo>
                    <a:pt x="9441" y="71"/>
                    <a:pt x="1168" y="1839"/>
                    <a:pt x="1035" y="2306"/>
                  </a:cubicBezTo>
                  <a:cubicBezTo>
                    <a:pt x="935" y="2773"/>
                    <a:pt x="3737" y="17317"/>
                    <a:pt x="3737" y="17917"/>
                  </a:cubicBezTo>
                  <a:cubicBezTo>
                    <a:pt x="3737" y="18484"/>
                    <a:pt x="468" y="26090"/>
                    <a:pt x="234" y="30726"/>
                  </a:cubicBezTo>
                  <a:cubicBezTo>
                    <a:pt x="1" y="35396"/>
                    <a:pt x="1735" y="50907"/>
                    <a:pt x="1735" y="50907"/>
                  </a:cubicBezTo>
                  <a:cubicBezTo>
                    <a:pt x="1735" y="50907"/>
                    <a:pt x="5238" y="52408"/>
                    <a:pt x="8640" y="52408"/>
                  </a:cubicBezTo>
                  <a:cubicBezTo>
                    <a:pt x="12009" y="52408"/>
                    <a:pt x="17713" y="51574"/>
                    <a:pt x="17713" y="51574"/>
                  </a:cubicBezTo>
                  <a:cubicBezTo>
                    <a:pt x="17713" y="51574"/>
                    <a:pt x="20515" y="42601"/>
                    <a:pt x="20749" y="35029"/>
                  </a:cubicBezTo>
                  <a:cubicBezTo>
                    <a:pt x="20982" y="27457"/>
                    <a:pt x="17613" y="18017"/>
                    <a:pt x="17613" y="18017"/>
                  </a:cubicBezTo>
                  <a:cubicBezTo>
                    <a:pt x="17613" y="18017"/>
                    <a:pt x="21216" y="2739"/>
                    <a:pt x="21216" y="2172"/>
                  </a:cubicBezTo>
                  <a:cubicBezTo>
                    <a:pt x="21216" y="1664"/>
                    <a:pt x="15016" y="1"/>
                    <a:pt x="10801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0;p25">
              <a:extLst>
                <a:ext uri="{FF2B5EF4-FFF2-40B4-BE49-F238E27FC236}">
                  <a16:creationId xmlns:a16="http://schemas.microsoft.com/office/drawing/2014/main" id="{8C731DE7-E910-0040-66BC-D97BC921CCAD}"/>
                </a:ext>
              </a:extLst>
            </p:cNvPr>
            <p:cNvSpPr/>
            <p:nvPr/>
          </p:nvSpPr>
          <p:spPr>
            <a:xfrm>
              <a:off x="7020358" y="1935712"/>
              <a:ext cx="626967" cy="891310"/>
            </a:xfrm>
            <a:custGeom>
              <a:avLst/>
              <a:gdLst/>
              <a:ahLst/>
              <a:cxnLst/>
              <a:rect l="l" t="t" r="r" b="b"/>
              <a:pathLst>
                <a:path w="20282" h="28831" extrusionOk="0">
                  <a:moveTo>
                    <a:pt x="9958" y="1"/>
                  </a:moveTo>
                  <a:cubicBezTo>
                    <a:pt x="9441" y="1"/>
                    <a:pt x="8952" y="25"/>
                    <a:pt x="8507" y="80"/>
                  </a:cubicBezTo>
                  <a:cubicBezTo>
                    <a:pt x="8507" y="80"/>
                    <a:pt x="234" y="1815"/>
                    <a:pt x="101" y="2282"/>
                  </a:cubicBezTo>
                  <a:cubicBezTo>
                    <a:pt x="1" y="2749"/>
                    <a:pt x="2803" y="17326"/>
                    <a:pt x="2803" y="17926"/>
                  </a:cubicBezTo>
                  <a:cubicBezTo>
                    <a:pt x="2803" y="18327"/>
                    <a:pt x="1135" y="22296"/>
                    <a:pt x="101" y="26232"/>
                  </a:cubicBezTo>
                  <a:cubicBezTo>
                    <a:pt x="1635" y="27033"/>
                    <a:pt x="3236" y="27667"/>
                    <a:pt x="4904" y="28167"/>
                  </a:cubicBezTo>
                  <a:cubicBezTo>
                    <a:pt x="5827" y="28432"/>
                    <a:pt x="6606" y="28530"/>
                    <a:pt x="7253" y="28530"/>
                  </a:cubicBezTo>
                  <a:cubicBezTo>
                    <a:pt x="9133" y="28530"/>
                    <a:pt x="9908" y="27700"/>
                    <a:pt x="9908" y="27700"/>
                  </a:cubicBezTo>
                  <a:lnTo>
                    <a:pt x="9908" y="27700"/>
                  </a:lnTo>
                  <a:cubicBezTo>
                    <a:pt x="9908" y="27700"/>
                    <a:pt x="9541" y="28534"/>
                    <a:pt x="11642" y="28734"/>
                  </a:cubicBezTo>
                  <a:cubicBezTo>
                    <a:pt x="12113" y="28793"/>
                    <a:pt x="12663" y="28831"/>
                    <a:pt x="13263" y="28831"/>
                  </a:cubicBezTo>
                  <a:cubicBezTo>
                    <a:pt x="15047" y="28831"/>
                    <a:pt x="17267" y="28498"/>
                    <a:pt x="19114" y="27400"/>
                  </a:cubicBezTo>
                  <a:cubicBezTo>
                    <a:pt x="18514" y="24231"/>
                    <a:pt x="17713" y="21062"/>
                    <a:pt x="16679" y="17993"/>
                  </a:cubicBezTo>
                  <a:cubicBezTo>
                    <a:pt x="16679" y="17993"/>
                    <a:pt x="20282" y="2749"/>
                    <a:pt x="20282" y="2148"/>
                  </a:cubicBezTo>
                  <a:cubicBezTo>
                    <a:pt x="20282" y="1643"/>
                    <a:pt x="14170" y="1"/>
                    <a:pt x="9958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1;p25">
              <a:extLst>
                <a:ext uri="{FF2B5EF4-FFF2-40B4-BE49-F238E27FC236}">
                  <a16:creationId xmlns:a16="http://schemas.microsoft.com/office/drawing/2014/main" id="{B57623FF-1D67-4811-5518-BC9599245CEC}"/>
                </a:ext>
              </a:extLst>
            </p:cNvPr>
            <p:cNvSpPr/>
            <p:nvPr/>
          </p:nvSpPr>
          <p:spPr>
            <a:xfrm>
              <a:off x="7323547" y="2679661"/>
              <a:ext cx="9336" cy="58800"/>
            </a:xfrm>
            <a:custGeom>
              <a:avLst/>
              <a:gdLst/>
              <a:ahLst/>
              <a:cxnLst/>
              <a:rect l="l" t="t" r="r" b="b"/>
              <a:pathLst>
                <a:path w="302" h="1902" fill="none" extrusionOk="0">
                  <a:moveTo>
                    <a:pt x="301" y="0"/>
                  </a:moveTo>
                  <a:cubicBezTo>
                    <a:pt x="134" y="1134"/>
                    <a:pt x="1" y="1901"/>
                    <a:pt x="1" y="190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2;p25">
              <a:extLst>
                <a:ext uri="{FF2B5EF4-FFF2-40B4-BE49-F238E27FC236}">
                  <a16:creationId xmlns:a16="http://schemas.microsoft.com/office/drawing/2014/main" id="{DBA6A718-EAAD-911B-713A-1F4B57FD6603}"/>
                </a:ext>
              </a:extLst>
            </p:cNvPr>
            <p:cNvSpPr/>
            <p:nvPr/>
          </p:nvSpPr>
          <p:spPr>
            <a:xfrm>
              <a:off x="7343148" y="2204244"/>
              <a:ext cx="20650" cy="399113"/>
            </a:xfrm>
            <a:custGeom>
              <a:avLst/>
              <a:gdLst/>
              <a:ahLst/>
              <a:cxnLst/>
              <a:rect l="l" t="t" r="r" b="b"/>
              <a:pathLst>
                <a:path w="668" h="12910" fill="none" extrusionOk="0">
                  <a:moveTo>
                    <a:pt x="301" y="0"/>
                  </a:moveTo>
                  <a:cubicBezTo>
                    <a:pt x="601" y="2769"/>
                    <a:pt x="668" y="5538"/>
                    <a:pt x="534" y="8340"/>
                  </a:cubicBezTo>
                  <a:cubicBezTo>
                    <a:pt x="401" y="9741"/>
                    <a:pt x="201" y="11375"/>
                    <a:pt x="1" y="1291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3;p25">
              <a:extLst>
                <a:ext uri="{FF2B5EF4-FFF2-40B4-BE49-F238E27FC236}">
                  <a16:creationId xmlns:a16="http://schemas.microsoft.com/office/drawing/2014/main" id="{14A403D9-7AB0-184E-A13C-AAB7AAFC0BD1}"/>
                </a:ext>
              </a:extLst>
            </p:cNvPr>
            <p:cNvSpPr/>
            <p:nvPr/>
          </p:nvSpPr>
          <p:spPr>
            <a:xfrm>
              <a:off x="7131747" y="1904766"/>
              <a:ext cx="425882" cy="299505"/>
            </a:xfrm>
            <a:custGeom>
              <a:avLst/>
              <a:gdLst/>
              <a:ahLst/>
              <a:cxnLst/>
              <a:rect l="l" t="t" r="r" b="b"/>
              <a:pathLst>
                <a:path w="13777" h="9688" extrusionOk="0">
                  <a:moveTo>
                    <a:pt x="7147" y="0"/>
                  </a:moveTo>
                  <a:cubicBezTo>
                    <a:pt x="6719" y="0"/>
                    <a:pt x="6291" y="49"/>
                    <a:pt x="5871" y="147"/>
                  </a:cubicBezTo>
                  <a:cubicBezTo>
                    <a:pt x="5871" y="147"/>
                    <a:pt x="3636" y="914"/>
                    <a:pt x="2636" y="1782"/>
                  </a:cubicBezTo>
                  <a:cubicBezTo>
                    <a:pt x="1635" y="2649"/>
                    <a:pt x="0" y="4150"/>
                    <a:pt x="0" y="4150"/>
                  </a:cubicBezTo>
                  <a:lnTo>
                    <a:pt x="4137" y="4417"/>
                  </a:lnTo>
                  <a:lnTo>
                    <a:pt x="7139" y="9687"/>
                  </a:lnTo>
                  <a:lnTo>
                    <a:pt x="9274" y="4550"/>
                  </a:lnTo>
                  <a:lnTo>
                    <a:pt x="11775" y="4550"/>
                  </a:lnTo>
                  <a:cubicBezTo>
                    <a:pt x="12443" y="4550"/>
                    <a:pt x="13143" y="4717"/>
                    <a:pt x="13777" y="5051"/>
                  </a:cubicBezTo>
                  <a:cubicBezTo>
                    <a:pt x="13777" y="5051"/>
                    <a:pt x="10875" y="1181"/>
                    <a:pt x="9274" y="414"/>
                  </a:cubicBezTo>
                  <a:cubicBezTo>
                    <a:pt x="8601" y="141"/>
                    <a:pt x="7875" y="0"/>
                    <a:pt x="714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4;p25">
              <a:extLst>
                <a:ext uri="{FF2B5EF4-FFF2-40B4-BE49-F238E27FC236}">
                  <a16:creationId xmlns:a16="http://schemas.microsoft.com/office/drawing/2014/main" id="{F758C5F5-4668-889B-4EEC-279848E63239}"/>
                </a:ext>
              </a:extLst>
            </p:cNvPr>
            <p:cNvSpPr/>
            <p:nvPr/>
          </p:nvSpPr>
          <p:spPr>
            <a:xfrm>
              <a:off x="7270960" y="1828869"/>
              <a:ext cx="119662" cy="248649"/>
            </a:xfrm>
            <a:custGeom>
              <a:avLst/>
              <a:gdLst/>
              <a:ahLst/>
              <a:cxnLst/>
              <a:rect l="l" t="t" r="r" b="b"/>
              <a:pathLst>
                <a:path w="3871" h="8043" extrusionOk="0">
                  <a:moveTo>
                    <a:pt x="3870" y="0"/>
                  </a:moveTo>
                  <a:lnTo>
                    <a:pt x="1" y="1101"/>
                  </a:lnTo>
                  <a:cubicBezTo>
                    <a:pt x="1" y="1101"/>
                    <a:pt x="401" y="6372"/>
                    <a:pt x="1368" y="7739"/>
                  </a:cubicBezTo>
                  <a:cubicBezTo>
                    <a:pt x="1523" y="7950"/>
                    <a:pt x="1686" y="8043"/>
                    <a:pt x="1851" y="8043"/>
                  </a:cubicBezTo>
                  <a:cubicBezTo>
                    <a:pt x="2758" y="8043"/>
                    <a:pt x="3737" y="5252"/>
                    <a:pt x="3737" y="3870"/>
                  </a:cubicBezTo>
                  <a:cubicBezTo>
                    <a:pt x="3737" y="2235"/>
                    <a:pt x="3870" y="0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5;p25">
              <a:extLst>
                <a:ext uri="{FF2B5EF4-FFF2-40B4-BE49-F238E27FC236}">
                  <a16:creationId xmlns:a16="http://schemas.microsoft.com/office/drawing/2014/main" id="{F334697A-772D-8341-F655-B73F8EB17EEE}"/>
                </a:ext>
              </a:extLst>
            </p:cNvPr>
            <p:cNvSpPr/>
            <p:nvPr/>
          </p:nvSpPr>
          <p:spPr>
            <a:xfrm>
              <a:off x="6868779" y="2006231"/>
              <a:ext cx="216573" cy="609427"/>
            </a:xfrm>
            <a:custGeom>
              <a:avLst/>
              <a:gdLst/>
              <a:ahLst/>
              <a:cxnLst/>
              <a:rect l="l" t="t" r="r" b="b"/>
              <a:pathLst>
                <a:path w="7006" h="19713" extrusionOk="0">
                  <a:moveTo>
                    <a:pt x="5004" y="1"/>
                  </a:moveTo>
                  <a:cubicBezTo>
                    <a:pt x="5004" y="1"/>
                    <a:pt x="0" y="16679"/>
                    <a:pt x="0" y="17814"/>
                  </a:cubicBezTo>
                  <a:cubicBezTo>
                    <a:pt x="0" y="18723"/>
                    <a:pt x="850" y="19713"/>
                    <a:pt x="1887" y="19713"/>
                  </a:cubicBezTo>
                  <a:cubicBezTo>
                    <a:pt x="2182" y="19713"/>
                    <a:pt x="2492" y="19633"/>
                    <a:pt x="2802" y="19448"/>
                  </a:cubicBezTo>
                  <a:cubicBezTo>
                    <a:pt x="4203" y="18647"/>
                    <a:pt x="7005" y="10842"/>
                    <a:pt x="7005" y="10842"/>
                  </a:cubicBezTo>
                  <a:lnTo>
                    <a:pt x="5004" y="1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6;p25">
              <a:extLst>
                <a:ext uri="{FF2B5EF4-FFF2-40B4-BE49-F238E27FC236}">
                  <a16:creationId xmlns:a16="http://schemas.microsoft.com/office/drawing/2014/main" id="{A257300F-D8DC-7AD5-5828-5F418CFB242C}"/>
                </a:ext>
              </a:extLst>
            </p:cNvPr>
            <p:cNvSpPr/>
            <p:nvPr/>
          </p:nvSpPr>
          <p:spPr>
            <a:xfrm>
              <a:off x="6822375" y="2286726"/>
              <a:ext cx="410425" cy="407398"/>
            </a:xfrm>
            <a:custGeom>
              <a:avLst/>
              <a:gdLst/>
              <a:ahLst/>
              <a:cxnLst/>
              <a:rect l="l" t="t" r="r" b="b"/>
              <a:pathLst>
                <a:path w="13277" h="13178" extrusionOk="0">
                  <a:moveTo>
                    <a:pt x="8740" y="1"/>
                  </a:moveTo>
                  <a:lnTo>
                    <a:pt x="0" y="1535"/>
                  </a:lnTo>
                  <a:lnTo>
                    <a:pt x="5571" y="12376"/>
                  </a:lnTo>
                  <a:lnTo>
                    <a:pt x="13276" y="13177"/>
                  </a:lnTo>
                  <a:lnTo>
                    <a:pt x="874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7;p25">
              <a:extLst>
                <a:ext uri="{FF2B5EF4-FFF2-40B4-BE49-F238E27FC236}">
                  <a16:creationId xmlns:a16="http://schemas.microsoft.com/office/drawing/2014/main" id="{7AB21E2C-A166-7B00-266D-278FA38B582A}"/>
                </a:ext>
              </a:extLst>
            </p:cNvPr>
            <p:cNvSpPr/>
            <p:nvPr/>
          </p:nvSpPr>
          <p:spPr>
            <a:xfrm>
              <a:off x="7030684" y="2402226"/>
              <a:ext cx="190792" cy="202153"/>
            </a:xfrm>
            <a:custGeom>
              <a:avLst/>
              <a:gdLst/>
              <a:ahLst/>
              <a:cxnLst/>
              <a:rect l="l" t="t" r="r" b="b"/>
              <a:pathLst>
                <a:path w="6172" h="6539" extrusionOk="0">
                  <a:moveTo>
                    <a:pt x="4537" y="1"/>
                  </a:moveTo>
                  <a:lnTo>
                    <a:pt x="2102" y="835"/>
                  </a:lnTo>
                  <a:lnTo>
                    <a:pt x="0" y="4671"/>
                  </a:lnTo>
                  <a:lnTo>
                    <a:pt x="934" y="6539"/>
                  </a:lnTo>
                  <a:cubicBezTo>
                    <a:pt x="934" y="6539"/>
                    <a:pt x="6071" y="5005"/>
                    <a:pt x="6071" y="4538"/>
                  </a:cubicBezTo>
                  <a:cubicBezTo>
                    <a:pt x="6071" y="4071"/>
                    <a:pt x="5838" y="2569"/>
                    <a:pt x="5838" y="2569"/>
                  </a:cubicBezTo>
                  <a:lnTo>
                    <a:pt x="6071" y="2102"/>
                  </a:lnTo>
                  <a:cubicBezTo>
                    <a:pt x="6071" y="2102"/>
                    <a:pt x="6171" y="1402"/>
                    <a:pt x="5704" y="1402"/>
                  </a:cubicBezTo>
                  <a:cubicBezTo>
                    <a:pt x="5237" y="1402"/>
                    <a:pt x="3503" y="1302"/>
                    <a:pt x="3503" y="1302"/>
                  </a:cubicBezTo>
                  <a:lnTo>
                    <a:pt x="4904" y="46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18;p25">
              <a:extLst>
                <a:ext uri="{FF2B5EF4-FFF2-40B4-BE49-F238E27FC236}">
                  <a16:creationId xmlns:a16="http://schemas.microsoft.com/office/drawing/2014/main" id="{C6E2321D-7861-E71C-7382-5E54BD3C3E05}"/>
                </a:ext>
              </a:extLst>
            </p:cNvPr>
            <p:cNvSpPr/>
            <p:nvPr/>
          </p:nvSpPr>
          <p:spPr>
            <a:xfrm>
              <a:off x="6828558" y="2510523"/>
              <a:ext cx="257810" cy="175350"/>
            </a:xfrm>
            <a:custGeom>
              <a:avLst/>
              <a:gdLst/>
              <a:ahLst/>
              <a:cxnLst/>
              <a:rect l="l" t="t" r="r" b="b"/>
              <a:pathLst>
                <a:path w="8340" h="5672" extrusionOk="0">
                  <a:moveTo>
                    <a:pt x="6772" y="0"/>
                  </a:moveTo>
                  <a:cubicBezTo>
                    <a:pt x="6772" y="0"/>
                    <a:pt x="1668" y="101"/>
                    <a:pt x="834" y="1502"/>
                  </a:cubicBezTo>
                  <a:cubicBezTo>
                    <a:pt x="0" y="2903"/>
                    <a:pt x="1101" y="5671"/>
                    <a:pt x="3236" y="5671"/>
                  </a:cubicBezTo>
                  <a:cubicBezTo>
                    <a:pt x="5371" y="5671"/>
                    <a:pt x="8340" y="4270"/>
                    <a:pt x="8340" y="4270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19;p25">
              <a:extLst>
                <a:ext uri="{FF2B5EF4-FFF2-40B4-BE49-F238E27FC236}">
                  <a16:creationId xmlns:a16="http://schemas.microsoft.com/office/drawing/2014/main" id="{F84B405D-E112-B65B-AF23-F9BB4055DA1E}"/>
                </a:ext>
              </a:extLst>
            </p:cNvPr>
            <p:cNvSpPr/>
            <p:nvPr/>
          </p:nvSpPr>
          <p:spPr>
            <a:xfrm>
              <a:off x="7212189" y="1573105"/>
              <a:ext cx="227918" cy="374504"/>
            </a:xfrm>
            <a:custGeom>
              <a:avLst/>
              <a:gdLst/>
              <a:ahLst/>
              <a:cxnLst/>
              <a:rect l="l" t="t" r="r" b="b"/>
              <a:pathLst>
                <a:path w="7373" h="12114" extrusionOk="0">
                  <a:moveTo>
                    <a:pt x="4036" y="1"/>
                  </a:moveTo>
                  <a:lnTo>
                    <a:pt x="134" y="4704"/>
                  </a:lnTo>
                  <a:cubicBezTo>
                    <a:pt x="134" y="4704"/>
                    <a:pt x="0" y="8307"/>
                    <a:pt x="1768" y="11042"/>
                  </a:cubicBezTo>
                  <a:cubicBezTo>
                    <a:pt x="2259" y="11808"/>
                    <a:pt x="2779" y="12114"/>
                    <a:pt x="3297" y="12114"/>
                  </a:cubicBezTo>
                  <a:cubicBezTo>
                    <a:pt x="5351" y="12114"/>
                    <a:pt x="7372" y="7306"/>
                    <a:pt x="7372" y="7306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0;p25">
              <a:extLst>
                <a:ext uri="{FF2B5EF4-FFF2-40B4-BE49-F238E27FC236}">
                  <a16:creationId xmlns:a16="http://schemas.microsoft.com/office/drawing/2014/main" id="{D82F14FB-3156-1ECF-13C6-9742855B13C7}"/>
                </a:ext>
              </a:extLst>
            </p:cNvPr>
            <p:cNvSpPr/>
            <p:nvPr/>
          </p:nvSpPr>
          <p:spPr>
            <a:xfrm>
              <a:off x="7267868" y="1735968"/>
              <a:ext cx="20650" cy="38273"/>
            </a:xfrm>
            <a:custGeom>
              <a:avLst/>
              <a:gdLst/>
              <a:ahLst/>
              <a:cxnLst/>
              <a:rect l="l" t="t" r="r" b="b"/>
              <a:pathLst>
                <a:path w="668" h="1238" extrusionOk="0">
                  <a:moveTo>
                    <a:pt x="296" y="0"/>
                  </a:moveTo>
                  <a:cubicBezTo>
                    <a:pt x="286" y="0"/>
                    <a:pt x="277" y="1"/>
                    <a:pt x="267" y="3"/>
                  </a:cubicBezTo>
                  <a:cubicBezTo>
                    <a:pt x="101" y="37"/>
                    <a:pt x="1" y="337"/>
                    <a:pt x="34" y="670"/>
                  </a:cubicBezTo>
                  <a:cubicBezTo>
                    <a:pt x="67" y="1004"/>
                    <a:pt x="234" y="1237"/>
                    <a:pt x="401" y="1237"/>
                  </a:cubicBezTo>
                  <a:cubicBezTo>
                    <a:pt x="568" y="1204"/>
                    <a:pt x="668" y="904"/>
                    <a:pt x="634" y="570"/>
                  </a:cubicBezTo>
                  <a:cubicBezTo>
                    <a:pt x="603" y="256"/>
                    <a:pt x="453" y="0"/>
                    <a:pt x="296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1;p25">
              <a:extLst>
                <a:ext uri="{FF2B5EF4-FFF2-40B4-BE49-F238E27FC236}">
                  <a16:creationId xmlns:a16="http://schemas.microsoft.com/office/drawing/2014/main" id="{9B36517A-9DE6-5981-43F9-7BADC2551210}"/>
                </a:ext>
              </a:extLst>
            </p:cNvPr>
            <p:cNvSpPr/>
            <p:nvPr/>
          </p:nvSpPr>
          <p:spPr>
            <a:xfrm>
              <a:off x="7336965" y="1740172"/>
              <a:ext cx="19629" cy="38180"/>
            </a:xfrm>
            <a:custGeom>
              <a:avLst/>
              <a:gdLst/>
              <a:ahLst/>
              <a:cxnLst/>
              <a:rect l="l" t="t" r="r" b="b"/>
              <a:pathLst>
                <a:path w="635" h="1235" extrusionOk="0">
                  <a:moveTo>
                    <a:pt x="301" y="1"/>
                  </a:moveTo>
                  <a:cubicBezTo>
                    <a:pt x="134" y="1"/>
                    <a:pt x="0" y="268"/>
                    <a:pt x="0" y="634"/>
                  </a:cubicBezTo>
                  <a:cubicBezTo>
                    <a:pt x="0" y="968"/>
                    <a:pt x="134" y="1235"/>
                    <a:pt x="301" y="1235"/>
                  </a:cubicBezTo>
                  <a:cubicBezTo>
                    <a:pt x="467" y="1235"/>
                    <a:pt x="634" y="968"/>
                    <a:pt x="634" y="634"/>
                  </a:cubicBezTo>
                  <a:cubicBezTo>
                    <a:pt x="634" y="3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2;p25">
              <a:extLst>
                <a:ext uri="{FF2B5EF4-FFF2-40B4-BE49-F238E27FC236}">
                  <a16:creationId xmlns:a16="http://schemas.microsoft.com/office/drawing/2014/main" id="{5091BA78-4A6B-6059-F3DA-E926E4398414}"/>
                </a:ext>
              </a:extLst>
            </p:cNvPr>
            <p:cNvSpPr/>
            <p:nvPr/>
          </p:nvSpPr>
          <p:spPr>
            <a:xfrm>
              <a:off x="7283326" y="1849489"/>
              <a:ext cx="58826" cy="8285"/>
            </a:xfrm>
            <a:custGeom>
              <a:avLst/>
              <a:gdLst/>
              <a:ahLst/>
              <a:cxnLst/>
              <a:rect l="l" t="t" r="r" b="b"/>
              <a:pathLst>
                <a:path w="1903" h="268" fill="none" extrusionOk="0">
                  <a:moveTo>
                    <a:pt x="1" y="67"/>
                  </a:moveTo>
                  <a:cubicBezTo>
                    <a:pt x="601" y="267"/>
                    <a:pt x="1268" y="234"/>
                    <a:pt x="1902" y="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3;p25">
              <a:extLst>
                <a:ext uri="{FF2B5EF4-FFF2-40B4-BE49-F238E27FC236}">
                  <a16:creationId xmlns:a16="http://schemas.microsoft.com/office/drawing/2014/main" id="{25F2C645-3685-61CA-8C0B-18C0C182601E}"/>
                </a:ext>
              </a:extLst>
            </p:cNvPr>
            <p:cNvSpPr/>
            <p:nvPr/>
          </p:nvSpPr>
          <p:spPr>
            <a:xfrm>
              <a:off x="7325619" y="1703043"/>
              <a:ext cx="47451" cy="13448"/>
            </a:xfrm>
            <a:custGeom>
              <a:avLst/>
              <a:gdLst/>
              <a:ahLst/>
              <a:cxnLst/>
              <a:rect l="l" t="t" r="r" b="b"/>
              <a:pathLst>
                <a:path w="1535" h="435" fill="none" extrusionOk="0">
                  <a:moveTo>
                    <a:pt x="1" y="368"/>
                  </a:moveTo>
                  <a:cubicBezTo>
                    <a:pt x="468" y="1"/>
                    <a:pt x="1101" y="34"/>
                    <a:pt x="1535" y="4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4;p25">
              <a:extLst>
                <a:ext uri="{FF2B5EF4-FFF2-40B4-BE49-F238E27FC236}">
                  <a16:creationId xmlns:a16="http://schemas.microsoft.com/office/drawing/2014/main" id="{EA2BB55D-2925-BD2C-9AAE-B4363EF7D7A7}"/>
                </a:ext>
              </a:extLst>
            </p:cNvPr>
            <p:cNvSpPr/>
            <p:nvPr/>
          </p:nvSpPr>
          <p:spPr>
            <a:xfrm>
              <a:off x="7249319" y="1704094"/>
              <a:ext cx="40248" cy="15488"/>
            </a:xfrm>
            <a:custGeom>
              <a:avLst/>
              <a:gdLst/>
              <a:ahLst/>
              <a:cxnLst/>
              <a:rect l="l" t="t" r="r" b="b"/>
              <a:pathLst>
                <a:path w="1302" h="501" fill="none" extrusionOk="0">
                  <a:moveTo>
                    <a:pt x="1301" y="501"/>
                  </a:moveTo>
                  <a:cubicBezTo>
                    <a:pt x="1001" y="67"/>
                    <a:pt x="367" y="0"/>
                    <a:pt x="0" y="400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5;p25">
              <a:extLst>
                <a:ext uri="{FF2B5EF4-FFF2-40B4-BE49-F238E27FC236}">
                  <a16:creationId xmlns:a16="http://schemas.microsoft.com/office/drawing/2014/main" id="{4D48DDD3-0AC1-7AEE-6DD2-20443471B692}"/>
                </a:ext>
              </a:extLst>
            </p:cNvPr>
            <p:cNvSpPr/>
            <p:nvPr/>
          </p:nvSpPr>
          <p:spPr>
            <a:xfrm>
              <a:off x="7282306" y="1743264"/>
              <a:ext cx="28903" cy="76360"/>
            </a:xfrm>
            <a:custGeom>
              <a:avLst/>
              <a:gdLst/>
              <a:ahLst/>
              <a:cxnLst/>
              <a:rect l="l" t="t" r="r" b="b"/>
              <a:pathLst>
                <a:path w="935" h="2470" fill="none" extrusionOk="0">
                  <a:moveTo>
                    <a:pt x="634" y="1"/>
                  </a:moveTo>
                  <a:cubicBezTo>
                    <a:pt x="734" y="334"/>
                    <a:pt x="701" y="735"/>
                    <a:pt x="568" y="1068"/>
                  </a:cubicBezTo>
                  <a:cubicBezTo>
                    <a:pt x="334" y="1769"/>
                    <a:pt x="1" y="2136"/>
                    <a:pt x="234" y="2336"/>
                  </a:cubicBezTo>
                  <a:cubicBezTo>
                    <a:pt x="468" y="2436"/>
                    <a:pt x="701" y="2469"/>
                    <a:pt x="935" y="2469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816;p19">
            <a:extLst>
              <a:ext uri="{FF2B5EF4-FFF2-40B4-BE49-F238E27FC236}">
                <a16:creationId xmlns:a16="http://schemas.microsoft.com/office/drawing/2014/main" id="{19290946-5788-1E16-1141-02F1D7D1D667}"/>
              </a:ext>
            </a:extLst>
          </p:cNvPr>
          <p:cNvSpPr txBox="1"/>
          <p:nvPr/>
        </p:nvSpPr>
        <p:spPr>
          <a:xfrm>
            <a:off x="3537970" y="2473093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rgbClr val="CC1D2D"/>
                </a:solidFill>
                <a:latin typeface="Slackey"/>
                <a:ea typeface="Slackey"/>
                <a:cs typeface="Slackey"/>
                <a:sym typeface="Slackey"/>
              </a:rPr>
              <a:t>JUSTICIA</a:t>
            </a:r>
            <a:r>
              <a:rPr lang="en-US" sz="1700" dirty="0">
                <a:solidFill>
                  <a:srgbClr val="CC1D2D"/>
                </a:solidFill>
                <a:latin typeface="Slackey"/>
                <a:ea typeface="Slackey"/>
                <a:cs typeface="Slackey"/>
                <a:sym typeface="Slackey"/>
              </a:rPr>
              <a:t>:</a:t>
            </a:r>
            <a:endParaRPr sz="1700" dirty="0">
              <a:solidFill>
                <a:srgbClr val="CC1D2D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39" name="Google Shape;2451;p38">
            <a:extLst>
              <a:ext uri="{FF2B5EF4-FFF2-40B4-BE49-F238E27FC236}">
                <a16:creationId xmlns:a16="http://schemas.microsoft.com/office/drawing/2014/main" id="{080943A8-992B-60A6-6B22-B5FC3D716224}"/>
              </a:ext>
            </a:extLst>
          </p:cNvPr>
          <p:cNvSpPr txBox="1"/>
          <p:nvPr/>
        </p:nvSpPr>
        <p:spPr>
          <a:xfrm>
            <a:off x="2147600" y="3043033"/>
            <a:ext cx="423145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un principio universal que controla la forma en que éste funciona para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que los actos de las personas se vean regidos por la verdad, siendo justos.</a:t>
            </a:r>
          </a:p>
        </p:txBody>
      </p:sp>
    </p:spTree>
    <p:extLst>
      <p:ext uri="{BB962C8B-B14F-4D97-AF65-F5344CB8AC3E}">
        <p14:creationId xmlns:p14="http://schemas.microsoft.com/office/powerpoint/2010/main" val="282508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9"/>
          <p:cNvSpPr/>
          <p:nvPr/>
        </p:nvSpPr>
        <p:spPr>
          <a:xfrm flipH="1">
            <a:off x="1435065" y="1375188"/>
            <a:ext cx="1615162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9" name="Google Shape;1809;p19"/>
          <p:cNvSpPr/>
          <p:nvPr/>
        </p:nvSpPr>
        <p:spPr>
          <a:xfrm rot="10800000" flipH="1">
            <a:off x="-4890" y="1479525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0" name="Google Shape;1810;p19"/>
          <p:cNvSpPr/>
          <p:nvPr/>
        </p:nvSpPr>
        <p:spPr>
          <a:xfrm>
            <a:off x="4544469" y="1302307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1" name="Google Shape;1811;p19"/>
          <p:cNvSpPr/>
          <p:nvPr/>
        </p:nvSpPr>
        <p:spPr>
          <a:xfrm rot="10800000">
            <a:off x="6045250" y="1375188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2" name="Google Shape;1812;p19"/>
          <p:cNvSpPr/>
          <p:nvPr/>
        </p:nvSpPr>
        <p:spPr>
          <a:xfrm flipH="1">
            <a:off x="3043973" y="1302307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3" name="Google Shape;1813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</a:t>
            </a:r>
            <a:r>
              <a:rPr lang="en" dirty="0"/>
              <a:t>partados de la rama judicial</a:t>
            </a:r>
            <a:endParaRPr dirty="0"/>
          </a:p>
        </p:txBody>
      </p:sp>
      <p:sp>
        <p:nvSpPr>
          <p:cNvPr id="1814" name="Google Shape;1814;p19"/>
          <p:cNvSpPr txBox="1"/>
          <p:nvPr/>
        </p:nvSpPr>
        <p:spPr>
          <a:xfrm>
            <a:off x="2942176" y="1641222"/>
            <a:ext cx="179004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200" dirty="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Jurisdicción Constitucional</a:t>
            </a:r>
            <a:r>
              <a:rPr lang="es-CO" dirty="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:</a:t>
            </a:r>
            <a:endParaRPr sz="1700" dirty="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5" name="Google Shape;1815;p19"/>
          <p:cNvSpPr txBox="1"/>
          <p:nvPr/>
        </p:nvSpPr>
        <p:spPr>
          <a:xfrm>
            <a:off x="3232085" y="263189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 Conformada únicamente por la Corte Constitucional.</a:t>
            </a:r>
          </a:p>
        </p:txBody>
      </p:sp>
      <p:sp>
        <p:nvSpPr>
          <p:cNvPr id="1816" name="Google Shape;1816;p19"/>
          <p:cNvSpPr txBox="1"/>
          <p:nvPr/>
        </p:nvSpPr>
        <p:spPr>
          <a:xfrm>
            <a:off x="-250447" y="1611268"/>
            <a:ext cx="1884411" cy="64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600" dirty="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Jurisdicción Ordinaria:</a:t>
            </a:r>
            <a:endParaRPr sz="1700" dirty="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7" name="Google Shape;1817;p19"/>
          <p:cNvSpPr txBox="1"/>
          <p:nvPr/>
        </p:nvSpPr>
        <p:spPr>
          <a:xfrm>
            <a:off x="42411" y="266966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Conformada principalmente por la Corte Suprema de Justicia,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18" name="Google Shape;1818;p19"/>
          <p:cNvSpPr txBox="1"/>
          <p:nvPr/>
        </p:nvSpPr>
        <p:spPr>
          <a:xfrm>
            <a:off x="1393001" y="1779219"/>
            <a:ext cx="176699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2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Jurisdicción de lo Contencioso Administrativo: </a:t>
            </a:r>
            <a:endParaRPr sz="1700" dirty="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9" name="Google Shape;1819;p19"/>
          <p:cNvSpPr txBox="1"/>
          <p:nvPr/>
        </p:nvSpPr>
        <p:spPr>
          <a:xfrm>
            <a:off x="1676476" y="266723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Conformada principalmente por 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Consejo de Estado 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20" name="Google Shape;1820;p19"/>
          <p:cNvSpPr txBox="1"/>
          <p:nvPr/>
        </p:nvSpPr>
        <p:spPr>
          <a:xfrm>
            <a:off x="5940766" y="1720480"/>
            <a:ext cx="177951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600" dirty="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Jurisdicción de Paz:</a:t>
            </a:r>
            <a:endParaRPr sz="1700" dirty="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1" name="Google Shape;1821;p19"/>
          <p:cNvSpPr txBox="1"/>
          <p:nvPr/>
        </p:nvSpPr>
        <p:spPr>
          <a:xfrm>
            <a:off x="6197671" y="2562894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Representada por los Jueces de Paz.</a:t>
            </a:r>
          </a:p>
        </p:txBody>
      </p:sp>
      <p:sp>
        <p:nvSpPr>
          <p:cNvPr id="1822" name="Google Shape;1822;p19"/>
          <p:cNvSpPr txBox="1"/>
          <p:nvPr/>
        </p:nvSpPr>
        <p:spPr>
          <a:xfrm>
            <a:off x="4358439" y="1721250"/>
            <a:ext cx="198342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200" dirty="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Jurisdicciones Especiales</a:t>
            </a:r>
            <a:r>
              <a:rPr lang="es-CO" sz="1600" dirty="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: </a:t>
            </a:r>
            <a:endParaRPr sz="1700" dirty="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3" name="Google Shape;1823;p19"/>
          <p:cNvSpPr txBox="1"/>
          <p:nvPr/>
        </p:nvSpPr>
        <p:spPr>
          <a:xfrm>
            <a:off x="4755063" y="263189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Siendo las Autoridades Territoriales Indígenas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" name="Google Shape;1809;p19">
            <a:extLst>
              <a:ext uri="{FF2B5EF4-FFF2-40B4-BE49-F238E27FC236}">
                <a16:creationId xmlns:a16="http://schemas.microsoft.com/office/drawing/2014/main" id="{386DB20F-6F80-A158-EE1C-75036854F65A}"/>
              </a:ext>
            </a:extLst>
          </p:cNvPr>
          <p:cNvSpPr/>
          <p:nvPr/>
        </p:nvSpPr>
        <p:spPr>
          <a:xfrm rot="10800000">
            <a:off x="7539206" y="1465455"/>
            <a:ext cx="1692097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Google Shape;1814;p19">
            <a:extLst>
              <a:ext uri="{FF2B5EF4-FFF2-40B4-BE49-F238E27FC236}">
                <a16:creationId xmlns:a16="http://schemas.microsoft.com/office/drawing/2014/main" id="{EDB0B9EA-B118-8CBE-0578-8EFEFDE1ACAB}"/>
              </a:ext>
            </a:extLst>
          </p:cNvPr>
          <p:cNvSpPr txBox="1"/>
          <p:nvPr/>
        </p:nvSpPr>
        <p:spPr>
          <a:xfrm>
            <a:off x="7441262" y="1779219"/>
            <a:ext cx="179004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 Fiscalía General de la Nación: </a:t>
            </a:r>
            <a:endParaRPr sz="1700" dirty="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5" name="Google Shape;1815;p19">
            <a:extLst>
              <a:ext uri="{FF2B5EF4-FFF2-40B4-BE49-F238E27FC236}">
                <a16:creationId xmlns:a16="http://schemas.microsoft.com/office/drawing/2014/main" id="{C3A368CE-0FD6-E227-1AA2-99529376F586}"/>
              </a:ext>
            </a:extLst>
          </p:cNvPr>
          <p:cNvSpPr txBox="1"/>
          <p:nvPr/>
        </p:nvSpPr>
        <p:spPr>
          <a:xfrm>
            <a:off x="7761640" y="2920613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latin typeface="Architects Daughter"/>
                <a:ea typeface="Architects Daughter"/>
                <a:cs typeface="Architects Daughter"/>
                <a:sym typeface="Architects Daughter"/>
              </a:rPr>
              <a:t> Integrada por el Instituto Nacional de Medicina Legal 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latin typeface="Architects Daughter"/>
                <a:ea typeface="Architects Daughter"/>
                <a:cs typeface="Architects Daughter"/>
                <a:sym typeface="Architects Daughter"/>
              </a:rPr>
              <a:t>Ciencias Forenses</a:t>
            </a:r>
            <a:endParaRPr lang="es-CO"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26"/>
          <p:cNvSpPr/>
          <p:nvPr/>
        </p:nvSpPr>
        <p:spPr>
          <a:xfrm>
            <a:off x="238875" y="840550"/>
            <a:ext cx="7836266" cy="4126866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3" name="Google Shape;2133;p26"/>
          <p:cNvSpPr/>
          <p:nvPr/>
        </p:nvSpPr>
        <p:spPr>
          <a:xfrm>
            <a:off x="352168" y="1736712"/>
            <a:ext cx="1241854" cy="3099338"/>
          </a:xfrm>
          <a:prstGeom prst="trapezoid">
            <a:avLst>
              <a:gd name="adj" fmla="val 7693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6"/>
          <p:cNvSpPr/>
          <p:nvPr/>
        </p:nvSpPr>
        <p:spPr>
          <a:xfrm>
            <a:off x="417188" y="1164100"/>
            <a:ext cx="7657953" cy="49423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136" name="Google Shape;2136;p26"/>
          <p:cNvGraphicFramePr/>
          <p:nvPr>
            <p:extLst>
              <p:ext uri="{D42A27DB-BD31-4B8C-83A1-F6EECF244321}">
                <p14:modId xmlns:p14="http://schemas.microsoft.com/office/powerpoint/2010/main" val="811775014"/>
              </p:ext>
            </p:extLst>
          </p:nvPr>
        </p:nvGraphicFramePr>
        <p:xfrm>
          <a:off x="341801" y="1164101"/>
          <a:ext cx="8348875" cy="4325606"/>
        </p:xfrm>
        <a:graphic>
          <a:graphicData uri="http://schemas.openxmlformats.org/drawingml/2006/table">
            <a:tbl>
              <a:tblPr>
                <a:noFill/>
                <a:tableStyleId>{2628D4CC-6A9F-46F3-A6ED-C4A92EA97CBF}</a:tableStyleId>
              </a:tblPr>
              <a:tblGrid>
                <a:gridCol w="130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0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8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2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Ramas </a:t>
                      </a: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LEGISLATIVA</a:t>
                      </a:r>
                      <a:endParaRPr sz="16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EJECUTIVA</a:t>
                      </a: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JUDICIAL</a:t>
                      </a: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NIVELES</a:t>
                      </a:r>
                      <a:r>
                        <a:rPr lang="en" sz="18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 </a:t>
                      </a:r>
                      <a:endParaRPr sz="18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NACIONAL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CONGRESO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Cámara de representantes y senado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PRESIDENTE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ALTAS COSRTES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</a:t>
                      </a:r>
                      <a:r>
                        <a:rPr lang="en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orte suprema de justicia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</a:t>
                      </a:r>
                      <a:r>
                        <a:rPr lang="en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orte contitucional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</a:t>
                      </a:r>
                      <a:r>
                        <a:rPr lang="en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onsejos de Estado</a:t>
                      </a:r>
                      <a:endParaRPr sz="1200" b="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DEPARTAMENTAL</a:t>
                      </a:r>
                      <a:endParaRPr sz="10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ASAMBLEA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DIPUTADOS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Ordenanzas</a:t>
                      </a:r>
                      <a:endParaRPr sz="1000" b="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GOBERNADOR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TRIBUNAL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magistrados</a:t>
                      </a: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MUNICIPPAL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CONCEJOS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CONCEJALES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acuerdos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ALCALDE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JUEZ MUNICIPAL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35" name="Google Shape;2135;p2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Niveles de las r</a:t>
            </a:r>
            <a:r>
              <a:rPr lang="en" dirty="0"/>
              <a:t>amas de poder publico</a:t>
            </a:r>
            <a:endParaRPr dirty="0"/>
          </a:p>
        </p:txBody>
      </p:sp>
      <p:grpSp>
        <p:nvGrpSpPr>
          <p:cNvPr id="2" name="Google Shape;2555;p40">
            <a:extLst>
              <a:ext uri="{FF2B5EF4-FFF2-40B4-BE49-F238E27FC236}">
                <a16:creationId xmlns:a16="http://schemas.microsoft.com/office/drawing/2014/main" id="{150D2255-DAFB-1C6A-5C8F-2B6C2C6CF2E9}"/>
              </a:ext>
            </a:extLst>
          </p:cNvPr>
          <p:cNvGrpSpPr/>
          <p:nvPr/>
        </p:nvGrpSpPr>
        <p:grpSpPr>
          <a:xfrm>
            <a:off x="7309022" y="1476632"/>
            <a:ext cx="1654978" cy="3561203"/>
            <a:chOff x="7398189" y="1767393"/>
            <a:chExt cx="956248" cy="2584651"/>
          </a:xfrm>
        </p:grpSpPr>
        <p:sp>
          <p:nvSpPr>
            <p:cNvPr id="3" name="Google Shape;2556;p40">
              <a:extLst>
                <a:ext uri="{FF2B5EF4-FFF2-40B4-BE49-F238E27FC236}">
                  <a16:creationId xmlns:a16="http://schemas.microsoft.com/office/drawing/2014/main" id="{3A9418D1-D855-FEBE-05BA-53F4459F120B}"/>
                </a:ext>
              </a:extLst>
            </p:cNvPr>
            <p:cNvSpPr/>
            <p:nvPr/>
          </p:nvSpPr>
          <p:spPr>
            <a:xfrm>
              <a:off x="7762118" y="1924148"/>
              <a:ext cx="63907" cy="87571"/>
            </a:xfrm>
            <a:custGeom>
              <a:avLst/>
              <a:gdLst/>
              <a:ahLst/>
              <a:cxnLst/>
              <a:rect l="l" t="t" r="r" b="b"/>
              <a:pathLst>
                <a:path w="2255" h="3090" extrusionOk="0">
                  <a:moveTo>
                    <a:pt x="591" y="1"/>
                  </a:moveTo>
                  <a:cubicBezTo>
                    <a:pt x="504" y="1"/>
                    <a:pt x="422" y="32"/>
                    <a:pt x="353" y="107"/>
                  </a:cubicBezTo>
                  <a:cubicBezTo>
                    <a:pt x="1" y="555"/>
                    <a:pt x="1091" y="3090"/>
                    <a:pt x="1652" y="3090"/>
                  </a:cubicBezTo>
                  <a:cubicBezTo>
                    <a:pt x="1676" y="3090"/>
                    <a:pt x="1699" y="3085"/>
                    <a:pt x="1720" y="3076"/>
                  </a:cubicBezTo>
                  <a:cubicBezTo>
                    <a:pt x="2254" y="2842"/>
                    <a:pt x="1554" y="707"/>
                    <a:pt x="1554" y="707"/>
                  </a:cubicBezTo>
                  <a:cubicBezTo>
                    <a:pt x="1554" y="707"/>
                    <a:pt x="1007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57;p40">
              <a:extLst>
                <a:ext uri="{FF2B5EF4-FFF2-40B4-BE49-F238E27FC236}">
                  <a16:creationId xmlns:a16="http://schemas.microsoft.com/office/drawing/2014/main" id="{5C564F54-53F7-F834-F018-BD083118D411}"/>
                </a:ext>
              </a:extLst>
            </p:cNvPr>
            <p:cNvSpPr/>
            <p:nvPr/>
          </p:nvSpPr>
          <p:spPr>
            <a:xfrm>
              <a:off x="7969689" y="1929306"/>
              <a:ext cx="60988" cy="86210"/>
            </a:xfrm>
            <a:custGeom>
              <a:avLst/>
              <a:gdLst/>
              <a:ahLst/>
              <a:cxnLst/>
              <a:rect l="l" t="t" r="r" b="b"/>
              <a:pathLst>
                <a:path w="2152" h="3042" extrusionOk="0">
                  <a:moveTo>
                    <a:pt x="1513" y="1"/>
                  </a:moveTo>
                  <a:cubicBezTo>
                    <a:pt x="1117" y="1"/>
                    <a:pt x="634" y="659"/>
                    <a:pt x="634" y="659"/>
                  </a:cubicBezTo>
                  <a:cubicBezTo>
                    <a:pt x="634" y="659"/>
                    <a:pt x="0" y="2760"/>
                    <a:pt x="568" y="3027"/>
                  </a:cubicBezTo>
                  <a:cubicBezTo>
                    <a:pt x="590" y="3037"/>
                    <a:pt x="613" y="3042"/>
                    <a:pt x="637" y="3042"/>
                  </a:cubicBezTo>
                  <a:cubicBezTo>
                    <a:pt x="1188" y="3042"/>
                    <a:pt x="2152" y="573"/>
                    <a:pt x="1768" y="125"/>
                  </a:cubicBezTo>
                  <a:cubicBezTo>
                    <a:pt x="1693" y="37"/>
                    <a:pt x="1605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8;p40">
              <a:extLst>
                <a:ext uri="{FF2B5EF4-FFF2-40B4-BE49-F238E27FC236}">
                  <a16:creationId xmlns:a16="http://schemas.microsoft.com/office/drawing/2014/main" id="{A6A4709B-12EF-86BB-B0DB-57B3B101DE88}"/>
                </a:ext>
              </a:extLst>
            </p:cNvPr>
            <p:cNvSpPr/>
            <p:nvPr/>
          </p:nvSpPr>
          <p:spPr>
            <a:xfrm>
              <a:off x="7785330" y="2124406"/>
              <a:ext cx="280793" cy="732079"/>
            </a:xfrm>
            <a:custGeom>
              <a:avLst/>
              <a:gdLst/>
              <a:ahLst/>
              <a:cxnLst/>
              <a:rect l="l" t="t" r="r" b="b"/>
              <a:pathLst>
                <a:path w="9908" h="25832" extrusionOk="0">
                  <a:moveTo>
                    <a:pt x="4201" y="0"/>
                  </a:moveTo>
                  <a:cubicBezTo>
                    <a:pt x="3350" y="0"/>
                    <a:pt x="2503" y="104"/>
                    <a:pt x="1669" y="313"/>
                  </a:cubicBezTo>
                  <a:cubicBezTo>
                    <a:pt x="1669" y="313"/>
                    <a:pt x="301" y="913"/>
                    <a:pt x="134" y="1947"/>
                  </a:cubicBezTo>
                  <a:cubicBezTo>
                    <a:pt x="1" y="3015"/>
                    <a:pt x="568" y="25297"/>
                    <a:pt x="568" y="25297"/>
                  </a:cubicBezTo>
                  <a:lnTo>
                    <a:pt x="9908" y="25831"/>
                  </a:lnTo>
                  <a:lnTo>
                    <a:pt x="9508" y="1681"/>
                  </a:lnTo>
                  <a:cubicBezTo>
                    <a:pt x="8373" y="880"/>
                    <a:pt x="7106" y="346"/>
                    <a:pt x="5738" y="113"/>
                  </a:cubicBezTo>
                  <a:cubicBezTo>
                    <a:pt x="5225" y="38"/>
                    <a:pt x="4713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59;p40">
              <a:extLst>
                <a:ext uri="{FF2B5EF4-FFF2-40B4-BE49-F238E27FC236}">
                  <a16:creationId xmlns:a16="http://schemas.microsoft.com/office/drawing/2014/main" id="{128D1DE7-2FC2-B38C-1A49-8C9819CE5667}"/>
                </a:ext>
              </a:extLst>
            </p:cNvPr>
            <p:cNvSpPr/>
            <p:nvPr/>
          </p:nvSpPr>
          <p:spPr>
            <a:xfrm>
              <a:off x="7398189" y="2816781"/>
              <a:ext cx="956248" cy="1535263"/>
            </a:xfrm>
            <a:custGeom>
              <a:avLst/>
              <a:gdLst/>
              <a:ahLst/>
              <a:cxnLst/>
              <a:rect l="l" t="t" r="r" b="b"/>
              <a:pathLst>
                <a:path w="33742" h="54173" extrusionOk="0">
                  <a:moveTo>
                    <a:pt x="10592" y="0"/>
                  </a:moveTo>
                  <a:lnTo>
                    <a:pt x="9291" y="7739"/>
                  </a:lnTo>
                  <a:cubicBezTo>
                    <a:pt x="9291" y="7739"/>
                    <a:pt x="7290" y="19814"/>
                    <a:pt x="6923" y="20715"/>
                  </a:cubicBezTo>
                  <a:cubicBezTo>
                    <a:pt x="6589" y="21582"/>
                    <a:pt x="4654" y="32357"/>
                    <a:pt x="4688" y="35626"/>
                  </a:cubicBezTo>
                  <a:cubicBezTo>
                    <a:pt x="4688" y="38928"/>
                    <a:pt x="4054" y="49202"/>
                    <a:pt x="4054" y="49202"/>
                  </a:cubicBezTo>
                  <a:cubicBezTo>
                    <a:pt x="3187" y="50069"/>
                    <a:pt x="2319" y="50903"/>
                    <a:pt x="1385" y="51670"/>
                  </a:cubicBezTo>
                  <a:cubicBezTo>
                    <a:pt x="0" y="52726"/>
                    <a:pt x="278" y="54173"/>
                    <a:pt x="962" y="54173"/>
                  </a:cubicBezTo>
                  <a:cubicBezTo>
                    <a:pt x="969" y="54173"/>
                    <a:pt x="977" y="54173"/>
                    <a:pt x="985" y="54172"/>
                  </a:cubicBezTo>
                  <a:cubicBezTo>
                    <a:pt x="1686" y="54139"/>
                    <a:pt x="4321" y="53405"/>
                    <a:pt x="4955" y="52604"/>
                  </a:cubicBezTo>
                  <a:cubicBezTo>
                    <a:pt x="5588" y="51771"/>
                    <a:pt x="6389" y="50870"/>
                    <a:pt x="6356" y="50636"/>
                  </a:cubicBezTo>
                  <a:cubicBezTo>
                    <a:pt x="6356" y="50370"/>
                    <a:pt x="7123" y="49402"/>
                    <a:pt x="7190" y="48969"/>
                  </a:cubicBezTo>
                  <a:cubicBezTo>
                    <a:pt x="7223" y="48535"/>
                    <a:pt x="10325" y="34858"/>
                    <a:pt x="11026" y="32323"/>
                  </a:cubicBezTo>
                  <a:cubicBezTo>
                    <a:pt x="11759" y="29788"/>
                    <a:pt x="17597" y="9574"/>
                    <a:pt x="17597" y="9574"/>
                  </a:cubicBezTo>
                  <a:cubicBezTo>
                    <a:pt x="17597" y="9574"/>
                    <a:pt x="19131" y="15811"/>
                    <a:pt x="19865" y="19381"/>
                  </a:cubicBezTo>
                  <a:cubicBezTo>
                    <a:pt x="20599" y="22950"/>
                    <a:pt x="22601" y="38394"/>
                    <a:pt x="22801" y="40529"/>
                  </a:cubicBezTo>
                  <a:cubicBezTo>
                    <a:pt x="22967" y="42664"/>
                    <a:pt x="23334" y="47734"/>
                    <a:pt x="23568" y="49369"/>
                  </a:cubicBezTo>
                  <a:cubicBezTo>
                    <a:pt x="23801" y="51003"/>
                    <a:pt x="24102" y="51337"/>
                    <a:pt x="24102" y="51337"/>
                  </a:cubicBezTo>
                  <a:lnTo>
                    <a:pt x="25836" y="52037"/>
                  </a:lnTo>
                  <a:lnTo>
                    <a:pt x="25836" y="51337"/>
                  </a:lnTo>
                  <a:lnTo>
                    <a:pt x="26303" y="51570"/>
                  </a:lnTo>
                  <a:cubicBezTo>
                    <a:pt x="26770" y="51804"/>
                    <a:pt x="28538" y="52838"/>
                    <a:pt x="30039" y="53105"/>
                  </a:cubicBezTo>
                  <a:cubicBezTo>
                    <a:pt x="30585" y="53202"/>
                    <a:pt x="31047" y="53250"/>
                    <a:pt x="31446" y="53250"/>
                  </a:cubicBezTo>
                  <a:cubicBezTo>
                    <a:pt x="32145" y="53250"/>
                    <a:pt x="32650" y="53102"/>
                    <a:pt x="33075" y="52805"/>
                  </a:cubicBezTo>
                  <a:cubicBezTo>
                    <a:pt x="33742" y="52338"/>
                    <a:pt x="31740" y="51570"/>
                    <a:pt x="30806" y="50736"/>
                  </a:cubicBezTo>
                  <a:cubicBezTo>
                    <a:pt x="29839" y="49936"/>
                    <a:pt x="28338" y="48868"/>
                    <a:pt x="28338" y="48635"/>
                  </a:cubicBezTo>
                  <a:cubicBezTo>
                    <a:pt x="28305" y="48368"/>
                    <a:pt x="28171" y="41130"/>
                    <a:pt x="28271" y="36293"/>
                  </a:cubicBezTo>
                  <a:cubicBezTo>
                    <a:pt x="28371" y="31456"/>
                    <a:pt x="27437" y="25051"/>
                    <a:pt x="26837" y="18080"/>
                  </a:cubicBezTo>
                  <a:cubicBezTo>
                    <a:pt x="26203" y="11141"/>
                    <a:pt x="24936" y="501"/>
                    <a:pt x="24936" y="501"/>
                  </a:cubicBezTo>
                  <a:lnTo>
                    <a:pt x="10592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0;p40">
              <a:extLst>
                <a:ext uri="{FF2B5EF4-FFF2-40B4-BE49-F238E27FC236}">
                  <a16:creationId xmlns:a16="http://schemas.microsoft.com/office/drawing/2014/main" id="{E80917CF-72DA-E8A0-8D00-E9B376BFA8E7}"/>
                </a:ext>
              </a:extLst>
            </p:cNvPr>
            <p:cNvSpPr/>
            <p:nvPr/>
          </p:nvSpPr>
          <p:spPr>
            <a:xfrm>
              <a:off x="7601934" y="2142715"/>
              <a:ext cx="280793" cy="932244"/>
            </a:xfrm>
            <a:custGeom>
              <a:avLst/>
              <a:gdLst/>
              <a:ahLst/>
              <a:cxnLst/>
              <a:rect l="l" t="t" r="r" b="b"/>
              <a:pathLst>
                <a:path w="9908" h="32895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505" y="201"/>
                    <a:pt x="4904" y="534"/>
                    <a:pt x="3370" y="1001"/>
                  </a:cubicBezTo>
                  <a:cubicBezTo>
                    <a:pt x="2336" y="1268"/>
                    <a:pt x="1335" y="1702"/>
                    <a:pt x="401" y="2235"/>
                  </a:cubicBezTo>
                  <a:lnTo>
                    <a:pt x="3970" y="18680"/>
                  </a:lnTo>
                  <a:lnTo>
                    <a:pt x="1" y="30956"/>
                  </a:lnTo>
                  <a:cubicBezTo>
                    <a:pt x="1" y="30956"/>
                    <a:pt x="1902" y="31723"/>
                    <a:pt x="3970" y="32457"/>
                  </a:cubicBezTo>
                  <a:cubicBezTo>
                    <a:pt x="4784" y="32744"/>
                    <a:pt x="5650" y="32894"/>
                    <a:pt x="6530" y="32894"/>
                  </a:cubicBezTo>
                  <a:cubicBezTo>
                    <a:pt x="6876" y="32894"/>
                    <a:pt x="7224" y="32871"/>
                    <a:pt x="7573" y="32824"/>
                  </a:cubicBezTo>
                  <a:cubicBezTo>
                    <a:pt x="7573" y="32824"/>
                    <a:pt x="9908" y="13443"/>
                    <a:pt x="9741" y="12476"/>
                  </a:cubicBezTo>
                  <a:cubicBezTo>
                    <a:pt x="9574" y="11475"/>
                    <a:pt x="8040" y="2235"/>
                    <a:pt x="8040" y="223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1;p40">
              <a:extLst>
                <a:ext uri="{FF2B5EF4-FFF2-40B4-BE49-F238E27FC236}">
                  <a16:creationId xmlns:a16="http://schemas.microsoft.com/office/drawing/2014/main" id="{A676261F-C818-98B3-B919-B6A791212B55}"/>
                </a:ext>
              </a:extLst>
            </p:cNvPr>
            <p:cNvSpPr/>
            <p:nvPr/>
          </p:nvSpPr>
          <p:spPr>
            <a:xfrm>
              <a:off x="7863806" y="2189988"/>
              <a:ext cx="90773" cy="675937"/>
            </a:xfrm>
            <a:custGeom>
              <a:avLst/>
              <a:gdLst/>
              <a:ahLst/>
              <a:cxnLst/>
              <a:rect l="l" t="t" r="r" b="b"/>
              <a:pathLst>
                <a:path w="3203" h="23851" extrusionOk="0">
                  <a:moveTo>
                    <a:pt x="1702" y="0"/>
                  </a:moveTo>
                  <a:lnTo>
                    <a:pt x="334" y="2402"/>
                  </a:lnTo>
                  <a:lnTo>
                    <a:pt x="1335" y="3870"/>
                  </a:lnTo>
                  <a:lnTo>
                    <a:pt x="0" y="21416"/>
                  </a:lnTo>
                  <a:lnTo>
                    <a:pt x="2102" y="23851"/>
                  </a:lnTo>
                  <a:lnTo>
                    <a:pt x="3136" y="21516"/>
                  </a:lnTo>
                  <a:lnTo>
                    <a:pt x="2135" y="4137"/>
                  </a:lnTo>
                  <a:lnTo>
                    <a:pt x="3203" y="223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2;p40">
              <a:extLst>
                <a:ext uri="{FF2B5EF4-FFF2-40B4-BE49-F238E27FC236}">
                  <a16:creationId xmlns:a16="http://schemas.microsoft.com/office/drawing/2014/main" id="{B5664A6D-2D05-6228-F4D9-9CD91BF47167}"/>
                </a:ext>
              </a:extLst>
            </p:cNvPr>
            <p:cNvSpPr/>
            <p:nvPr/>
          </p:nvSpPr>
          <p:spPr>
            <a:xfrm>
              <a:off x="7949822" y="2135148"/>
              <a:ext cx="307291" cy="943439"/>
            </a:xfrm>
            <a:custGeom>
              <a:avLst/>
              <a:gdLst/>
              <a:ahLst/>
              <a:cxnLst/>
              <a:rect l="l" t="t" r="r" b="b"/>
              <a:pathLst>
                <a:path w="10843" h="33290" extrusionOk="0">
                  <a:moveTo>
                    <a:pt x="1235" y="1"/>
                  </a:moveTo>
                  <a:cubicBezTo>
                    <a:pt x="1235" y="1"/>
                    <a:pt x="201" y="7439"/>
                    <a:pt x="234" y="8040"/>
                  </a:cubicBezTo>
                  <a:cubicBezTo>
                    <a:pt x="268" y="8607"/>
                    <a:pt x="1" y="13510"/>
                    <a:pt x="34" y="13977"/>
                  </a:cubicBezTo>
                  <a:cubicBezTo>
                    <a:pt x="68" y="14444"/>
                    <a:pt x="2102" y="33091"/>
                    <a:pt x="2102" y="33091"/>
                  </a:cubicBezTo>
                  <a:cubicBezTo>
                    <a:pt x="2846" y="33221"/>
                    <a:pt x="3590" y="33289"/>
                    <a:pt x="4328" y="33289"/>
                  </a:cubicBezTo>
                  <a:cubicBezTo>
                    <a:pt x="4914" y="33289"/>
                    <a:pt x="5496" y="33246"/>
                    <a:pt x="6072" y="33158"/>
                  </a:cubicBezTo>
                  <a:cubicBezTo>
                    <a:pt x="8374" y="32824"/>
                    <a:pt x="10842" y="31290"/>
                    <a:pt x="10842" y="31290"/>
                  </a:cubicBezTo>
                  <a:lnTo>
                    <a:pt x="6205" y="19048"/>
                  </a:lnTo>
                  <a:lnTo>
                    <a:pt x="7973" y="1835"/>
                  </a:lnTo>
                  <a:cubicBezTo>
                    <a:pt x="7973" y="1835"/>
                    <a:pt x="2569" y="267"/>
                    <a:pt x="1235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63;p40">
              <a:extLst>
                <a:ext uri="{FF2B5EF4-FFF2-40B4-BE49-F238E27FC236}">
                  <a16:creationId xmlns:a16="http://schemas.microsoft.com/office/drawing/2014/main" id="{667CCD3E-B7F0-602F-66FE-E6BF5C73D66D}"/>
                </a:ext>
              </a:extLst>
            </p:cNvPr>
            <p:cNvSpPr/>
            <p:nvPr/>
          </p:nvSpPr>
          <p:spPr>
            <a:xfrm>
              <a:off x="7818432" y="2084049"/>
              <a:ext cx="184352" cy="207109"/>
            </a:xfrm>
            <a:custGeom>
              <a:avLst/>
              <a:gdLst/>
              <a:ahLst/>
              <a:cxnLst/>
              <a:rect l="l" t="t" r="r" b="b"/>
              <a:pathLst>
                <a:path w="6505" h="7308" extrusionOk="0">
                  <a:moveTo>
                    <a:pt x="2272" y="1"/>
                  </a:moveTo>
                  <a:cubicBezTo>
                    <a:pt x="1734" y="1"/>
                    <a:pt x="1273" y="50"/>
                    <a:pt x="1034" y="169"/>
                  </a:cubicBezTo>
                  <a:cubicBezTo>
                    <a:pt x="401" y="569"/>
                    <a:pt x="0" y="1303"/>
                    <a:pt x="67" y="2070"/>
                  </a:cubicBezTo>
                  <a:cubicBezTo>
                    <a:pt x="67" y="2738"/>
                    <a:pt x="1301" y="6974"/>
                    <a:pt x="1301" y="6974"/>
                  </a:cubicBezTo>
                  <a:lnTo>
                    <a:pt x="3236" y="5139"/>
                  </a:lnTo>
                  <a:lnTo>
                    <a:pt x="4971" y="7308"/>
                  </a:lnTo>
                  <a:lnTo>
                    <a:pt x="6505" y="2337"/>
                  </a:lnTo>
                  <a:cubicBezTo>
                    <a:pt x="6505" y="2337"/>
                    <a:pt x="5971" y="770"/>
                    <a:pt x="5304" y="436"/>
                  </a:cubicBezTo>
                  <a:cubicBezTo>
                    <a:pt x="4831" y="211"/>
                    <a:pt x="3387" y="1"/>
                    <a:pt x="22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64;p40">
              <a:extLst>
                <a:ext uri="{FF2B5EF4-FFF2-40B4-BE49-F238E27FC236}">
                  <a16:creationId xmlns:a16="http://schemas.microsoft.com/office/drawing/2014/main" id="{EA6A9973-6A1D-AF05-E033-998C6598A1EA}"/>
                </a:ext>
              </a:extLst>
            </p:cNvPr>
            <p:cNvSpPr/>
            <p:nvPr/>
          </p:nvSpPr>
          <p:spPr>
            <a:xfrm>
              <a:off x="7842069" y="2048169"/>
              <a:ext cx="122911" cy="181744"/>
            </a:xfrm>
            <a:custGeom>
              <a:avLst/>
              <a:gdLst/>
              <a:ahLst/>
              <a:cxnLst/>
              <a:rect l="l" t="t" r="r" b="b"/>
              <a:pathLst>
                <a:path w="4337" h="6413" extrusionOk="0">
                  <a:moveTo>
                    <a:pt x="0" y="1"/>
                  </a:moveTo>
                  <a:cubicBezTo>
                    <a:pt x="0" y="1"/>
                    <a:pt x="234" y="2369"/>
                    <a:pt x="801" y="3537"/>
                  </a:cubicBezTo>
                  <a:cubicBezTo>
                    <a:pt x="1380" y="4664"/>
                    <a:pt x="2147" y="6412"/>
                    <a:pt x="2379" y="6412"/>
                  </a:cubicBezTo>
                  <a:cubicBezTo>
                    <a:pt x="2387" y="6412"/>
                    <a:pt x="2395" y="6410"/>
                    <a:pt x="2402" y="6405"/>
                  </a:cubicBezTo>
                  <a:cubicBezTo>
                    <a:pt x="2569" y="6272"/>
                    <a:pt x="4137" y="3803"/>
                    <a:pt x="4170" y="3270"/>
                  </a:cubicBezTo>
                  <a:cubicBezTo>
                    <a:pt x="4203" y="2736"/>
                    <a:pt x="4337" y="668"/>
                    <a:pt x="4337" y="6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5;p40">
              <a:extLst>
                <a:ext uri="{FF2B5EF4-FFF2-40B4-BE49-F238E27FC236}">
                  <a16:creationId xmlns:a16="http://schemas.microsoft.com/office/drawing/2014/main" id="{C2BA0F03-64E0-DDAE-AEE7-00C3AF8D5731}"/>
                </a:ext>
              </a:extLst>
            </p:cNvPr>
            <p:cNvSpPr/>
            <p:nvPr/>
          </p:nvSpPr>
          <p:spPr>
            <a:xfrm>
              <a:off x="7798565" y="1818067"/>
              <a:ext cx="215582" cy="306724"/>
            </a:xfrm>
            <a:custGeom>
              <a:avLst/>
              <a:gdLst/>
              <a:ahLst/>
              <a:cxnLst/>
              <a:rect l="l" t="t" r="r" b="b"/>
              <a:pathLst>
                <a:path w="7607" h="10823" extrusionOk="0">
                  <a:moveTo>
                    <a:pt x="2759" y="1"/>
                  </a:moveTo>
                  <a:cubicBezTo>
                    <a:pt x="2298" y="1"/>
                    <a:pt x="1910" y="103"/>
                    <a:pt x="1669" y="314"/>
                  </a:cubicBezTo>
                  <a:cubicBezTo>
                    <a:pt x="1669" y="314"/>
                    <a:pt x="368" y="1081"/>
                    <a:pt x="168" y="1815"/>
                  </a:cubicBezTo>
                  <a:cubicBezTo>
                    <a:pt x="1" y="2549"/>
                    <a:pt x="134" y="6252"/>
                    <a:pt x="901" y="7886"/>
                  </a:cubicBezTo>
                  <a:cubicBezTo>
                    <a:pt x="1669" y="9487"/>
                    <a:pt x="3136" y="10822"/>
                    <a:pt x="3837" y="10822"/>
                  </a:cubicBezTo>
                  <a:cubicBezTo>
                    <a:pt x="3847" y="10822"/>
                    <a:pt x="3858" y="10822"/>
                    <a:pt x="3869" y="10822"/>
                  </a:cubicBezTo>
                  <a:cubicBezTo>
                    <a:pt x="4617" y="10822"/>
                    <a:pt x="6209" y="9697"/>
                    <a:pt x="6439" y="8086"/>
                  </a:cubicBezTo>
                  <a:cubicBezTo>
                    <a:pt x="6672" y="6619"/>
                    <a:pt x="6806" y="5118"/>
                    <a:pt x="6806" y="3617"/>
                  </a:cubicBezTo>
                  <a:cubicBezTo>
                    <a:pt x="6706" y="2516"/>
                    <a:pt x="7606" y="2983"/>
                    <a:pt x="6239" y="1548"/>
                  </a:cubicBezTo>
                  <a:cubicBezTo>
                    <a:pt x="5284" y="547"/>
                    <a:pt x="3825" y="1"/>
                    <a:pt x="275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66;p40">
              <a:extLst>
                <a:ext uri="{FF2B5EF4-FFF2-40B4-BE49-F238E27FC236}">
                  <a16:creationId xmlns:a16="http://schemas.microsoft.com/office/drawing/2014/main" id="{242F231A-C0A4-ABF6-E50F-81085BDD13C0}"/>
                </a:ext>
              </a:extLst>
            </p:cNvPr>
            <p:cNvSpPr/>
            <p:nvPr/>
          </p:nvSpPr>
          <p:spPr>
            <a:xfrm>
              <a:off x="7860037" y="195931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0" y="0"/>
                    <a:pt x="0" y="200"/>
                    <a:pt x="0" y="467"/>
                  </a:cubicBezTo>
                  <a:cubicBezTo>
                    <a:pt x="0" y="734"/>
                    <a:pt x="100" y="934"/>
                    <a:pt x="234" y="934"/>
                  </a:cubicBezTo>
                  <a:cubicBezTo>
                    <a:pt x="367" y="934"/>
                    <a:pt x="467" y="734"/>
                    <a:pt x="467" y="467"/>
                  </a:cubicBezTo>
                  <a:cubicBezTo>
                    <a:pt x="467" y="2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4" name="Google Shape;2567;p40">
              <a:extLst>
                <a:ext uri="{FF2B5EF4-FFF2-40B4-BE49-F238E27FC236}">
                  <a16:creationId xmlns:a16="http://schemas.microsoft.com/office/drawing/2014/main" id="{82E473FB-7714-B7AC-7104-F914CC55A643}"/>
                </a:ext>
              </a:extLst>
            </p:cNvPr>
            <p:cNvSpPr/>
            <p:nvPr/>
          </p:nvSpPr>
          <p:spPr>
            <a:xfrm>
              <a:off x="7923351" y="195931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1" y="0"/>
                    <a:pt x="1" y="200"/>
                    <a:pt x="1" y="467"/>
                  </a:cubicBezTo>
                  <a:cubicBezTo>
                    <a:pt x="1" y="734"/>
                    <a:pt x="101" y="934"/>
                    <a:pt x="234" y="934"/>
                  </a:cubicBezTo>
                  <a:cubicBezTo>
                    <a:pt x="368" y="934"/>
                    <a:pt x="468" y="734"/>
                    <a:pt x="468" y="467"/>
                  </a:cubicBezTo>
                  <a:cubicBezTo>
                    <a:pt x="468" y="200"/>
                    <a:pt x="368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68;p40">
              <a:extLst>
                <a:ext uri="{FF2B5EF4-FFF2-40B4-BE49-F238E27FC236}">
                  <a16:creationId xmlns:a16="http://schemas.microsoft.com/office/drawing/2014/main" id="{107A21DE-C7AF-0E34-9AF4-A0011CECE091}"/>
                </a:ext>
              </a:extLst>
            </p:cNvPr>
            <p:cNvSpPr/>
            <p:nvPr/>
          </p:nvSpPr>
          <p:spPr>
            <a:xfrm>
              <a:off x="7843939" y="1938517"/>
              <a:ext cx="29360" cy="12300"/>
            </a:xfrm>
            <a:custGeom>
              <a:avLst/>
              <a:gdLst/>
              <a:ahLst/>
              <a:cxnLst/>
              <a:rect l="l" t="t" r="r" b="b"/>
              <a:pathLst>
                <a:path w="1036" h="434" fill="none" extrusionOk="0">
                  <a:moveTo>
                    <a:pt x="1" y="434"/>
                  </a:moveTo>
                  <a:cubicBezTo>
                    <a:pt x="234" y="67"/>
                    <a:pt x="701" y="0"/>
                    <a:pt x="1035" y="267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6" name="Google Shape;2569;p40">
              <a:extLst>
                <a:ext uri="{FF2B5EF4-FFF2-40B4-BE49-F238E27FC236}">
                  <a16:creationId xmlns:a16="http://schemas.microsoft.com/office/drawing/2014/main" id="{E7BCED05-C2D6-53B7-B3FD-AD8FA70C45B6}"/>
                </a:ext>
              </a:extLst>
            </p:cNvPr>
            <p:cNvSpPr/>
            <p:nvPr/>
          </p:nvSpPr>
          <p:spPr>
            <a:xfrm>
              <a:off x="7914849" y="1926217"/>
              <a:ext cx="36899" cy="25563"/>
            </a:xfrm>
            <a:custGeom>
              <a:avLst/>
              <a:gdLst/>
              <a:ahLst/>
              <a:cxnLst/>
              <a:rect l="l" t="t" r="r" b="b"/>
              <a:pathLst>
                <a:path w="1302" h="902" fill="none" extrusionOk="0">
                  <a:moveTo>
                    <a:pt x="1" y="768"/>
                  </a:moveTo>
                  <a:cubicBezTo>
                    <a:pt x="1" y="768"/>
                    <a:pt x="468" y="1"/>
                    <a:pt x="1302" y="90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7" name="Google Shape;2570;p40">
              <a:extLst>
                <a:ext uri="{FF2B5EF4-FFF2-40B4-BE49-F238E27FC236}">
                  <a16:creationId xmlns:a16="http://schemas.microsoft.com/office/drawing/2014/main" id="{4537D6EA-5CFE-C770-3075-38B070CDE40D}"/>
                </a:ext>
              </a:extLst>
            </p:cNvPr>
            <p:cNvSpPr/>
            <p:nvPr/>
          </p:nvSpPr>
          <p:spPr>
            <a:xfrm>
              <a:off x="7886508" y="1970656"/>
              <a:ext cx="27433" cy="58635"/>
            </a:xfrm>
            <a:custGeom>
              <a:avLst/>
              <a:gdLst/>
              <a:ahLst/>
              <a:cxnLst/>
              <a:rect l="l" t="t" r="r" b="b"/>
              <a:pathLst>
                <a:path w="968" h="2069" fill="none" extrusionOk="0">
                  <a:moveTo>
                    <a:pt x="834" y="0"/>
                  </a:moveTo>
                  <a:lnTo>
                    <a:pt x="967" y="2069"/>
                  </a:lnTo>
                  <a:lnTo>
                    <a:pt x="0" y="1935"/>
                  </a:ln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8" name="Google Shape;2571;p40">
              <a:extLst>
                <a:ext uri="{FF2B5EF4-FFF2-40B4-BE49-F238E27FC236}">
                  <a16:creationId xmlns:a16="http://schemas.microsoft.com/office/drawing/2014/main" id="{9A31CF0E-ADAC-22CE-22B1-AE818C4D1008}"/>
                </a:ext>
              </a:extLst>
            </p:cNvPr>
            <p:cNvSpPr/>
            <p:nvPr/>
          </p:nvSpPr>
          <p:spPr>
            <a:xfrm>
              <a:off x="7878941" y="2045335"/>
              <a:ext cx="58635" cy="8530"/>
            </a:xfrm>
            <a:custGeom>
              <a:avLst/>
              <a:gdLst/>
              <a:ahLst/>
              <a:cxnLst/>
              <a:rect l="l" t="t" r="r" b="b"/>
              <a:pathLst>
                <a:path w="2069" h="301" fill="none" extrusionOk="0">
                  <a:moveTo>
                    <a:pt x="0" y="67"/>
                  </a:moveTo>
                  <a:cubicBezTo>
                    <a:pt x="667" y="301"/>
                    <a:pt x="1401" y="268"/>
                    <a:pt x="2068" y="1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9" name="Google Shape;2572;p40">
              <a:extLst>
                <a:ext uri="{FF2B5EF4-FFF2-40B4-BE49-F238E27FC236}">
                  <a16:creationId xmlns:a16="http://schemas.microsoft.com/office/drawing/2014/main" id="{5CD28476-0C69-2958-B279-7237711FEAE4}"/>
                </a:ext>
              </a:extLst>
            </p:cNvPr>
            <p:cNvSpPr/>
            <p:nvPr/>
          </p:nvSpPr>
          <p:spPr>
            <a:xfrm>
              <a:off x="7771159" y="1822743"/>
              <a:ext cx="70935" cy="129032"/>
            </a:xfrm>
            <a:custGeom>
              <a:avLst/>
              <a:gdLst/>
              <a:ahLst/>
              <a:cxnLst/>
              <a:rect l="l" t="t" r="r" b="b"/>
              <a:pathLst>
                <a:path w="2503" h="4553" extrusionOk="0">
                  <a:moveTo>
                    <a:pt x="1206" y="1"/>
                  </a:moveTo>
                  <a:cubicBezTo>
                    <a:pt x="823" y="1"/>
                    <a:pt x="337" y="159"/>
                    <a:pt x="201" y="916"/>
                  </a:cubicBezTo>
                  <a:cubicBezTo>
                    <a:pt x="0" y="2184"/>
                    <a:pt x="1101" y="4552"/>
                    <a:pt x="1101" y="4552"/>
                  </a:cubicBezTo>
                  <a:cubicBezTo>
                    <a:pt x="1101" y="4552"/>
                    <a:pt x="1268" y="3985"/>
                    <a:pt x="1568" y="3251"/>
                  </a:cubicBezTo>
                  <a:cubicBezTo>
                    <a:pt x="1868" y="2551"/>
                    <a:pt x="2502" y="2151"/>
                    <a:pt x="2269" y="1117"/>
                  </a:cubicBezTo>
                  <a:cubicBezTo>
                    <a:pt x="2049" y="112"/>
                    <a:pt x="1741" y="82"/>
                    <a:pt x="1705" y="82"/>
                  </a:cubicBezTo>
                  <a:cubicBezTo>
                    <a:pt x="1703" y="82"/>
                    <a:pt x="1702" y="82"/>
                    <a:pt x="1702" y="82"/>
                  </a:cubicBezTo>
                  <a:cubicBezTo>
                    <a:pt x="1702" y="82"/>
                    <a:pt x="1480" y="1"/>
                    <a:pt x="1206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73;p40">
              <a:extLst>
                <a:ext uri="{FF2B5EF4-FFF2-40B4-BE49-F238E27FC236}">
                  <a16:creationId xmlns:a16="http://schemas.microsoft.com/office/drawing/2014/main" id="{C74A2D68-28C4-7D34-E752-30D736EBF71E}"/>
                </a:ext>
              </a:extLst>
            </p:cNvPr>
            <p:cNvSpPr/>
            <p:nvPr/>
          </p:nvSpPr>
          <p:spPr>
            <a:xfrm>
              <a:off x="7786293" y="1767393"/>
              <a:ext cx="269428" cy="187016"/>
            </a:xfrm>
            <a:custGeom>
              <a:avLst/>
              <a:gdLst/>
              <a:ahLst/>
              <a:cxnLst/>
              <a:rect l="l" t="t" r="r" b="b"/>
              <a:pathLst>
                <a:path w="9507" h="6599" extrusionOk="0">
                  <a:moveTo>
                    <a:pt x="3703" y="1"/>
                  </a:moveTo>
                  <a:cubicBezTo>
                    <a:pt x="1401" y="1"/>
                    <a:pt x="0" y="1168"/>
                    <a:pt x="1401" y="2803"/>
                  </a:cubicBezTo>
                  <a:cubicBezTo>
                    <a:pt x="1401" y="2803"/>
                    <a:pt x="2035" y="3837"/>
                    <a:pt x="3836" y="4104"/>
                  </a:cubicBezTo>
                  <a:cubicBezTo>
                    <a:pt x="5638" y="4370"/>
                    <a:pt x="6538" y="4104"/>
                    <a:pt x="6738" y="4437"/>
                  </a:cubicBezTo>
                  <a:cubicBezTo>
                    <a:pt x="6972" y="4737"/>
                    <a:pt x="6972" y="6572"/>
                    <a:pt x="6972" y="6572"/>
                  </a:cubicBezTo>
                  <a:cubicBezTo>
                    <a:pt x="6972" y="6572"/>
                    <a:pt x="7051" y="6598"/>
                    <a:pt x="7154" y="6598"/>
                  </a:cubicBezTo>
                  <a:cubicBezTo>
                    <a:pt x="7334" y="6598"/>
                    <a:pt x="7584" y="6517"/>
                    <a:pt x="7606" y="6072"/>
                  </a:cubicBezTo>
                  <a:cubicBezTo>
                    <a:pt x="7672" y="5505"/>
                    <a:pt x="7939" y="4971"/>
                    <a:pt x="8339" y="4571"/>
                  </a:cubicBezTo>
                  <a:cubicBezTo>
                    <a:pt x="8540" y="4370"/>
                    <a:pt x="9507" y="3770"/>
                    <a:pt x="8440" y="2136"/>
                  </a:cubicBezTo>
                  <a:cubicBezTo>
                    <a:pt x="7372" y="501"/>
                    <a:pt x="6038" y="1"/>
                    <a:pt x="3703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4;p40">
              <a:extLst>
                <a:ext uri="{FF2B5EF4-FFF2-40B4-BE49-F238E27FC236}">
                  <a16:creationId xmlns:a16="http://schemas.microsoft.com/office/drawing/2014/main" id="{E52FE1BC-89DB-19F0-6745-C520CFF9DFA4}"/>
                </a:ext>
              </a:extLst>
            </p:cNvPr>
            <p:cNvSpPr/>
            <p:nvPr/>
          </p:nvSpPr>
          <p:spPr>
            <a:xfrm>
              <a:off x="8137015" y="2187154"/>
              <a:ext cx="144137" cy="404525"/>
            </a:xfrm>
            <a:custGeom>
              <a:avLst/>
              <a:gdLst/>
              <a:ahLst/>
              <a:cxnLst/>
              <a:rect l="l" t="t" r="r" b="b"/>
              <a:pathLst>
                <a:path w="5086" h="14274" extrusionOk="0">
                  <a:moveTo>
                    <a:pt x="1368" y="0"/>
                  </a:moveTo>
                  <a:lnTo>
                    <a:pt x="1" y="6171"/>
                  </a:lnTo>
                  <a:cubicBezTo>
                    <a:pt x="1" y="6171"/>
                    <a:pt x="935" y="13577"/>
                    <a:pt x="2369" y="14110"/>
                  </a:cubicBezTo>
                  <a:cubicBezTo>
                    <a:pt x="2681" y="14222"/>
                    <a:pt x="2992" y="14274"/>
                    <a:pt x="3283" y="14274"/>
                  </a:cubicBezTo>
                  <a:cubicBezTo>
                    <a:pt x="4300" y="14274"/>
                    <a:pt x="5086" y="13643"/>
                    <a:pt x="4904" y="12709"/>
                  </a:cubicBezTo>
                  <a:cubicBezTo>
                    <a:pt x="4704" y="11508"/>
                    <a:pt x="1368" y="0"/>
                    <a:pt x="1368" y="0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75;p40">
              <a:extLst>
                <a:ext uri="{FF2B5EF4-FFF2-40B4-BE49-F238E27FC236}">
                  <a16:creationId xmlns:a16="http://schemas.microsoft.com/office/drawing/2014/main" id="{8A738336-8113-FF77-A23F-10989A36A1F4}"/>
                </a:ext>
              </a:extLst>
            </p:cNvPr>
            <p:cNvSpPr/>
            <p:nvPr/>
          </p:nvSpPr>
          <p:spPr>
            <a:xfrm>
              <a:off x="7808031" y="2450897"/>
              <a:ext cx="472683" cy="158846"/>
            </a:xfrm>
            <a:custGeom>
              <a:avLst/>
              <a:gdLst/>
              <a:ahLst/>
              <a:cxnLst/>
              <a:rect l="l" t="t" r="r" b="b"/>
              <a:pathLst>
                <a:path w="16679" h="5605" extrusionOk="0">
                  <a:moveTo>
                    <a:pt x="8414" y="0"/>
                  </a:moveTo>
                  <a:cubicBezTo>
                    <a:pt x="8388" y="0"/>
                    <a:pt x="8363" y="0"/>
                    <a:pt x="8340" y="1"/>
                  </a:cubicBezTo>
                  <a:cubicBezTo>
                    <a:pt x="6939" y="1"/>
                    <a:pt x="234" y="601"/>
                    <a:pt x="234" y="601"/>
                  </a:cubicBezTo>
                  <a:lnTo>
                    <a:pt x="0" y="2936"/>
                  </a:lnTo>
                  <a:cubicBezTo>
                    <a:pt x="0" y="2936"/>
                    <a:pt x="10241" y="5238"/>
                    <a:pt x="12242" y="5505"/>
                  </a:cubicBezTo>
                  <a:cubicBezTo>
                    <a:pt x="12778" y="5566"/>
                    <a:pt x="13312" y="5605"/>
                    <a:pt x="13811" y="5605"/>
                  </a:cubicBezTo>
                  <a:cubicBezTo>
                    <a:pt x="15206" y="5605"/>
                    <a:pt x="16331" y="5304"/>
                    <a:pt x="16479" y="4371"/>
                  </a:cubicBezTo>
                  <a:cubicBezTo>
                    <a:pt x="16679" y="3070"/>
                    <a:pt x="16212" y="2469"/>
                    <a:pt x="16212" y="2469"/>
                  </a:cubicBezTo>
                  <a:lnTo>
                    <a:pt x="15111" y="935"/>
                  </a:lnTo>
                  <a:cubicBezTo>
                    <a:pt x="15111" y="935"/>
                    <a:pt x="9921" y="0"/>
                    <a:pt x="8414" y="0"/>
                  </a:cubicBez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C1D2D"/>
                </a:solidFill>
              </a:endParaRPr>
            </a:p>
          </p:txBody>
        </p:sp>
        <p:sp>
          <p:nvSpPr>
            <p:cNvPr id="23" name="Google Shape;2576;p40">
              <a:extLst>
                <a:ext uri="{FF2B5EF4-FFF2-40B4-BE49-F238E27FC236}">
                  <a16:creationId xmlns:a16="http://schemas.microsoft.com/office/drawing/2014/main" id="{E23512D6-1D36-AECE-668A-546CA606C2BE}"/>
                </a:ext>
              </a:extLst>
            </p:cNvPr>
            <p:cNvSpPr/>
            <p:nvPr/>
          </p:nvSpPr>
          <p:spPr>
            <a:xfrm>
              <a:off x="7808031" y="2449961"/>
              <a:ext cx="472683" cy="163578"/>
            </a:xfrm>
            <a:custGeom>
              <a:avLst/>
              <a:gdLst/>
              <a:ahLst/>
              <a:cxnLst/>
              <a:rect l="l" t="t" r="r" b="b"/>
              <a:pathLst>
                <a:path w="16679" h="5772" fill="none" extrusionOk="0">
                  <a:moveTo>
                    <a:pt x="15111" y="968"/>
                  </a:moveTo>
                  <a:cubicBezTo>
                    <a:pt x="15111" y="968"/>
                    <a:pt x="9741" y="1"/>
                    <a:pt x="8340" y="34"/>
                  </a:cubicBezTo>
                  <a:cubicBezTo>
                    <a:pt x="6939" y="34"/>
                    <a:pt x="234" y="634"/>
                    <a:pt x="234" y="634"/>
                  </a:cubicBezTo>
                  <a:lnTo>
                    <a:pt x="0" y="2969"/>
                  </a:lnTo>
                  <a:cubicBezTo>
                    <a:pt x="0" y="2969"/>
                    <a:pt x="10241" y="5271"/>
                    <a:pt x="12242" y="5538"/>
                  </a:cubicBezTo>
                  <a:cubicBezTo>
                    <a:pt x="14277" y="5771"/>
                    <a:pt x="16279" y="5671"/>
                    <a:pt x="16479" y="4404"/>
                  </a:cubicBezTo>
                  <a:cubicBezTo>
                    <a:pt x="16679" y="3103"/>
                    <a:pt x="16212" y="2502"/>
                    <a:pt x="16212" y="2502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77;p40">
              <a:extLst>
                <a:ext uri="{FF2B5EF4-FFF2-40B4-BE49-F238E27FC236}">
                  <a16:creationId xmlns:a16="http://schemas.microsoft.com/office/drawing/2014/main" id="{37B4AC69-CAD6-855E-67C2-49422C29D10F}"/>
                </a:ext>
              </a:extLst>
            </p:cNvPr>
            <p:cNvSpPr/>
            <p:nvPr/>
          </p:nvSpPr>
          <p:spPr>
            <a:xfrm>
              <a:off x="7613270" y="2206057"/>
              <a:ext cx="144676" cy="430173"/>
            </a:xfrm>
            <a:custGeom>
              <a:avLst/>
              <a:gdLst/>
              <a:ahLst/>
              <a:cxnLst/>
              <a:rect l="l" t="t" r="r" b="b"/>
              <a:pathLst>
                <a:path w="5105" h="15179" extrusionOk="0">
                  <a:moveTo>
                    <a:pt x="1" y="0"/>
                  </a:moveTo>
                  <a:cubicBezTo>
                    <a:pt x="1" y="1"/>
                    <a:pt x="134" y="6672"/>
                    <a:pt x="268" y="10274"/>
                  </a:cubicBezTo>
                  <a:cubicBezTo>
                    <a:pt x="432" y="13833"/>
                    <a:pt x="1411" y="15179"/>
                    <a:pt x="3203" y="15179"/>
                  </a:cubicBezTo>
                  <a:cubicBezTo>
                    <a:pt x="3225" y="15179"/>
                    <a:pt x="3248" y="15178"/>
                    <a:pt x="3270" y="15178"/>
                  </a:cubicBezTo>
                  <a:cubicBezTo>
                    <a:pt x="5104" y="15178"/>
                    <a:pt x="3603" y="4837"/>
                    <a:pt x="3603" y="48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78;p40">
              <a:extLst>
                <a:ext uri="{FF2B5EF4-FFF2-40B4-BE49-F238E27FC236}">
                  <a16:creationId xmlns:a16="http://schemas.microsoft.com/office/drawing/2014/main" id="{821929AE-A4B4-8FEE-506B-123D497AEC8D}"/>
                </a:ext>
              </a:extLst>
            </p:cNvPr>
            <p:cNvSpPr/>
            <p:nvPr/>
          </p:nvSpPr>
          <p:spPr>
            <a:xfrm>
              <a:off x="7613270" y="2206057"/>
              <a:ext cx="144676" cy="431108"/>
            </a:xfrm>
            <a:custGeom>
              <a:avLst/>
              <a:gdLst/>
              <a:ahLst/>
              <a:cxnLst/>
              <a:rect l="l" t="t" r="r" b="b"/>
              <a:pathLst>
                <a:path w="5105" h="15212" fill="none" extrusionOk="0">
                  <a:moveTo>
                    <a:pt x="1" y="0"/>
                  </a:moveTo>
                  <a:cubicBezTo>
                    <a:pt x="1" y="0"/>
                    <a:pt x="134" y="6672"/>
                    <a:pt x="268" y="10274"/>
                  </a:cubicBezTo>
                  <a:cubicBezTo>
                    <a:pt x="434" y="13877"/>
                    <a:pt x="1435" y="15211"/>
                    <a:pt x="3270" y="15178"/>
                  </a:cubicBezTo>
                  <a:cubicBezTo>
                    <a:pt x="5104" y="15178"/>
                    <a:pt x="3603" y="4837"/>
                    <a:pt x="3603" y="4837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79;p40">
              <a:extLst>
                <a:ext uri="{FF2B5EF4-FFF2-40B4-BE49-F238E27FC236}">
                  <a16:creationId xmlns:a16="http://schemas.microsoft.com/office/drawing/2014/main" id="{35F96509-A04F-051A-9FC2-F8FF131B070A}"/>
                </a:ext>
              </a:extLst>
            </p:cNvPr>
            <p:cNvSpPr/>
            <p:nvPr/>
          </p:nvSpPr>
          <p:spPr>
            <a:xfrm>
              <a:off x="7667175" y="2449026"/>
              <a:ext cx="152214" cy="61781"/>
            </a:xfrm>
            <a:custGeom>
              <a:avLst/>
              <a:gdLst/>
              <a:ahLst/>
              <a:cxnLst/>
              <a:rect l="l" t="t" r="r" b="b"/>
              <a:pathLst>
                <a:path w="5371" h="2180" extrusionOk="0">
                  <a:moveTo>
                    <a:pt x="3102" y="0"/>
                  </a:moveTo>
                  <a:cubicBezTo>
                    <a:pt x="2302" y="0"/>
                    <a:pt x="0" y="1468"/>
                    <a:pt x="34" y="1701"/>
                  </a:cubicBezTo>
                  <a:cubicBezTo>
                    <a:pt x="34" y="1919"/>
                    <a:pt x="851" y="2180"/>
                    <a:pt x="2000" y="2180"/>
                  </a:cubicBezTo>
                  <a:cubicBezTo>
                    <a:pt x="2263" y="2180"/>
                    <a:pt x="2543" y="2166"/>
                    <a:pt x="2836" y="2135"/>
                  </a:cubicBezTo>
                  <a:cubicBezTo>
                    <a:pt x="3253" y="2085"/>
                    <a:pt x="3678" y="2060"/>
                    <a:pt x="4103" y="2060"/>
                  </a:cubicBezTo>
                  <a:cubicBezTo>
                    <a:pt x="4528" y="2060"/>
                    <a:pt x="4954" y="2085"/>
                    <a:pt x="5371" y="2135"/>
                  </a:cubicBezTo>
                  <a:lnTo>
                    <a:pt x="5204" y="667"/>
                  </a:lnTo>
                  <a:cubicBezTo>
                    <a:pt x="5204" y="667"/>
                    <a:pt x="3870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0;p40">
              <a:extLst>
                <a:ext uri="{FF2B5EF4-FFF2-40B4-BE49-F238E27FC236}">
                  <a16:creationId xmlns:a16="http://schemas.microsoft.com/office/drawing/2014/main" id="{8B7D3BAE-8F9C-67ED-DBFD-6032A4A17771}"/>
                </a:ext>
              </a:extLst>
            </p:cNvPr>
            <p:cNvSpPr/>
            <p:nvPr/>
          </p:nvSpPr>
          <p:spPr>
            <a:xfrm>
              <a:off x="8070839" y="2411191"/>
              <a:ext cx="110639" cy="56765"/>
            </a:xfrm>
            <a:custGeom>
              <a:avLst/>
              <a:gdLst/>
              <a:ahLst/>
              <a:cxnLst/>
              <a:rect l="l" t="t" r="r" b="b"/>
              <a:pathLst>
                <a:path w="3904" h="2003" extrusionOk="0">
                  <a:moveTo>
                    <a:pt x="2002" y="1"/>
                  </a:moveTo>
                  <a:cubicBezTo>
                    <a:pt x="1335" y="34"/>
                    <a:pt x="668" y="101"/>
                    <a:pt x="1" y="268"/>
                  </a:cubicBezTo>
                  <a:lnTo>
                    <a:pt x="501" y="2002"/>
                  </a:lnTo>
                  <a:lnTo>
                    <a:pt x="3903" y="1735"/>
                  </a:lnTo>
                  <a:cubicBezTo>
                    <a:pt x="3903" y="1735"/>
                    <a:pt x="2869" y="1"/>
                    <a:pt x="2002" y="1"/>
                  </a:cubicBezTo>
                  <a:close/>
                </a:path>
              </a:pathLst>
            </a:custGeom>
            <a:solidFill>
              <a:schemeClr val="bg1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1;p40">
              <a:extLst>
                <a:ext uri="{FF2B5EF4-FFF2-40B4-BE49-F238E27FC236}">
                  <a16:creationId xmlns:a16="http://schemas.microsoft.com/office/drawing/2014/main" id="{69B4F756-BCBF-83BF-72A9-8BF73473BD96}"/>
                </a:ext>
              </a:extLst>
            </p:cNvPr>
            <p:cNvSpPr/>
            <p:nvPr/>
          </p:nvSpPr>
          <p:spPr>
            <a:xfrm>
              <a:off x="7632174" y="2407648"/>
              <a:ext cx="452873" cy="242052"/>
            </a:xfrm>
            <a:custGeom>
              <a:avLst/>
              <a:gdLst/>
              <a:ahLst/>
              <a:cxnLst/>
              <a:rect l="l" t="t" r="r" b="b"/>
              <a:pathLst>
                <a:path w="15980" h="8541" extrusionOk="0">
                  <a:moveTo>
                    <a:pt x="14915" y="0"/>
                  </a:moveTo>
                  <a:cubicBezTo>
                    <a:pt x="14804" y="0"/>
                    <a:pt x="14745" y="59"/>
                    <a:pt x="14745" y="59"/>
                  </a:cubicBezTo>
                  <a:lnTo>
                    <a:pt x="1535" y="3862"/>
                  </a:lnTo>
                  <a:lnTo>
                    <a:pt x="802" y="5063"/>
                  </a:lnTo>
                  <a:cubicBezTo>
                    <a:pt x="802" y="5063"/>
                    <a:pt x="1" y="6364"/>
                    <a:pt x="1302" y="7898"/>
                  </a:cubicBezTo>
                  <a:cubicBezTo>
                    <a:pt x="1674" y="8359"/>
                    <a:pt x="2007" y="8540"/>
                    <a:pt x="2351" y="8540"/>
                  </a:cubicBezTo>
                  <a:cubicBezTo>
                    <a:pt x="3178" y="8540"/>
                    <a:pt x="4076" y="7494"/>
                    <a:pt x="5772" y="6764"/>
                  </a:cubicBezTo>
                  <a:cubicBezTo>
                    <a:pt x="8173" y="5730"/>
                    <a:pt x="15979" y="2094"/>
                    <a:pt x="15979" y="2094"/>
                  </a:cubicBezTo>
                  <a:cubicBezTo>
                    <a:pt x="15946" y="1494"/>
                    <a:pt x="15779" y="893"/>
                    <a:pt x="15479" y="393"/>
                  </a:cubicBezTo>
                  <a:cubicBezTo>
                    <a:pt x="15231" y="75"/>
                    <a:pt x="15040" y="0"/>
                    <a:pt x="14915" y="0"/>
                  </a:cubicBez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2;p40">
              <a:extLst>
                <a:ext uri="{FF2B5EF4-FFF2-40B4-BE49-F238E27FC236}">
                  <a16:creationId xmlns:a16="http://schemas.microsoft.com/office/drawing/2014/main" id="{92DFE6D4-38C6-4724-4E5E-21DCE0E97448}"/>
                </a:ext>
              </a:extLst>
            </p:cNvPr>
            <p:cNvSpPr/>
            <p:nvPr/>
          </p:nvSpPr>
          <p:spPr>
            <a:xfrm>
              <a:off x="7632174" y="2401753"/>
              <a:ext cx="452873" cy="274161"/>
            </a:xfrm>
            <a:custGeom>
              <a:avLst/>
              <a:gdLst/>
              <a:ahLst/>
              <a:cxnLst/>
              <a:rect l="l" t="t" r="r" b="b"/>
              <a:pathLst>
                <a:path w="15980" h="9674" fill="none" extrusionOk="0">
                  <a:moveTo>
                    <a:pt x="1535" y="4070"/>
                  </a:moveTo>
                  <a:lnTo>
                    <a:pt x="14745" y="267"/>
                  </a:lnTo>
                  <a:cubicBezTo>
                    <a:pt x="14745" y="267"/>
                    <a:pt x="15012" y="0"/>
                    <a:pt x="15479" y="601"/>
                  </a:cubicBezTo>
                  <a:cubicBezTo>
                    <a:pt x="15779" y="1101"/>
                    <a:pt x="15946" y="1702"/>
                    <a:pt x="15979" y="2302"/>
                  </a:cubicBezTo>
                  <a:cubicBezTo>
                    <a:pt x="15979" y="2302"/>
                    <a:pt x="8173" y="5938"/>
                    <a:pt x="5772" y="6972"/>
                  </a:cubicBezTo>
                  <a:cubicBezTo>
                    <a:pt x="3370" y="8006"/>
                    <a:pt x="2569" y="9674"/>
                    <a:pt x="1302" y="8106"/>
                  </a:cubicBezTo>
                  <a:cubicBezTo>
                    <a:pt x="1" y="6572"/>
                    <a:pt x="802" y="5271"/>
                    <a:pt x="802" y="527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651;p15">
            <a:extLst>
              <a:ext uri="{FF2B5EF4-FFF2-40B4-BE49-F238E27FC236}">
                <a16:creationId xmlns:a16="http://schemas.microsoft.com/office/drawing/2014/main" id="{7AC1DDBE-FC86-86D2-5979-A3220960B154}"/>
              </a:ext>
            </a:extLst>
          </p:cNvPr>
          <p:cNvGrpSpPr/>
          <p:nvPr/>
        </p:nvGrpSpPr>
        <p:grpSpPr>
          <a:xfrm>
            <a:off x="-2725917" y="-1207192"/>
            <a:ext cx="14550502" cy="6971698"/>
            <a:chOff x="-301348" y="-182324"/>
            <a:chExt cx="9622411" cy="5555721"/>
          </a:xfrm>
        </p:grpSpPr>
        <p:sp>
          <p:nvSpPr>
            <p:cNvPr id="4" name="Google Shape;1652;p15">
              <a:extLst>
                <a:ext uri="{FF2B5EF4-FFF2-40B4-BE49-F238E27FC236}">
                  <a16:creationId xmlns:a16="http://schemas.microsoft.com/office/drawing/2014/main" id="{9FCCF022-EB85-F1EB-E07D-D35772A12CD5}"/>
                </a:ext>
              </a:extLst>
            </p:cNvPr>
            <p:cNvSpPr/>
            <p:nvPr/>
          </p:nvSpPr>
          <p:spPr>
            <a:xfrm>
              <a:off x="8608393" y="372563"/>
              <a:ext cx="328599" cy="317618"/>
            </a:xfrm>
            <a:custGeom>
              <a:avLst/>
              <a:gdLst/>
              <a:ahLst/>
              <a:cxnLst/>
              <a:rect l="l" t="t" r="r" b="b"/>
              <a:pathLst>
                <a:path w="3561" h="3442" extrusionOk="0">
                  <a:moveTo>
                    <a:pt x="2787" y="1"/>
                  </a:moveTo>
                  <a:lnTo>
                    <a:pt x="1715" y="632"/>
                  </a:lnTo>
                  <a:lnTo>
                    <a:pt x="596" y="108"/>
                  </a:lnTo>
                  <a:lnTo>
                    <a:pt x="846" y="1323"/>
                  </a:lnTo>
                  <a:lnTo>
                    <a:pt x="1" y="2227"/>
                  </a:lnTo>
                  <a:lnTo>
                    <a:pt x="1239" y="2358"/>
                  </a:lnTo>
                  <a:lnTo>
                    <a:pt x="1834" y="3442"/>
                  </a:lnTo>
                  <a:lnTo>
                    <a:pt x="2334" y="2299"/>
                  </a:lnTo>
                  <a:lnTo>
                    <a:pt x="3561" y="2073"/>
                  </a:lnTo>
                  <a:lnTo>
                    <a:pt x="2632" y="12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3;p15">
              <a:extLst>
                <a:ext uri="{FF2B5EF4-FFF2-40B4-BE49-F238E27FC236}">
                  <a16:creationId xmlns:a16="http://schemas.microsoft.com/office/drawing/2014/main" id="{58143C37-8FD8-2F63-34B9-0A2D76DF6435}"/>
                </a:ext>
              </a:extLst>
            </p:cNvPr>
            <p:cNvSpPr/>
            <p:nvPr/>
          </p:nvSpPr>
          <p:spPr>
            <a:xfrm>
              <a:off x="7905150" y="3747875"/>
              <a:ext cx="428628" cy="411003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953" y="1"/>
                  </a:moveTo>
                  <a:lnTo>
                    <a:pt x="1191" y="1608"/>
                  </a:lnTo>
                  <a:lnTo>
                    <a:pt x="1" y="2715"/>
                  </a:lnTo>
                  <a:lnTo>
                    <a:pt x="1584" y="2977"/>
                  </a:lnTo>
                  <a:lnTo>
                    <a:pt x="2287" y="4454"/>
                  </a:lnTo>
                  <a:lnTo>
                    <a:pt x="3037" y="3013"/>
                  </a:lnTo>
                  <a:lnTo>
                    <a:pt x="4644" y="2810"/>
                  </a:lnTo>
                  <a:lnTo>
                    <a:pt x="3513" y="1656"/>
                  </a:lnTo>
                  <a:lnTo>
                    <a:pt x="3823" y="60"/>
                  </a:lnTo>
                  <a:lnTo>
                    <a:pt x="2370" y="78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4;p15">
              <a:extLst>
                <a:ext uri="{FF2B5EF4-FFF2-40B4-BE49-F238E27FC236}">
                  <a16:creationId xmlns:a16="http://schemas.microsoft.com/office/drawing/2014/main" id="{8083D4A7-48C9-3DCF-CF60-22FE10E49DE3}"/>
                </a:ext>
              </a:extLst>
            </p:cNvPr>
            <p:cNvSpPr/>
            <p:nvPr/>
          </p:nvSpPr>
          <p:spPr>
            <a:xfrm>
              <a:off x="1986839" y="33953"/>
              <a:ext cx="416447" cy="428628"/>
            </a:xfrm>
            <a:custGeom>
              <a:avLst/>
              <a:gdLst/>
              <a:ahLst/>
              <a:cxnLst/>
              <a:rect l="l" t="t" r="r" b="b"/>
              <a:pathLst>
                <a:path w="4513" h="4645" extrusionOk="0">
                  <a:moveTo>
                    <a:pt x="2977" y="1"/>
                  </a:moveTo>
                  <a:lnTo>
                    <a:pt x="1774" y="1084"/>
                  </a:lnTo>
                  <a:lnTo>
                    <a:pt x="179" y="715"/>
                  </a:lnTo>
                  <a:lnTo>
                    <a:pt x="845" y="2192"/>
                  </a:lnTo>
                  <a:lnTo>
                    <a:pt x="0" y="3573"/>
                  </a:lnTo>
                  <a:lnTo>
                    <a:pt x="1607" y="3406"/>
                  </a:lnTo>
                  <a:lnTo>
                    <a:pt x="2667" y="4644"/>
                  </a:lnTo>
                  <a:lnTo>
                    <a:pt x="3001" y="3049"/>
                  </a:lnTo>
                  <a:lnTo>
                    <a:pt x="4513" y="2442"/>
                  </a:lnTo>
                  <a:lnTo>
                    <a:pt x="3096" y="162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55;p15">
              <a:extLst>
                <a:ext uri="{FF2B5EF4-FFF2-40B4-BE49-F238E27FC236}">
                  <a16:creationId xmlns:a16="http://schemas.microsoft.com/office/drawing/2014/main" id="{FA297A9E-D1C0-A3D0-0510-49570F539A3E}"/>
                </a:ext>
              </a:extLst>
            </p:cNvPr>
            <p:cNvSpPr/>
            <p:nvPr/>
          </p:nvSpPr>
          <p:spPr>
            <a:xfrm>
              <a:off x="2324538" y="4714862"/>
              <a:ext cx="415432" cy="428628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6;p15">
              <a:extLst>
                <a:ext uri="{FF2B5EF4-FFF2-40B4-BE49-F238E27FC236}">
                  <a16:creationId xmlns:a16="http://schemas.microsoft.com/office/drawing/2014/main" id="{803BFB74-8FEF-81D5-2C87-7C418FF2D553}"/>
                </a:ext>
              </a:extLst>
            </p:cNvPr>
            <p:cNvSpPr/>
            <p:nvPr/>
          </p:nvSpPr>
          <p:spPr>
            <a:xfrm>
              <a:off x="4549054" y="4780288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7;p15">
              <a:extLst>
                <a:ext uri="{FF2B5EF4-FFF2-40B4-BE49-F238E27FC236}">
                  <a16:creationId xmlns:a16="http://schemas.microsoft.com/office/drawing/2014/main" id="{053BA1BE-2D3B-0D4B-28D1-A94C35197402}"/>
                </a:ext>
              </a:extLst>
            </p:cNvPr>
            <p:cNvSpPr/>
            <p:nvPr/>
          </p:nvSpPr>
          <p:spPr>
            <a:xfrm>
              <a:off x="4611122" y="4080839"/>
              <a:ext cx="187969" cy="186861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501" y="1"/>
                  </a:moveTo>
                  <a:lnTo>
                    <a:pt x="906" y="406"/>
                  </a:lnTo>
                  <a:lnTo>
                    <a:pt x="239" y="144"/>
                  </a:lnTo>
                  <a:lnTo>
                    <a:pt x="441" y="846"/>
                  </a:lnTo>
                  <a:lnTo>
                    <a:pt x="1" y="1394"/>
                  </a:lnTo>
                  <a:lnTo>
                    <a:pt x="715" y="1418"/>
                  </a:lnTo>
                  <a:lnTo>
                    <a:pt x="1108" y="2025"/>
                  </a:lnTo>
                  <a:lnTo>
                    <a:pt x="1358" y="1334"/>
                  </a:lnTo>
                  <a:lnTo>
                    <a:pt x="2037" y="1144"/>
                  </a:lnTo>
                  <a:lnTo>
                    <a:pt x="1477" y="7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6F61A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8;p15">
              <a:extLst>
                <a:ext uri="{FF2B5EF4-FFF2-40B4-BE49-F238E27FC236}">
                  <a16:creationId xmlns:a16="http://schemas.microsoft.com/office/drawing/2014/main" id="{EDD85E70-F2E7-8AF4-7364-FF95F951E974}"/>
                </a:ext>
              </a:extLst>
            </p:cNvPr>
            <p:cNvSpPr/>
            <p:nvPr/>
          </p:nvSpPr>
          <p:spPr>
            <a:xfrm>
              <a:off x="6435614" y="159948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9;p15">
              <a:extLst>
                <a:ext uri="{FF2B5EF4-FFF2-40B4-BE49-F238E27FC236}">
                  <a16:creationId xmlns:a16="http://schemas.microsoft.com/office/drawing/2014/main" id="{CA05E851-7F8A-02B6-515B-CDE06451F94B}"/>
                </a:ext>
              </a:extLst>
            </p:cNvPr>
            <p:cNvSpPr/>
            <p:nvPr/>
          </p:nvSpPr>
          <p:spPr>
            <a:xfrm>
              <a:off x="5366498" y="3040431"/>
              <a:ext cx="3371136" cy="2332966"/>
            </a:xfrm>
            <a:custGeom>
              <a:avLst/>
              <a:gdLst/>
              <a:ahLst/>
              <a:cxnLst/>
              <a:rect l="l" t="t" r="r" b="b"/>
              <a:pathLst>
                <a:path w="28385" h="18871" extrusionOk="0">
                  <a:moveTo>
                    <a:pt x="0" y="1"/>
                  </a:moveTo>
                  <a:lnTo>
                    <a:pt x="27480" y="18765"/>
                  </a:lnTo>
                  <a:cubicBezTo>
                    <a:pt x="27480" y="18789"/>
                    <a:pt x="27492" y="18789"/>
                    <a:pt x="27492" y="18789"/>
                  </a:cubicBezTo>
                  <a:cubicBezTo>
                    <a:pt x="27576" y="18844"/>
                    <a:pt x="27673" y="18870"/>
                    <a:pt x="27769" y="18870"/>
                  </a:cubicBezTo>
                  <a:cubicBezTo>
                    <a:pt x="27944" y="18870"/>
                    <a:pt x="28118" y="18783"/>
                    <a:pt x="28218" y="18622"/>
                  </a:cubicBezTo>
                  <a:cubicBezTo>
                    <a:pt x="28385" y="18384"/>
                    <a:pt x="28313" y="18051"/>
                    <a:pt x="28063" y="178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0;p15">
              <a:extLst>
                <a:ext uri="{FF2B5EF4-FFF2-40B4-BE49-F238E27FC236}">
                  <a16:creationId xmlns:a16="http://schemas.microsoft.com/office/drawing/2014/main" id="{74CDE6A4-2E1D-3BC3-7255-3CBE06418CF1}"/>
                </a:ext>
              </a:extLst>
            </p:cNvPr>
            <p:cNvSpPr/>
            <p:nvPr/>
          </p:nvSpPr>
          <p:spPr>
            <a:xfrm>
              <a:off x="6352374" y="-182323"/>
              <a:ext cx="2584611" cy="1601983"/>
            </a:xfrm>
            <a:custGeom>
              <a:avLst/>
              <a:gdLst/>
              <a:ahLst/>
              <a:cxnLst/>
              <a:rect l="l" t="t" r="r" b="b"/>
              <a:pathLst>
                <a:path w="19753" h="12907" extrusionOk="0">
                  <a:moveTo>
                    <a:pt x="19153" y="1"/>
                  </a:moveTo>
                  <a:cubicBezTo>
                    <a:pt x="19046" y="1"/>
                    <a:pt x="18939" y="31"/>
                    <a:pt x="18848" y="95"/>
                  </a:cubicBezTo>
                  <a:lnTo>
                    <a:pt x="0" y="12906"/>
                  </a:lnTo>
                  <a:lnTo>
                    <a:pt x="19443" y="988"/>
                  </a:lnTo>
                  <a:lnTo>
                    <a:pt x="19455" y="965"/>
                  </a:lnTo>
                  <a:cubicBezTo>
                    <a:pt x="19693" y="798"/>
                    <a:pt x="19753" y="464"/>
                    <a:pt x="19586" y="226"/>
                  </a:cubicBezTo>
                  <a:cubicBezTo>
                    <a:pt x="19491" y="80"/>
                    <a:pt x="19323" y="1"/>
                    <a:pt x="1915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1;p15">
              <a:extLst>
                <a:ext uri="{FF2B5EF4-FFF2-40B4-BE49-F238E27FC236}">
                  <a16:creationId xmlns:a16="http://schemas.microsoft.com/office/drawing/2014/main" id="{5C8888CF-D781-55E9-7A8E-DB4DAB062FFB}"/>
                </a:ext>
              </a:extLst>
            </p:cNvPr>
            <p:cNvSpPr/>
            <p:nvPr/>
          </p:nvSpPr>
          <p:spPr>
            <a:xfrm>
              <a:off x="617915" y="1069604"/>
              <a:ext cx="2600136" cy="971482"/>
            </a:xfrm>
            <a:custGeom>
              <a:avLst/>
              <a:gdLst/>
              <a:ahLst/>
              <a:cxnLst/>
              <a:rect l="l" t="t" r="r" b="b"/>
              <a:pathLst>
                <a:path w="22766" h="8506" extrusionOk="0">
                  <a:moveTo>
                    <a:pt x="589" y="0"/>
                  </a:moveTo>
                  <a:cubicBezTo>
                    <a:pt x="373" y="0"/>
                    <a:pt x="160" y="143"/>
                    <a:pt x="84" y="362"/>
                  </a:cubicBezTo>
                  <a:cubicBezTo>
                    <a:pt x="1" y="636"/>
                    <a:pt x="143" y="945"/>
                    <a:pt x="429" y="1040"/>
                  </a:cubicBezTo>
                  <a:lnTo>
                    <a:pt x="22765" y="8506"/>
                  </a:lnTo>
                  <a:lnTo>
                    <a:pt x="798" y="40"/>
                  </a:lnTo>
                  <a:cubicBezTo>
                    <a:pt x="798" y="40"/>
                    <a:pt x="786" y="40"/>
                    <a:pt x="751" y="28"/>
                  </a:cubicBezTo>
                  <a:cubicBezTo>
                    <a:pt x="698" y="9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2;p15">
              <a:extLst>
                <a:ext uri="{FF2B5EF4-FFF2-40B4-BE49-F238E27FC236}">
                  <a16:creationId xmlns:a16="http://schemas.microsoft.com/office/drawing/2014/main" id="{F3D8AFD6-4F8E-93AC-127B-7626BEC0F312}"/>
                </a:ext>
              </a:extLst>
            </p:cNvPr>
            <p:cNvSpPr/>
            <p:nvPr/>
          </p:nvSpPr>
          <p:spPr>
            <a:xfrm>
              <a:off x="-301348" y="2843307"/>
              <a:ext cx="3596808" cy="877040"/>
            </a:xfrm>
            <a:custGeom>
              <a:avLst/>
              <a:gdLst/>
              <a:ahLst/>
              <a:cxnLst/>
              <a:rect l="l" t="t" r="r" b="b"/>
              <a:pathLst>
                <a:path w="23206" h="5548" extrusionOk="0">
                  <a:moveTo>
                    <a:pt x="23206" y="0"/>
                  </a:moveTo>
                  <a:lnTo>
                    <a:pt x="310" y="4858"/>
                  </a:lnTo>
                  <a:cubicBezTo>
                    <a:pt x="108" y="4894"/>
                    <a:pt x="1" y="5096"/>
                    <a:pt x="48" y="5275"/>
                  </a:cubicBezTo>
                  <a:cubicBezTo>
                    <a:pt x="79" y="5437"/>
                    <a:pt x="230" y="5547"/>
                    <a:pt x="391" y="5547"/>
                  </a:cubicBezTo>
                  <a:cubicBezTo>
                    <a:pt x="420" y="5547"/>
                    <a:pt x="448" y="5544"/>
                    <a:pt x="477" y="5537"/>
                  </a:cubicBezTo>
                  <a:lnTo>
                    <a:pt x="2320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3;p15">
              <a:extLst>
                <a:ext uri="{FF2B5EF4-FFF2-40B4-BE49-F238E27FC236}">
                  <a16:creationId xmlns:a16="http://schemas.microsoft.com/office/drawing/2014/main" id="{6D2BE8BC-127B-DE2B-16F3-366B182D1651}"/>
                </a:ext>
              </a:extLst>
            </p:cNvPr>
            <p:cNvSpPr/>
            <p:nvPr/>
          </p:nvSpPr>
          <p:spPr>
            <a:xfrm>
              <a:off x="640985" y="3368226"/>
              <a:ext cx="984616" cy="299805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4;p15">
              <a:extLst>
                <a:ext uri="{FF2B5EF4-FFF2-40B4-BE49-F238E27FC236}">
                  <a16:creationId xmlns:a16="http://schemas.microsoft.com/office/drawing/2014/main" id="{C05F9A59-5BFB-53FB-4669-62BE932D61E9}"/>
                </a:ext>
              </a:extLst>
            </p:cNvPr>
            <p:cNvSpPr/>
            <p:nvPr/>
          </p:nvSpPr>
          <p:spPr>
            <a:xfrm>
              <a:off x="-233235" y="1718892"/>
              <a:ext cx="3285351" cy="512592"/>
            </a:xfrm>
            <a:custGeom>
              <a:avLst/>
              <a:gdLst/>
              <a:ahLst/>
              <a:cxnLst/>
              <a:rect l="l" t="t" r="r" b="b"/>
              <a:pathLst>
                <a:path w="21075" h="4488" extrusionOk="0">
                  <a:moveTo>
                    <a:pt x="377" y="1"/>
                  </a:moveTo>
                  <a:cubicBezTo>
                    <a:pt x="204" y="1"/>
                    <a:pt x="69" y="119"/>
                    <a:pt x="48" y="273"/>
                  </a:cubicBezTo>
                  <a:cubicBezTo>
                    <a:pt x="1" y="475"/>
                    <a:pt x="132" y="666"/>
                    <a:pt x="322" y="689"/>
                  </a:cubicBezTo>
                  <a:lnTo>
                    <a:pt x="21075" y="4487"/>
                  </a:lnTo>
                  <a:lnTo>
                    <a:pt x="465" y="11"/>
                  </a:lnTo>
                  <a:cubicBezTo>
                    <a:pt x="435" y="4"/>
                    <a:pt x="405" y="1"/>
                    <a:pt x="37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5;p15">
              <a:extLst>
                <a:ext uri="{FF2B5EF4-FFF2-40B4-BE49-F238E27FC236}">
                  <a16:creationId xmlns:a16="http://schemas.microsoft.com/office/drawing/2014/main" id="{D0F5950B-3733-50B4-3402-53CFC00BE7AF}"/>
                </a:ext>
              </a:extLst>
            </p:cNvPr>
            <p:cNvSpPr/>
            <p:nvPr/>
          </p:nvSpPr>
          <p:spPr>
            <a:xfrm>
              <a:off x="1119203" y="3364120"/>
              <a:ext cx="2445588" cy="1967387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6;p15">
              <a:extLst>
                <a:ext uri="{FF2B5EF4-FFF2-40B4-BE49-F238E27FC236}">
                  <a16:creationId xmlns:a16="http://schemas.microsoft.com/office/drawing/2014/main" id="{551BEFBE-D78D-764E-8E14-4BC2B5CB1879}"/>
                </a:ext>
              </a:extLst>
            </p:cNvPr>
            <p:cNvSpPr/>
            <p:nvPr/>
          </p:nvSpPr>
          <p:spPr>
            <a:xfrm>
              <a:off x="3317190" y="3230840"/>
              <a:ext cx="984615" cy="2096342"/>
            </a:xfrm>
            <a:custGeom>
              <a:avLst/>
              <a:gdLst/>
              <a:ahLst/>
              <a:cxnLst/>
              <a:rect l="l" t="t" r="r" b="b"/>
              <a:pathLst>
                <a:path w="8192" h="17226" extrusionOk="0">
                  <a:moveTo>
                    <a:pt x="8192" y="1"/>
                  </a:moveTo>
                  <a:lnTo>
                    <a:pt x="131" y="16443"/>
                  </a:lnTo>
                  <a:cubicBezTo>
                    <a:pt x="131" y="16467"/>
                    <a:pt x="131" y="16467"/>
                    <a:pt x="119" y="16479"/>
                  </a:cubicBezTo>
                  <a:cubicBezTo>
                    <a:pt x="0" y="16753"/>
                    <a:pt x="131" y="17062"/>
                    <a:pt x="405" y="17181"/>
                  </a:cubicBezTo>
                  <a:cubicBezTo>
                    <a:pt x="471" y="17211"/>
                    <a:pt x="540" y="17225"/>
                    <a:pt x="610" y="17225"/>
                  </a:cubicBezTo>
                  <a:cubicBezTo>
                    <a:pt x="816" y="17225"/>
                    <a:pt x="1018" y="17100"/>
                    <a:pt x="1107" y="16896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7;p15">
              <a:extLst>
                <a:ext uri="{FF2B5EF4-FFF2-40B4-BE49-F238E27FC236}">
                  <a16:creationId xmlns:a16="http://schemas.microsoft.com/office/drawing/2014/main" id="{04204DD4-C380-99E0-58D0-759B1AFD1B4F}"/>
                </a:ext>
              </a:extLst>
            </p:cNvPr>
            <p:cNvSpPr/>
            <p:nvPr/>
          </p:nvSpPr>
          <p:spPr>
            <a:xfrm>
              <a:off x="7990953" y="597568"/>
              <a:ext cx="596983" cy="312140"/>
            </a:xfrm>
            <a:custGeom>
              <a:avLst/>
              <a:gdLst/>
              <a:ahLst/>
              <a:cxnLst/>
              <a:rect l="l" t="t" r="r" b="b"/>
              <a:pathLst>
                <a:path w="5227" h="2733" extrusionOk="0">
                  <a:moveTo>
                    <a:pt x="4814" y="0"/>
                  </a:moveTo>
                  <a:cubicBezTo>
                    <a:pt x="4751" y="0"/>
                    <a:pt x="4688" y="18"/>
                    <a:pt x="4632" y="54"/>
                  </a:cubicBezTo>
                  <a:lnTo>
                    <a:pt x="0" y="2733"/>
                  </a:lnTo>
                  <a:lnTo>
                    <a:pt x="4941" y="685"/>
                  </a:lnTo>
                  <a:cubicBezTo>
                    <a:pt x="4965" y="685"/>
                    <a:pt x="4977" y="685"/>
                    <a:pt x="4989" y="673"/>
                  </a:cubicBezTo>
                  <a:cubicBezTo>
                    <a:pt x="5168" y="566"/>
                    <a:pt x="5227" y="351"/>
                    <a:pt x="5120" y="185"/>
                  </a:cubicBezTo>
                  <a:cubicBezTo>
                    <a:pt x="5057" y="66"/>
                    <a:pt x="4936" y="0"/>
                    <a:pt x="481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8;p15">
              <a:extLst>
                <a:ext uri="{FF2B5EF4-FFF2-40B4-BE49-F238E27FC236}">
                  <a16:creationId xmlns:a16="http://schemas.microsoft.com/office/drawing/2014/main" id="{149ED221-C4F0-0885-FECC-BBC92D069BDB}"/>
                </a:ext>
              </a:extLst>
            </p:cNvPr>
            <p:cNvSpPr/>
            <p:nvPr/>
          </p:nvSpPr>
          <p:spPr>
            <a:xfrm>
              <a:off x="5152901" y="-182324"/>
              <a:ext cx="935613" cy="1740628"/>
            </a:xfrm>
            <a:custGeom>
              <a:avLst/>
              <a:gdLst/>
              <a:ahLst/>
              <a:cxnLst/>
              <a:rect l="l" t="t" r="r" b="b"/>
              <a:pathLst>
                <a:path w="7681" h="13960" extrusionOk="0">
                  <a:moveTo>
                    <a:pt x="7278" y="0"/>
                  </a:moveTo>
                  <a:cubicBezTo>
                    <a:pt x="7143" y="0"/>
                    <a:pt x="7014" y="67"/>
                    <a:pt x="6954" y="196"/>
                  </a:cubicBezTo>
                  <a:lnTo>
                    <a:pt x="1" y="13960"/>
                  </a:lnTo>
                  <a:lnTo>
                    <a:pt x="7573" y="542"/>
                  </a:lnTo>
                  <a:cubicBezTo>
                    <a:pt x="7680" y="363"/>
                    <a:pt x="7597" y="137"/>
                    <a:pt x="7430" y="30"/>
                  </a:cubicBezTo>
                  <a:cubicBezTo>
                    <a:pt x="7381" y="10"/>
                    <a:pt x="7329" y="0"/>
                    <a:pt x="727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9;p15">
              <a:extLst>
                <a:ext uri="{FF2B5EF4-FFF2-40B4-BE49-F238E27FC236}">
                  <a16:creationId xmlns:a16="http://schemas.microsoft.com/office/drawing/2014/main" id="{88260278-274B-6AA2-0999-29AC850F913F}"/>
                </a:ext>
              </a:extLst>
            </p:cNvPr>
            <p:cNvSpPr/>
            <p:nvPr/>
          </p:nvSpPr>
          <p:spPr>
            <a:xfrm>
              <a:off x="4829342" y="-143660"/>
              <a:ext cx="724912" cy="2096365"/>
            </a:xfrm>
            <a:custGeom>
              <a:avLst/>
              <a:gdLst/>
              <a:ahLst/>
              <a:cxnLst/>
              <a:rect l="l" t="t" r="r" b="b"/>
              <a:pathLst>
                <a:path w="6561" h="17586" extrusionOk="0">
                  <a:moveTo>
                    <a:pt x="5974" y="0"/>
                  </a:moveTo>
                  <a:cubicBezTo>
                    <a:pt x="5752" y="0"/>
                    <a:pt x="5542" y="138"/>
                    <a:pt x="5465" y="369"/>
                  </a:cubicBezTo>
                  <a:lnTo>
                    <a:pt x="0" y="17586"/>
                  </a:lnTo>
                  <a:lnTo>
                    <a:pt x="6465" y="727"/>
                  </a:lnTo>
                  <a:cubicBezTo>
                    <a:pt x="6477" y="715"/>
                    <a:pt x="6477" y="703"/>
                    <a:pt x="6477" y="703"/>
                  </a:cubicBezTo>
                  <a:cubicBezTo>
                    <a:pt x="6561" y="417"/>
                    <a:pt x="6418" y="119"/>
                    <a:pt x="6132" y="24"/>
                  </a:cubicBezTo>
                  <a:cubicBezTo>
                    <a:pt x="6080" y="8"/>
                    <a:pt x="6026" y="0"/>
                    <a:pt x="5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0;p15">
              <a:extLst>
                <a:ext uri="{FF2B5EF4-FFF2-40B4-BE49-F238E27FC236}">
                  <a16:creationId xmlns:a16="http://schemas.microsoft.com/office/drawing/2014/main" id="{EB52EA08-1B0B-85C4-DC1C-A28D45422600}"/>
                </a:ext>
              </a:extLst>
            </p:cNvPr>
            <p:cNvSpPr/>
            <p:nvPr/>
          </p:nvSpPr>
          <p:spPr>
            <a:xfrm>
              <a:off x="3052110" y="-143660"/>
              <a:ext cx="1079753" cy="1884244"/>
            </a:xfrm>
            <a:custGeom>
              <a:avLst/>
              <a:gdLst/>
              <a:ahLst/>
              <a:cxnLst/>
              <a:rect l="l" t="t" r="r" b="b"/>
              <a:pathLst>
                <a:path w="9431" h="15719" extrusionOk="0">
                  <a:moveTo>
                    <a:pt x="598" y="0"/>
                  </a:moveTo>
                  <a:cubicBezTo>
                    <a:pt x="504" y="0"/>
                    <a:pt x="409" y="24"/>
                    <a:pt x="322" y="74"/>
                  </a:cubicBezTo>
                  <a:cubicBezTo>
                    <a:pt x="72" y="228"/>
                    <a:pt x="1" y="550"/>
                    <a:pt x="155" y="812"/>
                  </a:cubicBezTo>
                  <a:lnTo>
                    <a:pt x="9430" y="15718"/>
                  </a:lnTo>
                  <a:lnTo>
                    <a:pt x="1060" y="264"/>
                  </a:lnTo>
                  <a:cubicBezTo>
                    <a:pt x="1060" y="252"/>
                    <a:pt x="1060" y="252"/>
                    <a:pt x="1048" y="240"/>
                  </a:cubicBezTo>
                  <a:cubicBezTo>
                    <a:pt x="947" y="85"/>
                    <a:pt x="775" y="0"/>
                    <a:pt x="59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1;p15">
              <a:extLst>
                <a:ext uri="{FF2B5EF4-FFF2-40B4-BE49-F238E27FC236}">
                  <a16:creationId xmlns:a16="http://schemas.microsoft.com/office/drawing/2014/main" id="{0B0A8656-558B-5A4C-11E3-150D5C6ACD96}"/>
                </a:ext>
              </a:extLst>
            </p:cNvPr>
            <p:cNvSpPr/>
            <p:nvPr/>
          </p:nvSpPr>
          <p:spPr>
            <a:xfrm>
              <a:off x="5777092" y="833073"/>
              <a:ext cx="3543958" cy="1214866"/>
            </a:xfrm>
            <a:custGeom>
              <a:avLst/>
              <a:gdLst/>
              <a:ahLst/>
              <a:cxnLst/>
              <a:rect l="l" t="t" r="r" b="b"/>
              <a:pathLst>
                <a:path w="24588" h="10637" extrusionOk="0">
                  <a:moveTo>
                    <a:pt x="24170" y="0"/>
                  </a:moveTo>
                  <a:cubicBezTo>
                    <a:pt x="24122" y="0"/>
                    <a:pt x="24074" y="9"/>
                    <a:pt x="24028" y="28"/>
                  </a:cubicBezTo>
                  <a:lnTo>
                    <a:pt x="1" y="10636"/>
                  </a:lnTo>
                  <a:lnTo>
                    <a:pt x="24313" y="683"/>
                  </a:lnTo>
                  <a:cubicBezTo>
                    <a:pt x="24492" y="587"/>
                    <a:pt x="24587" y="385"/>
                    <a:pt x="24492" y="206"/>
                  </a:cubicBezTo>
                  <a:cubicBezTo>
                    <a:pt x="24439" y="74"/>
                    <a:pt x="24307" y="0"/>
                    <a:pt x="2417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2;p15">
              <a:extLst>
                <a:ext uri="{FF2B5EF4-FFF2-40B4-BE49-F238E27FC236}">
                  <a16:creationId xmlns:a16="http://schemas.microsoft.com/office/drawing/2014/main" id="{D63EAFDB-E84C-9E49-D8BE-20CC702952C4}"/>
                </a:ext>
              </a:extLst>
            </p:cNvPr>
            <p:cNvSpPr/>
            <p:nvPr/>
          </p:nvSpPr>
          <p:spPr>
            <a:xfrm>
              <a:off x="5317491" y="-143660"/>
              <a:ext cx="3016303" cy="2205191"/>
            </a:xfrm>
            <a:custGeom>
              <a:avLst/>
              <a:gdLst/>
              <a:ahLst/>
              <a:cxnLst/>
              <a:rect l="l" t="t" r="r" b="b"/>
              <a:pathLst>
                <a:path w="26659" h="18355" extrusionOk="0">
                  <a:moveTo>
                    <a:pt x="26247" y="0"/>
                  </a:moveTo>
                  <a:cubicBezTo>
                    <a:pt x="26178" y="0"/>
                    <a:pt x="26110" y="21"/>
                    <a:pt x="26051" y="66"/>
                  </a:cubicBezTo>
                  <a:lnTo>
                    <a:pt x="1" y="18354"/>
                  </a:lnTo>
                  <a:lnTo>
                    <a:pt x="26444" y="662"/>
                  </a:lnTo>
                  <a:cubicBezTo>
                    <a:pt x="26611" y="543"/>
                    <a:pt x="26659" y="316"/>
                    <a:pt x="26540" y="162"/>
                  </a:cubicBezTo>
                  <a:cubicBezTo>
                    <a:pt x="26473" y="58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3;p15">
              <a:extLst>
                <a:ext uri="{FF2B5EF4-FFF2-40B4-BE49-F238E27FC236}">
                  <a16:creationId xmlns:a16="http://schemas.microsoft.com/office/drawing/2014/main" id="{DAD24C87-FE4A-E94B-49A5-0CEA07B5B8A5}"/>
                </a:ext>
              </a:extLst>
            </p:cNvPr>
            <p:cNvSpPr/>
            <p:nvPr/>
          </p:nvSpPr>
          <p:spPr>
            <a:xfrm>
              <a:off x="2739965" y="-113398"/>
              <a:ext cx="891413" cy="1214871"/>
            </a:xfrm>
            <a:custGeom>
              <a:avLst/>
              <a:gdLst/>
              <a:ahLst/>
              <a:cxnLst/>
              <a:rect l="l" t="t" r="r" b="b"/>
              <a:pathLst>
                <a:path w="6978" h="9939" extrusionOk="0">
                  <a:moveTo>
                    <a:pt x="402" y="1"/>
                  </a:moveTo>
                  <a:cubicBezTo>
                    <a:pt x="330" y="1"/>
                    <a:pt x="256" y="22"/>
                    <a:pt x="191" y="68"/>
                  </a:cubicBezTo>
                  <a:cubicBezTo>
                    <a:pt x="48" y="175"/>
                    <a:pt x="1" y="402"/>
                    <a:pt x="120" y="556"/>
                  </a:cubicBezTo>
                  <a:lnTo>
                    <a:pt x="6978" y="9938"/>
                  </a:lnTo>
                  <a:lnTo>
                    <a:pt x="703" y="163"/>
                  </a:lnTo>
                  <a:cubicBezTo>
                    <a:pt x="703" y="140"/>
                    <a:pt x="703" y="140"/>
                    <a:pt x="679" y="140"/>
                  </a:cubicBezTo>
                  <a:cubicBezTo>
                    <a:pt x="621" y="52"/>
                    <a:pt x="514" y="1"/>
                    <a:pt x="40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4;p15">
              <a:extLst>
                <a:ext uri="{FF2B5EF4-FFF2-40B4-BE49-F238E27FC236}">
                  <a16:creationId xmlns:a16="http://schemas.microsoft.com/office/drawing/2014/main" id="{C2B75406-4C4C-A589-C0B3-6D8D76FB1D52}"/>
                </a:ext>
              </a:extLst>
            </p:cNvPr>
            <p:cNvSpPr/>
            <p:nvPr/>
          </p:nvSpPr>
          <p:spPr>
            <a:xfrm>
              <a:off x="6990117" y="4018204"/>
              <a:ext cx="1595190" cy="1000377"/>
            </a:xfrm>
            <a:custGeom>
              <a:avLst/>
              <a:gdLst/>
              <a:ahLst/>
              <a:cxnLst/>
              <a:rect l="l" t="t" r="r" b="b"/>
              <a:pathLst>
                <a:path w="13967" h="8759" extrusionOk="0">
                  <a:moveTo>
                    <a:pt x="0" y="0"/>
                  </a:moveTo>
                  <a:lnTo>
                    <a:pt x="13371" y="8704"/>
                  </a:lnTo>
                  <a:cubicBezTo>
                    <a:pt x="13433" y="8741"/>
                    <a:pt x="13498" y="8758"/>
                    <a:pt x="13561" y="8758"/>
                  </a:cubicBezTo>
                  <a:cubicBezTo>
                    <a:pt x="13679" y="8758"/>
                    <a:pt x="13789" y="8698"/>
                    <a:pt x="13859" y="8597"/>
                  </a:cubicBezTo>
                  <a:cubicBezTo>
                    <a:pt x="13966" y="8418"/>
                    <a:pt x="13907" y="8216"/>
                    <a:pt x="13740" y="8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5;p15">
              <a:extLst>
                <a:ext uri="{FF2B5EF4-FFF2-40B4-BE49-F238E27FC236}">
                  <a16:creationId xmlns:a16="http://schemas.microsoft.com/office/drawing/2014/main" id="{7C4F63F7-87A3-6ABC-D1C8-1392008A2B92}"/>
                </a:ext>
              </a:extLst>
            </p:cNvPr>
            <p:cNvSpPr/>
            <p:nvPr/>
          </p:nvSpPr>
          <p:spPr>
            <a:xfrm>
              <a:off x="5816596" y="3959731"/>
              <a:ext cx="1173517" cy="1371786"/>
            </a:xfrm>
            <a:custGeom>
              <a:avLst/>
              <a:gdLst/>
              <a:ahLst/>
              <a:cxnLst/>
              <a:rect l="l" t="t" r="r" b="b"/>
              <a:pathLst>
                <a:path w="9359" h="10840" extrusionOk="0">
                  <a:moveTo>
                    <a:pt x="0" y="0"/>
                  </a:moveTo>
                  <a:lnTo>
                    <a:pt x="8335" y="10633"/>
                  </a:lnTo>
                  <a:cubicBezTo>
                    <a:pt x="8358" y="10644"/>
                    <a:pt x="8370" y="10644"/>
                    <a:pt x="8370" y="10680"/>
                  </a:cubicBezTo>
                  <a:cubicBezTo>
                    <a:pt x="8482" y="10786"/>
                    <a:pt x="8624" y="10840"/>
                    <a:pt x="8765" y="10840"/>
                  </a:cubicBezTo>
                  <a:cubicBezTo>
                    <a:pt x="8895" y="10840"/>
                    <a:pt x="9024" y="10795"/>
                    <a:pt x="9132" y="10704"/>
                  </a:cubicBezTo>
                  <a:cubicBezTo>
                    <a:pt x="9335" y="10502"/>
                    <a:pt x="9358" y="10168"/>
                    <a:pt x="9156" y="9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6;p15">
              <a:extLst>
                <a:ext uri="{FF2B5EF4-FFF2-40B4-BE49-F238E27FC236}">
                  <a16:creationId xmlns:a16="http://schemas.microsoft.com/office/drawing/2014/main" id="{5FD22A36-E298-F11A-D78C-33506CD7488B}"/>
                </a:ext>
              </a:extLst>
            </p:cNvPr>
            <p:cNvSpPr/>
            <p:nvPr/>
          </p:nvSpPr>
          <p:spPr>
            <a:xfrm>
              <a:off x="3182534" y="4519936"/>
              <a:ext cx="368674" cy="646094"/>
            </a:xfrm>
            <a:custGeom>
              <a:avLst/>
              <a:gdLst/>
              <a:ahLst/>
              <a:cxnLst/>
              <a:rect l="l" t="t" r="r" b="b"/>
              <a:pathLst>
                <a:path w="3228" h="5657" extrusionOk="0">
                  <a:moveTo>
                    <a:pt x="3227" y="1"/>
                  </a:moveTo>
                  <a:lnTo>
                    <a:pt x="96" y="5251"/>
                  </a:lnTo>
                  <a:cubicBezTo>
                    <a:pt x="96" y="5263"/>
                    <a:pt x="72" y="5263"/>
                    <a:pt x="72" y="5263"/>
                  </a:cubicBezTo>
                  <a:cubicBezTo>
                    <a:pt x="1" y="5394"/>
                    <a:pt x="60" y="5561"/>
                    <a:pt x="191" y="5620"/>
                  </a:cubicBezTo>
                  <a:cubicBezTo>
                    <a:pt x="234" y="5645"/>
                    <a:pt x="277" y="5656"/>
                    <a:pt x="319" y="5656"/>
                  </a:cubicBezTo>
                  <a:cubicBezTo>
                    <a:pt x="417" y="5656"/>
                    <a:pt x="507" y="5594"/>
                    <a:pt x="548" y="5501"/>
                  </a:cubicBezTo>
                  <a:lnTo>
                    <a:pt x="3227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7;p15">
              <a:extLst>
                <a:ext uri="{FF2B5EF4-FFF2-40B4-BE49-F238E27FC236}">
                  <a16:creationId xmlns:a16="http://schemas.microsoft.com/office/drawing/2014/main" id="{5E81C298-F702-C573-99F0-94B18C7AF4F8}"/>
                </a:ext>
              </a:extLst>
            </p:cNvPr>
            <p:cNvSpPr/>
            <p:nvPr/>
          </p:nvSpPr>
          <p:spPr>
            <a:xfrm>
              <a:off x="5578687" y="2675093"/>
              <a:ext cx="3742376" cy="439932"/>
            </a:xfrm>
            <a:custGeom>
              <a:avLst/>
              <a:gdLst/>
              <a:ahLst/>
              <a:cxnLst/>
              <a:rect l="l" t="t" r="r" b="b"/>
              <a:pathLst>
                <a:path w="26337" h="3852" extrusionOk="0">
                  <a:moveTo>
                    <a:pt x="0" y="0"/>
                  </a:moveTo>
                  <a:lnTo>
                    <a:pt x="25706" y="3846"/>
                  </a:lnTo>
                  <a:cubicBezTo>
                    <a:pt x="25706" y="3846"/>
                    <a:pt x="25711" y="3851"/>
                    <a:pt x="25718" y="3851"/>
                  </a:cubicBezTo>
                  <a:cubicBezTo>
                    <a:pt x="25722" y="3851"/>
                    <a:pt x="25726" y="3850"/>
                    <a:pt x="25730" y="3846"/>
                  </a:cubicBezTo>
                  <a:cubicBezTo>
                    <a:pt x="25745" y="3847"/>
                    <a:pt x="25760" y="3848"/>
                    <a:pt x="25775" y="3848"/>
                  </a:cubicBezTo>
                  <a:cubicBezTo>
                    <a:pt x="26043" y="3848"/>
                    <a:pt x="26279" y="3652"/>
                    <a:pt x="26313" y="3370"/>
                  </a:cubicBezTo>
                  <a:cubicBezTo>
                    <a:pt x="26337" y="3084"/>
                    <a:pt x="26135" y="2822"/>
                    <a:pt x="25837" y="2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8;p15">
              <a:extLst>
                <a:ext uri="{FF2B5EF4-FFF2-40B4-BE49-F238E27FC236}">
                  <a16:creationId xmlns:a16="http://schemas.microsoft.com/office/drawing/2014/main" id="{2C7A7ADE-93F5-F607-A112-8340EAE0BD37}"/>
                </a:ext>
              </a:extLst>
            </p:cNvPr>
            <p:cNvSpPr/>
            <p:nvPr/>
          </p:nvSpPr>
          <p:spPr>
            <a:xfrm>
              <a:off x="7452446" y="2769872"/>
              <a:ext cx="1127380" cy="130658"/>
            </a:xfrm>
            <a:custGeom>
              <a:avLst/>
              <a:gdLst/>
              <a:ahLst/>
              <a:cxnLst/>
              <a:rect l="l" t="t" r="r" b="b"/>
              <a:pathLst>
                <a:path w="9871" h="1144" extrusionOk="0">
                  <a:moveTo>
                    <a:pt x="0" y="0"/>
                  </a:moveTo>
                  <a:lnTo>
                    <a:pt x="9466" y="1120"/>
                  </a:lnTo>
                  <a:cubicBezTo>
                    <a:pt x="9478" y="1143"/>
                    <a:pt x="9478" y="1143"/>
                    <a:pt x="9502" y="1143"/>
                  </a:cubicBezTo>
                  <a:cubicBezTo>
                    <a:pt x="9692" y="1143"/>
                    <a:pt x="9847" y="989"/>
                    <a:pt x="9871" y="798"/>
                  </a:cubicBezTo>
                  <a:cubicBezTo>
                    <a:pt x="9871" y="596"/>
                    <a:pt x="9716" y="441"/>
                    <a:pt x="9525" y="4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9;p15">
              <a:extLst>
                <a:ext uri="{FF2B5EF4-FFF2-40B4-BE49-F238E27FC236}">
                  <a16:creationId xmlns:a16="http://schemas.microsoft.com/office/drawing/2014/main" id="{04C98EBF-E89C-47BA-FB8A-8920AD70879F}"/>
                </a:ext>
              </a:extLst>
            </p:cNvPr>
            <p:cNvSpPr/>
            <p:nvPr/>
          </p:nvSpPr>
          <p:spPr>
            <a:xfrm>
              <a:off x="5059155" y="3720343"/>
              <a:ext cx="681269" cy="1602008"/>
            </a:xfrm>
            <a:custGeom>
              <a:avLst/>
              <a:gdLst/>
              <a:ahLst/>
              <a:cxnLst/>
              <a:rect l="l" t="t" r="r" b="b"/>
              <a:pathLst>
                <a:path w="5097" h="12741" extrusionOk="0">
                  <a:moveTo>
                    <a:pt x="0" y="1"/>
                  </a:moveTo>
                  <a:lnTo>
                    <a:pt x="4346" y="12502"/>
                  </a:lnTo>
                  <a:cubicBezTo>
                    <a:pt x="4346" y="12514"/>
                    <a:pt x="4346" y="12514"/>
                    <a:pt x="4358" y="12514"/>
                  </a:cubicBezTo>
                  <a:cubicBezTo>
                    <a:pt x="4413" y="12652"/>
                    <a:pt x="4554" y="12741"/>
                    <a:pt x="4697" y="12741"/>
                  </a:cubicBezTo>
                  <a:cubicBezTo>
                    <a:pt x="4739" y="12741"/>
                    <a:pt x="4782" y="12733"/>
                    <a:pt x="4822" y="12717"/>
                  </a:cubicBezTo>
                  <a:cubicBezTo>
                    <a:pt x="5001" y="12633"/>
                    <a:pt x="5096" y="12431"/>
                    <a:pt x="5013" y="122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0;p15">
              <a:extLst>
                <a:ext uri="{FF2B5EF4-FFF2-40B4-BE49-F238E27FC236}">
                  <a16:creationId xmlns:a16="http://schemas.microsoft.com/office/drawing/2014/main" id="{0BA60DAE-2F99-D40A-2B39-3A66E64BB47D}"/>
                </a:ext>
              </a:extLst>
            </p:cNvPr>
            <p:cNvSpPr/>
            <p:nvPr/>
          </p:nvSpPr>
          <p:spPr>
            <a:xfrm>
              <a:off x="209559" y="3487796"/>
              <a:ext cx="2881967" cy="1812280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1;p15">
              <a:extLst>
                <a:ext uri="{FF2B5EF4-FFF2-40B4-BE49-F238E27FC236}">
                  <a16:creationId xmlns:a16="http://schemas.microsoft.com/office/drawing/2014/main" id="{8BF5A22F-58DC-EE73-6234-44CB56DEE12B}"/>
                </a:ext>
              </a:extLst>
            </p:cNvPr>
            <p:cNvSpPr/>
            <p:nvPr/>
          </p:nvSpPr>
          <p:spPr>
            <a:xfrm>
              <a:off x="5740415" y="583291"/>
              <a:ext cx="724900" cy="845849"/>
            </a:xfrm>
            <a:custGeom>
              <a:avLst/>
              <a:gdLst/>
              <a:ahLst/>
              <a:cxnLst/>
              <a:rect l="l" t="t" r="r" b="b"/>
              <a:pathLst>
                <a:path w="6347" h="7406" extrusionOk="0">
                  <a:moveTo>
                    <a:pt x="5656" y="0"/>
                  </a:moveTo>
                  <a:lnTo>
                    <a:pt x="0" y="7406"/>
                  </a:lnTo>
                  <a:lnTo>
                    <a:pt x="6346" y="548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2;p15">
              <a:extLst>
                <a:ext uri="{FF2B5EF4-FFF2-40B4-BE49-F238E27FC236}">
                  <a16:creationId xmlns:a16="http://schemas.microsoft.com/office/drawing/2014/main" id="{925ACEE0-61AD-76AB-DCF9-35371B810DA0}"/>
                </a:ext>
              </a:extLst>
            </p:cNvPr>
            <p:cNvSpPr/>
            <p:nvPr/>
          </p:nvSpPr>
          <p:spPr>
            <a:xfrm>
              <a:off x="6552231" y="3181833"/>
              <a:ext cx="1279738" cy="667794"/>
            </a:xfrm>
            <a:custGeom>
              <a:avLst/>
              <a:gdLst/>
              <a:ahLst/>
              <a:cxnLst/>
              <a:rect l="l" t="t" r="r" b="b"/>
              <a:pathLst>
                <a:path w="11205" h="5847" extrusionOk="0">
                  <a:moveTo>
                    <a:pt x="0" y="1"/>
                  </a:moveTo>
                  <a:lnTo>
                    <a:pt x="10716" y="5847"/>
                  </a:lnTo>
                  <a:lnTo>
                    <a:pt x="11204" y="4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3;p15">
              <a:extLst>
                <a:ext uri="{FF2B5EF4-FFF2-40B4-BE49-F238E27FC236}">
                  <a16:creationId xmlns:a16="http://schemas.microsoft.com/office/drawing/2014/main" id="{87F3BE4B-9434-8E3D-2554-70141CA7E1EB}"/>
                </a:ext>
              </a:extLst>
            </p:cNvPr>
            <p:cNvSpPr/>
            <p:nvPr/>
          </p:nvSpPr>
          <p:spPr>
            <a:xfrm>
              <a:off x="2327204" y="365718"/>
              <a:ext cx="1007801" cy="1053942"/>
            </a:xfrm>
            <a:custGeom>
              <a:avLst/>
              <a:gdLst/>
              <a:ahLst/>
              <a:cxnLst/>
              <a:rect l="l" t="t" r="r" b="b"/>
              <a:pathLst>
                <a:path w="8824" h="9228" extrusionOk="0">
                  <a:moveTo>
                    <a:pt x="834" y="0"/>
                  </a:moveTo>
                  <a:lnTo>
                    <a:pt x="1" y="810"/>
                  </a:lnTo>
                  <a:lnTo>
                    <a:pt x="8823" y="922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4;p15">
              <a:extLst>
                <a:ext uri="{FF2B5EF4-FFF2-40B4-BE49-F238E27FC236}">
                  <a16:creationId xmlns:a16="http://schemas.microsoft.com/office/drawing/2014/main" id="{16FEA889-08ED-8F7B-5672-25EE4CBB3624}"/>
                </a:ext>
              </a:extLst>
            </p:cNvPr>
            <p:cNvSpPr/>
            <p:nvPr/>
          </p:nvSpPr>
          <p:spPr>
            <a:xfrm>
              <a:off x="1182234" y="3466106"/>
              <a:ext cx="1267518" cy="686753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5;p15">
              <a:extLst>
                <a:ext uri="{FF2B5EF4-FFF2-40B4-BE49-F238E27FC236}">
                  <a16:creationId xmlns:a16="http://schemas.microsoft.com/office/drawing/2014/main" id="{997549DD-682B-3990-AA91-7BCC85F27B68}"/>
                </a:ext>
              </a:extLst>
            </p:cNvPr>
            <p:cNvSpPr/>
            <p:nvPr/>
          </p:nvSpPr>
          <p:spPr>
            <a:xfrm>
              <a:off x="2725688" y="3903993"/>
              <a:ext cx="719417" cy="772411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6;p15">
              <a:extLst>
                <a:ext uri="{FF2B5EF4-FFF2-40B4-BE49-F238E27FC236}">
                  <a16:creationId xmlns:a16="http://schemas.microsoft.com/office/drawing/2014/main" id="{84E17AA3-0524-D884-E484-655A1933332D}"/>
                </a:ext>
              </a:extLst>
            </p:cNvPr>
            <p:cNvSpPr/>
            <p:nvPr/>
          </p:nvSpPr>
          <p:spPr>
            <a:xfrm>
              <a:off x="4682474" y="4024943"/>
              <a:ext cx="58590" cy="614800"/>
            </a:xfrm>
            <a:custGeom>
              <a:avLst/>
              <a:gdLst/>
              <a:ahLst/>
              <a:cxnLst/>
              <a:rect l="l" t="t" r="r" b="b"/>
              <a:pathLst>
                <a:path w="513" h="5383" extrusionOk="0">
                  <a:moveTo>
                    <a:pt x="131" y="1"/>
                  </a:moveTo>
                  <a:lnTo>
                    <a:pt x="0" y="5382"/>
                  </a:lnTo>
                  <a:lnTo>
                    <a:pt x="512" y="537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7;p15">
              <a:extLst>
                <a:ext uri="{FF2B5EF4-FFF2-40B4-BE49-F238E27FC236}">
                  <a16:creationId xmlns:a16="http://schemas.microsoft.com/office/drawing/2014/main" id="{D29DC7C8-2CF8-A411-7E7A-AE9CDED56DA3}"/>
                </a:ext>
              </a:extLst>
            </p:cNvPr>
            <p:cNvSpPr/>
            <p:nvPr/>
          </p:nvSpPr>
          <p:spPr>
            <a:xfrm>
              <a:off x="282172" y="909709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8;p15">
              <a:extLst>
                <a:ext uri="{FF2B5EF4-FFF2-40B4-BE49-F238E27FC236}">
                  <a16:creationId xmlns:a16="http://schemas.microsoft.com/office/drawing/2014/main" id="{FC61E7CE-9C13-6858-1494-CE4CAC5745E3}"/>
                </a:ext>
              </a:extLst>
            </p:cNvPr>
            <p:cNvSpPr/>
            <p:nvPr/>
          </p:nvSpPr>
          <p:spPr>
            <a:xfrm>
              <a:off x="678325" y="3988555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9;p15">
              <a:extLst>
                <a:ext uri="{FF2B5EF4-FFF2-40B4-BE49-F238E27FC236}">
                  <a16:creationId xmlns:a16="http://schemas.microsoft.com/office/drawing/2014/main" id="{0906CB36-F1E6-D0D4-83FD-495037FAEB6B}"/>
                </a:ext>
              </a:extLst>
            </p:cNvPr>
            <p:cNvSpPr/>
            <p:nvPr/>
          </p:nvSpPr>
          <p:spPr>
            <a:xfrm>
              <a:off x="2038450" y="728236"/>
              <a:ext cx="5003864" cy="3759511"/>
            </a:xfrm>
            <a:custGeom>
              <a:avLst/>
              <a:gdLst/>
              <a:ahLst/>
              <a:cxnLst/>
              <a:rect l="l" t="t" r="r" b="b"/>
              <a:pathLst>
                <a:path w="42376" h="31838" extrusionOk="0">
                  <a:moveTo>
                    <a:pt x="18860" y="1084"/>
                  </a:moveTo>
                  <a:cubicBezTo>
                    <a:pt x="22563" y="1084"/>
                    <a:pt x="25718" y="4013"/>
                    <a:pt x="26373" y="8084"/>
                  </a:cubicBezTo>
                  <a:cubicBezTo>
                    <a:pt x="26445" y="7739"/>
                    <a:pt x="26838" y="6513"/>
                    <a:pt x="25849" y="4548"/>
                  </a:cubicBezTo>
                  <a:cubicBezTo>
                    <a:pt x="26266" y="4358"/>
                    <a:pt x="26635" y="4286"/>
                    <a:pt x="26981" y="4286"/>
                  </a:cubicBezTo>
                  <a:cubicBezTo>
                    <a:pt x="28183" y="4286"/>
                    <a:pt x="28945" y="5287"/>
                    <a:pt x="29302" y="6132"/>
                  </a:cubicBezTo>
                  <a:cubicBezTo>
                    <a:pt x="30255" y="5834"/>
                    <a:pt x="31088" y="5715"/>
                    <a:pt x="31850" y="5715"/>
                  </a:cubicBezTo>
                  <a:cubicBezTo>
                    <a:pt x="36041" y="5715"/>
                    <a:pt x="37279" y="9787"/>
                    <a:pt x="36720" y="12561"/>
                  </a:cubicBezTo>
                  <a:cubicBezTo>
                    <a:pt x="37017" y="12145"/>
                    <a:pt x="37434" y="11216"/>
                    <a:pt x="37375" y="10299"/>
                  </a:cubicBezTo>
                  <a:lnTo>
                    <a:pt x="37375" y="10299"/>
                  </a:lnTo>
                  <a:cubicBezTo>
                    <a:pt x="37922" y="10537"/>
                    <a:pt x="41328" y="11490"/>
                    <a:pt x="41185" y="15062"/>
                  </a:cubicBezTo>
                  <a:cubicBezTo>
                    <a:pt x="41042" y="18110"/>
                    <a:pt x="38922" y="19514"/>
                    <a:pt x="38089" y="19550"/>
                  </a:cubicBezTo>
                  <a:cubicBezTo>
                    <a:pt x="37803" y="18681"/>
                    <a:pt x="37327" y="18110"/>
                    <a:pt x="36934" y="17812"/>
                  </a:cubicBezTo>
                  <a:lnTo>
                    <a:pt x="36934" y="17812"/>
                  </a:lnTo>
                  <a:cubicBezTo>
                    <a:pt x="37625" y="19181"/>
                    <a:pt x="39184" y="25122"/>
                    <a:pt x="32231" y="26372"/>
                  </a:cubicBezTo>
                  <a:cubicBezTo>
                    <a:pt x="32922" y="24289"/>
                    <a:pt x="32160" y="22562"/>
                    <a:pt x="31517" y="21824"/>
                  </a:cubicBezTo>
                  <a:lnTo>
                    <a:pt x="31517" y="21824"/>
                  </a:lnTo>
                  <a:cubicBezTo>
                    <a:pt x="32517" y="25730"/>
                    <a:pt x="30195" y="30361"/>
                    <a:pt x="25611" y="30718"/>
                  </a:cubicBezTo>
                  <a:cubicBezTo>
                    <a:pt x="25266" y="30754"/>
                    <a:pt x="24945" y="30766"/>
                    <a:pt x="24635" y="30766"/>
                  </a:cubicBezTo>
                  <a:cubicBezTo>
                    <a:pt x="19075" y="30766"/>
                    <a:pt x="16360" y="26968"/>
                    <a:pt x="16682" y="24706"/>
                  </a:cubicBezTo>
                  <a:lnTo>
                    <a:pt x="16682" y="24706"/>
                  </a:lnTo>
                  <a:cubicBezTo>
                    <a:pt x="16610" y="25051"/>
                    <a:pt x="16146" y="26670"/>
                    <a:pt x="17372" y="28182"/>
                  </a:cubicBezTo>
                  <a:cubicBezTo>
                    <a:pt x="16848" y="28468"/>
                    <a:pt x="16336" y="28587"/>
                    <a:pt x="15908" y="28587"/>
                  </a:cubicBezTo>
                  <a:cubicBezTo>
                    <a:pt x="14610" y="28587"/>
                    <a:pt x="13753" y="27575"/>
                    <a:pt x="13753" y="26658"/>
                  </a:cubicBezTo>
                  <a:cubicBezTo>
                    <a:pt x="12872" y="26861"/>
                    <a:pt x="12098" y="26968"/>
                    <a:pt x="11419" y="26968"/>
                  </a:cubicBezTo>
                  <a:cubicBezTo>
                    <a:pt x="6478" y="26968"/>
                    <a:pt x="6014" y="22039"/>
                    <a:pt x="6359" y="20229"/>
                  </a:cubicBezTo>
                  <a:lnTo>
                    <a:pt x="6359" y="20229"/>
                  </a:lnTo>
                  <a:cubicBezTo>
                    <a:pt x="5859" y="21074"/>
                    <a:pt x="5823" y="21574"/>
                    <a:pt x="5954" y="22503"/>
                  </a:cubicBezTo>
                  <a:cubicBezTo>
                    <a:pt x="5478" y="22324"/>
                    <a:pt x="1096" y="21908"/>
                    <a:pt x="1096" y="16264"/>
                  </a:cubicBezTo>
                  <a:cubicBezTo>
                    <a:pt x="1096" y="12014"/>
                    <a:pt x="4549" y="10775"/>
                    <a:pt x="7049" y="10775"/>
                  </a:cubicBezTo>
                  <a:cubicBezTo>
                    <a:pt x="7811" y="10775"/>
                    <a:pt x="8466" y="10882"/>
                    <a:pt x="8931" y="11061"/>
                  </a:cubicBezTo>
                  <a:cubicBezTo>
                    <a:pt x="8478" y="10418"/>
                    <a:pt x="7669" y="10120"/>
                    <a:pt x="6609" y="10120"/>
                  </a:cubicBezTo>
                  <a:cubicBezTo>
                    <a:pt x="6478" y="10120"/>
                    <a:pt x="6323" y="10120"/>
                    <a:pt x="6180" y="10132"/>
                  </a:cubicBezTo>
                  <a:cubicBezTo>
                    <a:pt x="6359" y="6977"/>
                    <a:pt x="8621" y="6418"/>
                    <a:pt x="10252" y="6418"/>
                  </a:cubicBezTo>
                  <a:cubicBezTo>
                    <a:pt x="10467" y="6418"/>
                    <a:pt x="10657" y="6430"/>
                    <a:pt x="10848" y="6441"/>
                  </a:cubicBezTo>
                  <a:cubicBezTo>
                    <a:pt x="10609" y="7453"/>
                    <a:pt x="11038" y="10656"/>
                    <a:pt x="11562" y="11002"/>
                  </a:cubicBezTo>
                  <a:cubicBezTo>
                    <a:pt x="10562" y="7084"/>
                    <a:pt x="12455" y="2667"/>
                    <a:pt x="16872" y="1393"/>
                  </a:cubicBezTo>
                  <a:cubicBezTo>
                    <a:pt x="17527" y="1179"/>
                    <a:pt x="18206" y="1084"/>
                    <a:pt x="18860" y="1084"/>
                  </a:cubicBezTo>
                  <a:close/>
                  <a:moveTo>
                    <a:pt x="18860" y="0"/>
                  </a:moveTo>
                  <a:cubicBezTo>
                    <a:pt x="18087" y="0"/>
                    <a:pt x="17313" y="107"/>
                    <a:pt x="16551" y="322"/>
                  </a:cubicBezTo>
                  <a:cubicBezTo>
                    <a:pt x="14181" y="1000"/>
                    <a:pt x="12288" y="2548"/>
                    <a:pt x="11193" y="4691"/>
                  </a:cubicBezTo>
                  <a:cubicBezTo>
                    <a:pt x="11086" y="4894"/>
                    <a:pt x="10979" y="5108"/>
                    <a:pt x="10895" y="5322"/>
                  </a:cubicBezTo>
                  <a:cubicBezTo>
                    <a:pt x="10669" y="5310"/>
                    <a:pt x="10443" y="5298"/>
                    <a:pt x="10240" y="5298"/>
                  </a:cubicBezTo>
                  <a:cubicBezTo>
                    <a:pt x="7192" y="5298"/>
                    <a:pt x="5311" y="6965"/>
                    <a:pt x="5085" y="9882"/>
                  </a:cubicBezTo>
                  <a:cubicBezTo>
                    <a:pt x="2335" y="10525"/>
                    <a:pt x="1" y="12561"/>
                    <a:pt x="1" y="16252"/>
                  </a:cubicBezTo>
                  <a:cubicBezTo>
                    <a:pt x="1" y="18967"/>
                    <a:pt x="953" y="22431"/>
                    <a:pt x="5442" y="23491"/>
                  </a:cubicBezTo>
                  <a:lnTo>
                    <a:pt x="5466" y="23491"/>
                  </a:lnTo>
                  <a:cubicBezTo>
                    <a:pt x="5704" y="24360"/>
                    <a:pt x="6085" y="25253"/>
                    <a:pt x="6740" y="26027"/>
                  </a:cubicBezTo>
                  <a:cubicBezTo>
                    <a:pt x="7847" y="27361"/>
                    <a:pt x="9466" y="28039"/>
                    <a:pt x="11419" y="28039"/>
                  </a:cubicBezTo>
                  <a:cubicBezTo>
                    <a:pt x="11907" y="28039"/>
                    <a:pt x="12443" y="27992"/>
                    <a:pt x="12979" y="27908"/>
                  </a:cubicBezTo>
                  <a:cubicBezTo>
                    <a:pt x="13479" y="28885"/>
                    <a:pt x="14538" y="29659"/>
                    <a:pt x="15908" y="29659"/>
                  </a:cubicBezTo>
                  <a:cubicBezTo>
                    <a:pt x="16479" y="29659"/>
                    <a:pt x="17051" y="29528"/>
                    <a:pt x="17622" y="29266"/>
                  </a:cubicBezTo>
                  <a:cubicBezTo>
                    <a:pt x="18813" y="30397"/>
                    <a:pt x="21027" y="31837"/>
                    <a:pt x="24647" y="31837"/>
                  </a:cubicBezTo>
                  <a:cubicBezTo>
                    <a:pt x="24992" y="31837"/>
                    <a:pt x="25361" y="31825"/>
                    <a:pt x="25718" y="31790"/>
                  </a:cubicBezTo>
                  <a:cubicBezTo>
                    <a:pt x="27981" y="31611"/>
                    <a:pt x="29957" y="30516"/>
                    <a:pt x="31279" y="28670"/>
                  </a:cubicBezTo>
                  <a:cubicBezTo>
                    <a:pt x="31541" y="28301"/>
                    <a:pt x="31779" y="27920"/>
                    <a:pt x="31969" y="27515"/>
                  </a:cubicBezTo>
                  <a:lnTo>
                    <a:pt x="32445" y="27432"/>
                  </a:lnTo>
                  <a:cubicBezTo>
                    <a:pt x="35196" y="26944"/>
                    <a:pt x="37077" y="25718"/>
                    <a:pt x="38041" y="23801"/>
                  </a:cubicBezTo>
                  <a:cubicBezTo>
                    <a:pt x="38577" y="22717"/>
                    <a:pt x="38744" y="21586"/>
                    <a:pt x="38696" y="20538"/>
                  </a:cubicBezTo>
                  <a:cubicBezTo>
                    <a:pt x="40077" y="20110"/>
                    <a:pt x="42149" y="18371"/>
                    <a:pt x="42292" y="15109"/>
                  </a:cubicBezTo>
                  <a:cubicBezTo>
                    <a:pt x="42375" y="13395"/>
                    <a:pt x="41756" y="11906"/>
                    <a:pt x="40530" y="10799"/>
                  </a:cubicBezTo>
                  <a:cubicBezTo>
                    <a:pt x="39577" y="9942"/>
                    <a:pt x="38506" y="9537"/>
                    <a:pt x="37982" y="9347"/>
                  </a:cubicBezTo>
                  <a:cubicBezTo>
                    <a:pt x="37922" y="9311"/>
                    <a:pt x="37863" y="9299"/>
                    <a:pt x="37827" y="9287"/>
                  </a:cubicBezTo>
                  <a:lnTo>
                    <a:pt x="37708" y="9239"/>
                  </a:lnTo>
                  <a:cubicBezTo>
                    <a:pt x="37458" y="8275"/>
                    <a:pt x="37041" y="7382"/>
                    <a:pt x="36458" y="6680"/>
                  </a:cubicBezTo>
                  <a:cubicBezTo>
                    <a:pt x="35363" y="5322"/>
                    <a:pt x="33779" y="4608"/>
                    <a:pt x="31874" y="4608"/>
                  </a:cubicBezTo>
                  <a:cubicBezTo>
                    <a:pt x="31255" y="4608"/>
                    <a:pt x="30588" y="4691"/>
                    <a:pt x="29898" y="4846"/>
                  </a:cubicBezTo>
                  <a:cubicBezTo>
                    <a:pt x="29195" y="3798"/>
                    <a:pt x="28171" y="3179"/>
                    <a:pt x="27016" y="3179"/>
                  </a:cubicBezTo>
                  <a:cubicBezTo>
                    <a:pt x="26552" y="3179"/>
                    <a:pt x="26088" y="3274"/>
                    <a:pt x="25611" y="3465"/>
                  </a:cubicBezTo>
                  <a:cubicBezTo>
                    <a:pt x="23992" y="1334"/>
                    <a:pt x="21551" y="0"/>
                    <a:pt x="1886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90;p15">
              <a:extLst>
                <a:ext uri="{FF2B5EF4-FFF2-40B4-BE49-F238E27FC236}">
                  <a16:creationId xmlns:a16="http://schemas.microsoft.com/office/drawing/2014/main" id="{DCA9EF74-4226-7823-36DC-551069E1E73E}"/>
                </a:ext>
              </a:extLst>
            </p:cNvPr>
            <p:cNvSpPr/>
            <p:nvPr/>
          </p:nvSpPr>
          <p:spPr>
            <a:xfrm>
              <a:off x="2079618" y="728225"/>
              <a:ext cx="4962729" cy="376972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162130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91;p15">
              <a:extLst>
                <a:ext uri="{FF2B5EF4-FFF2-40B4-BE49-F238E27FC236}">
                  <a16:creationId xmlns:a16="http://schemas.microsoft.com/office/drawing/2014/main" id="{89AB7B70-5703-1652-E2F6-8DD52C48569A}"/>
                </a:ext>
              </a:extLst>
            </p:cNvPr>
            <p:cNvSpPr/>
            <p:nvPr/>
          </p:nvSpPr>
          <p:spPr>
            <a:xfrm>
              <a:off x="2123833" y="806841"/>
              <a:ext cx="4837496" cy="359574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7866F4-94CA-A078-DDE7-64C9EC4B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70" y="1857757"/>
            <a:ext cx="7304529" cy="841800"/>
          </a:xfrm>
        </p:spPr>
        <p:txBody>
          <a:bodyPr/>
          <a:lstStyle/>
          <a:p>
            <a:r>
              <a:rPr lang="en-US" sz="4000" dirty="0"/>
              <a:t>LISTO! YA PUEDES COMENZAR A JUGAR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5296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¿QUE ES UN ESTADO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162" name="Google Shape;2162;p28"/>
          <p:cNvSpPr/>
          <p:nvPr/>
        </p:nvSpPr>
        <p:spPr>
          <a:xfrm>
            <a:off x="776563" y="1726592"/>
            <a:ext cx="1687279" cy="2730347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28"/>
          <p:cNvSpPr/>
          <p:nvPr/>
        </p:nvSpPr>
        <p:spPr>
          <a:xfrm>
            <a:off x="2165784" y="1470074"/>
            <a:ext cx="661949" cy="754068"/>
          </a:xfrm>
          <a:custGeom>
            <a:avLst/>
            <a:gdLst/>
            <a:ahLst/>
            <a:cxnLst/>
            <a:rect l="l" t="t" r="r" b="b"/>
            <a:pathLst>
              <a:path w="40679" h="46340" extrusionOk="0">
                <a:moveTo>
                  <a:pt x="15780" y="0"/>
                </a:moveTo>
                <a:cubicBezTo>
                  <a:pt x="14989" y="0"/>
                  <a:pt x="14213" y="109"/>
                  <a:pt x="13470" y="421"/>
                </a:cubicBezTo>
                <a:cubicBezTo>
                  <a:pt x="9879" y="1928"/>
                  <a:pt x="10933" y="5468"/>
                  <a:pt x="8580" y="7572"/>
                </a:cubicBezTo>
                <a:cubicBezTo>
                  <a:pt x="6546" y="9390"/>
                  <a:pt x="2788" y="7963"/>
                  <a:pt x="1150" y="10460"/>
                </a:cubicBezTo>
                <a:cubicBezTo>
                  <a:pt x="0" y="12215"/>
                  <a:pt x="1289" y="14606"/>
                  <a:pt x="2962" y="15871"/>
                </a:cubicBezTo>
                <a:cubicBezTo>
                  <a:pt x="4636" y="17135"/>
                  <a:pt x="6731" y="17894"/>
                  <a:pt x="8056" y="19522"/>
                </a:cubicBezTo>
                <a:cubicBezTo>
                  <a:pt x="10183" y="22136"/>
                  <a:pt x="9577" y="26004"/>
                  <a:pt x="8413" y="29169"/>
                </a:cubicBezTo>
                <a:cubicBezTo>
                  <a:pt x="7247" y="32332"/>
                  <a:pt x="5603" y="35532"/>
                  <a:pt x="6005" y="38881"/>
                </a:cubicBezTo>
                <a:cubicBezTo>
                  <a:pt x="6193" y="40459"/>
                  <a:pt x="6837" y="41956"/>
                  <a:pt x="7675" y="43307"/>
                </a:cubicBezTo>
                <a:cubicBezTo>
                  <a:pt x="8488" y="44615"/>
                  <a:pt x="9597" y="45873"/>
                  <a:pt x="11095" y="46235"/>
                </a:cubicBezTo>
                <a:cubicBezTo>
                  <a:pt x="11391" y="46306"/>
                  <a:pt x="11688" y="46339"/>
                  <a:pt x="11983" y="46339"/>
                </a:cubicBezTo>
                <a:cubicBezTo>
                  <a:pt x="13586" y="46339"/>
                  <a:pt x="15150" y="45367"/>
                  <a:pt x="16368" y="44250"/>
                </a:cubicBezTo>
                <a:cubicBezTo>
                  <a:pt x="17812" y="42927"/>
                  <a:pt x="19065" y="41325"/>
                  <a:pt x="20822" y="40465"/>
                </a:cubicBezTo>
                <a:cubicBezTo>
                  <a:pt x="23353" y="39224"/>
                  <a:pt x="26610" y="39686"/>
                  <a:pt x="28815" y="37929"/>
                </a:cubicBezTo>
                <a:cubicBezTo>
                  <a:pt x="31544" y="35754"/>
                  <a:pt x="31140" y="31606"/>
                  <a:pt x="31890" y="28199"/>
                </a:cubicBezTo>
                <a:cubicBezTo>
                  <a:pt x="33150" y="22476"/>
                  <a:pt x="38102" y="18249"/>
                  <a:pt x="40038" y="12718"/>
                </a:cubicBezTo>
                <a:cubicBezTo>
                  <a:pt x="40418" y="11636"/>
                  <a:pt x="40679" y="10499"/>
                  <a:pt x="40652" y="9352"/>
                </a:cubicBezTo>
                <a:cubicBezTo>
                  <a:pt x="40569" y="5649"/>
                  <a:pt x="37449" y="2571"/>
                  <a:pt x="33956" y="1339"/>
                </a:cubicBezTo>
                <a:cubicBezTo>
                  <a:pt x="31938" y="627"/>
                  <a:pt x="29911" y="457"/>
                  <a:pt x="27871" y="457"/>
                </a:cubicBezTo>
                <a:cubicBezTo>
                  <a:pt x="26007" y="457"/>
                  <a:pt x="24132" y="599"/>
                  <a:pt x="22245" y="599"/>
                </a:cubicBezTo>
                <a:cubicBezTo>
                  <a:pt x="21785" y="599"/>
                  <a:pt x="21325" y="591"/>
                  <a:pt x="20863" y="570"/>
                </a:cubicBezTo>
                <a:cubicBezTo>
                  <a:pt x="19225" y="496"/>
                  <a:pt x="17470" y="0"/>
                  <a:pt x="15780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28"/>
          <p:cNvSpPr/>
          <p:nvPr/>
        </p:nvSpPr>
        <p:spPr>
          <a:xfrm>
            <a:off x="2668967" y="1638648"/>
            <a:ext cx="2645485" cy="2280737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28"/>
          <p:cNvSpPr/>
          <p:nvPr/>
        </p:nvSpPr>
        <p:spPr>
          <a:xfrm>
            <a:off x="4464231" y="3306711"/>
            <a:ext cx="363658" cy="262231"/>
          </a:xfrm>
          <a:custGeom>
            <a:avLst/>
            <a:gdLst/>
            <a:ahLst/>
            <a:cxnLst/>
            <a:rect l="l" t="t" r="r" b="b"/>
            <a:pathLst>
              <a:path w="22348" h="16115" extrusionOk="0">
                <a:moveTo>
                  <a:pt x="946" y="1"/>
                </a:moveTo>
                <a:cubicBezTo>
                  <a:pt x="616" y="1"/>
                  <a:pt x="299" y="66"/>
                  <a:pt x="1" y="208"/>
                </a:cubicBezTo>
                <a:cubicBezTo>
                  <a:pt x="742" y="1762"/>
                  <a:pt x="2032" y="3475"/>
                  <a:pt x="2935" y="5119"/>
                </a:cubicBezTo>
                <a:cubicBezTo>
                  <a:pt x="6575" y="11745"/>
                  <a:pt x="13987" y="16115"/>
                  <a:pt x="21544" y="16115"/>
                </a:cubicBezTo>
                <a:cubicBezTo>
                  <a:pt x="21635" y="16115"/>
                  <a:pt x="21726" y="16114"/>
                  <a:pt x="21817" y="16113"/>
                </a:cubicBezTo>
                <a:cubicBezTo>
                  <a:pt x="22347" y="15571"/>
                  <a:pt x="21564" y="14744"/>
                  <a:pt x="20866" y="14448"/>
                </a:cubicBezTo>
                <a:cubicBezTo>
                  <a:pt x="18934" y="13634"/>
                  <a:pt x="16857" y="13226"/>
                  <a:pt x="14879" y="12532"/>
                </a:cubicBezTo>
                <a:cubicBezTo>
                  <a:pt x="12900" y="11839"/>
                  <a:pt x="10943" y="10790"/>
                  <a:pt x="9769" y="9051"/>
                </a:cubicBezTo>
                <a:cubicBezTo>
                  <a:pt x="9280" y="8326"/>
                  <a:pt x="8945" y="7508"/>
                  <a:pt x="8542" y="6731"/>
                </a:cubicBezTo>
                <a:cubicBezTo>
                  <a:pt x="7503" y="4729"/>
                  <a:pt x="3759" y="1"/>
                  <a:pt x="946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/>
          <p:cNvSpPr/>
          <p:nvPr/>
        </p:nvSpPr>
        <p:spPr>
          <a:xfrm>
            <a:off x="4690781" y="3573028"/>
            <a:ext cx="627842" cy="527961"/>
          </a:xfrm>
          <a:custGeom>
            <a:avLst/>
            <a:gdLst/>
            <a:ahLst/>
            <a:cxnLst/>
            <a:rect l="l" t="t" r="r" b="b"/>
            <a:pathLst>
              <a:path w="38583" h="32445" extrusionOk="0">
                <a:moveTo>
                  <a:pt x="17573" y="0"/>
                </a:moveTo>
                <a:cubicBezTo>
                  <a:pt x="14431" y="0"/>
                  <a:pt x="10968" y="2180"/>
                  <a:pt x="9011" y="4369"/>
                </a:cubicBezTo>
                <a:cubicBezTo>
                  <a:pt x="8028" y="5468"/>
                  <a:pt x="7111" y="6810"/>
                  <a:pt x="5676" y="7153"/>
                </a:cubicBezTo>
                <a:cubicBezTo>
                  <a:pt x="4830" y="7356"/>
                  <a:pt x="3925" y="7164"/>
                  <a:pt x="3076" y="7361"/>
                </a:cubicBezTo>
                <a:cubicBezTo>
                  <a:pt x="581" y="7938"/>
                  <a:pt x="1" y="11293"/>
                  <a:pt x="569" y="13791"/>
                </a:cubicBezTo>
                <a:cubicBezTo>
                  <a:pt x="1136" y="16289"/>
                  <a:pt x="2307" y="18910"/>
                  <a:pt x="1374" y="21296"/>
                </a:cubicBezTo>
                <a:cubicBezTo>
                  <a:pt x="1185" y="21776"/>
                  <a:pt x="913" y="22246"/>
                  <a:pt x="921" y="22762"/>
                </a:cubicBezTo>
                <a:cubicBezTo>
                  <a:pt x="932" y="23380"/>
                  <a:pt x="1355" y="23921"/>
                  <a:pt x="1849" y="24293"/>
                </a:cubicBezTo>
                <a:cubicBezTo>
                  <a:pt x="2646" y="24890"/>
                  <a:pt x="3559" y="25128"/>
                  <a:pt x="4517" y="25128"/>
                </a:cubicBezTo>
                <a:cubicBezTo>
                  <a:pt x="6301" y="25128"/>
                  <a:pt x="8239" y="24301"/>
                  <a:pt x="9868" y="23418"/>
                </a:cubicBezTo>
                <a:cubicBezTo>
                  <a:pt x="11665" y="22444"/>
                  <a:pt x="13735" y="21414"/>
                  <a:pt x="15685" y="21414"/>
                </a:cubicBezTo>
                <a:cubicBezTo>
                  <a:pt x="16453" y="21414"/>
                  <a:pt x="17203" y="21574"/>
                  <a:pt x="17910" y="21960"/>
                </a:cubicBezTo>
                <a:cubicBezTo>
                  <a:pt x="20585" y="23420"/>
                  <a:pt x="20837" y="27119"/>
                  <a:pt x="22486" y="29685"/>
                </a:cubicBezTo>
                <a:cubicBezTo>
                  <a:pt x="23522" y="31296"/>
                  <a:pt x="25450" y="32445"/>
                  <a:pt x="27291" y="32445"/>
                </a:cubicBezTo>
                <a:cubicBezTo>
                  <a:pt x="28027" y="32445"/>
                  <a:pt x="28749" y="32261"/>
                  <a:pt x="29394" y="31851"/>
                </a:cubicBezTo>
                <a:cubicBezTo>
                  <a:pt x="30163" y="31362"/>
                  <a:pt x="30731" y="30624"/>
                  <a:pt x="31285" y="29900"/>
                </a:cubicBezTo>
                <a:lnTo>
                  <a:pt x="34684" y="25460"/>
                </a:lnTo>
                <a:cubicBezTo>
                  <a:pt x="36183" y="23501"/>
                  <a:pt x="37736" y="21414"/>
                  <a:pt x="38025" y="18965"/>
                </a:cubicBezTo>
                <a:cubicBezTo>
                  <a:pt x="38582" y="14235"/>
                  <a:pt x="34390" y="10436"/>
                  <a:pt x="30609" y="7540"/>
                </a:cubicBezTo>
                <a:cubicBezTo>
                  <a:pt x="30407" y="6031"/>
                  <a:pt x="30190" y="4479"/>
                  <a:pt x="29421" y="3165"/>
                </a:cubicBezTo>
                <a:cubicBezTo>
                  <a:pt x="28683" y="1906"/>
                  <a:pt x="27576" y="1186"/>
                  <a:pt x="26718" y="1186"/>
                </a:cubicBezTo>
                <a:cubicBezTo>
                  <a:pt x="25783" y="1186"/>
                  <a:pt x="25141" y="2039"/>
                  <a:pt x="25589" y="3982"/>
                </a:cubicBezTo>
                <a:cubicBezTo>
                  <a:pt x="25561" y="3983"/>
                  <a:pt x="25533" y="3983"/>
                  <a:pt x="25505" y="3983"/>
                </a:cubicBezTo>
                <a:cubicBezTo>
                  <a:pt x="23077" y="3983"/>
                  <a:pt x="21095" y="399"/>
                  <a:pt x="18382" y="51"/>
                </a:cubicBezTo>
                <a:cubicBezTo>
                  <a:pt x="18115" y="17"/>
                  <a:pt x="17846" y="0"/>
                  <a:pt x="17573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>
            <a:off x="4623693" y="3319094"/>
            <a:ext cx="223210" cy="123346"/>
          </a:xfrm>
          <a:custGeom>
            <a:avLst/>
            <a:gdLst/>
            <a:ahLst/>
            <a:cxnLst/>
            <a:rect l="l" t="t" r="r" b="b"/>
            <a:pathLst>
              <a:path w="13717" h="7580" extrusionOk="0">
                <a:moveTo>
                  <a:pt x="9951" y="0"/>
                </a:moveTo>
                <a:cubicBezTo>
                  <a:pt x="6355" y="0"/>
                  <a:pt x="1" y="1281"/>
                  <a:pt x="2486" y="4894"/>
                </a:cubicBezTo>
                <a:cubicBezTo>
                  <a:pt x="3169" y="5885"/>
                  <a:pt x="4297" y="6467"/>
                  <a:pt x="5404" y="6938"/>
                </a:cubicBezTo>
                <a:cubicBezTo>
                  <a:pt x="6217" y="7282"/>
                  <a:pt x="7136" y="7580"/>
                  <a:pt x="8003" y="7580"/>
                </a:cubicBezTo>
                <a:cubicBezTo>
                  <a:pt x="8565" y="7580"/>
                  <a:pt x="9106" y="7454"/>
                  <a:pt x="9581" y="7134"/>
                </a:cubicBezTo>
                <a:cubicBezTo>
                  <a:pt x="10406" y="6577"/>
                  <a:pt x="13156" y="2774"/>
                  <a:pt x="13348" y="1948"/>
                </a:cubicBezTo>
                <a:cubicBezTo>
                  <a:pt x="13716" y="358"/>
                  <a:pt x="13186" y="447"/>
                  <a:pt x="11597" y="126"/>
                </a:cubicBezTo>
                <a:cubicBezTo>
                  <a:pt x="11194" y="44"/>
                  <a:pt x="10620" y="0"/>
                  <a:pt x="995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801824" flipH="1">
            <a:off x="331948" y="307450"/>
            <a:ext cx="614819" cy="572700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28"/>
          <p:cNvSpPr/>
          <p:nvPr/>
        </p:nvSpPr>
        <p:spPr>
          <a:xfrm rot="20607465" flipH="1">
            <a:off x="716374" y="880150"/>
            <a:ext cx="382340" cy="271735"/>
          </a:xfrm>
          <a:custGeom>
            <a:avLst/>
            <a:gdLst/>
            <a:ahLst/>
            <a:cxnLst/>
            <a:rect l="l" t="t" r="r" b="b"/>
            <a:pathLst>
              <a:path w="1895" h="1810" extrusionOk="0">
                <a:moveTo>
                  <a:pt x="930" y="0"/>
                </a:moveTo>
                <a:lnTo>
                  <a:pt x="656" y="595"/>
                </a:lnTo>
                <a:lnTo>
                  <a:pt x="1" y="715"/>
                </a:lnTo>
                <a:lnTo>
                  <a:pt x="489" y="1155"/>
                </a:lnTo>
                <a:lnTo>
                  <a:pt x="418" y="1810"/>
                </a:lnTo>
                <a:lnTo>
                  <a:pt x="989" y="1488"/>
                </a:lnTo>
                <a:lnTo>
                  <a:pt x="1585" y="1762"/>
                </a:lnTo>
                <a:lnTo>
                  <a:pt x="1430" y="1131"/>
                </a:lnTo>
                <a:lnTo>
                  <a:pt x="1894" y="655"/>
                </a:lnTo>
                <a:lnTo>
                  <a:pt x="1239" y="572"/>
                </a:lnTo>
                <a:lnTo>
                  <a:pt x="930" y="0"/>
                </a:lnTo>
                <a:close/>
              </a:path>
            </a:pathLst>
          </a:custGeom>
          <a:solidFill>
            <a:srgbClr val="CC1D2D"/>
          </a:solidFill>
          <a:ln w="952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28"/>
          <p:cNvSpPr txBox="1"/>
          <p:nvPr/>
        </p:nvSpPr>
        <p:spPr>
          <a:xfrm>
            <a:off x="5484986" y="1312714"/>
            <a:ext cx="3124799" cy="271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Estado es la agrupación de personas que forma una comunidad la cual con su historia, cultura y arraigos forma la nación que habita un determinado territorio llamado país, que comparten un conjunto de normas y leyes, además de estar bajo el mandato de un gobierno en común </a:t>
            </a:r>
            <a:r>
              <a:rPr lang="en-US" sz="18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(Territorio, población y gobierno)</a:t>
            </a:r>
            <a:r>
              <a:rPr lang="es-CO" sz="12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  <a:endParaRPr sz="1200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6"/>
          <p:cNvSpPr/>
          <p:nvPr/>
        </p:nvSpPr>
        <p:spPr>
          <a:xfrm>
            <a:off x="475052" y="1104892"/>
            <a:ext cx="5562189" cy="267409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9" name="Google Shape;1699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dirty="0"/>
              <a:t>E</a:t>
            </a:r>
            <a:r>
              <a:rPr lang="en" sz="3200" dirty="0"/>
              <a:t>structura del estado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00" name="Google Shape;1700;p16"/>
          <p:cNvGrpSpPr/>
          <p:nvPr/>
        </p:nvGrpSpPr>
        <p:grpSpPr>
          <a:xfrm>
            <a:off x="5415293" y="1286188"/>
            <a:ext cx="3518065" cy="3520965"/>
            <a:chOff x="6054249" y="1864600"/>
            <a:chExt cx="2909756" cy="3064379"/>
          </a:xfrm>
        </p:grpSpPr>
        <p:sp>
          <p:nvSpPr>
            <p:cNvPr id="1701" name="Google Shape;1701;p16"/>
            <p:cNvSpPr/>
            <p:nvPr/>
          </p:nvSpPr>
          <p:spPr>
            <a:xfrm>
              <a:off x="6595082" y="2256014"/>
              <a:ext cx="424008" cy="360407"/>
            </a:xfrm>
            <a:custGeom>
              <a:avLst/>
              <a:gdLst/>
              <a:ahLst/>
              <a:cxnLst/>
              <a:rect l="l" t="t" r="r" b="b"/>
              <a:pathLst>
                <a:path w="9680" h="8228" extrusionOk="0">
                  <a:moveTo>
                    <a:pt x="6120" y="1"/>
                  </a:moveTo>
                  <a:cubicBezTo>
                    <a:pt x="6120" y="1262"/>
                    <a:pt x="5508" y="2050"/>
                    <a:pt x="4657" y="2050"/>
                  </a:cubicBezTo>
                  <a:cubicBezTo>
                    <a:pt x="4054" y="2050"/>
                    <a:pt x="3330" y="1654"/>
                    <a:pt x="2619" y="751"/>
                  </a:cubicBezTo>
                  <a:lnTo>
                    <a:pt x="2619" y="751"/>
                  </a:lnTo>
                  <a:cubicBezTo>
                    <a:pt x="4405" y="3144"/>
                    <a:pt x="1488" y="4465"/>
                    <a:pt x="0" y="4739"/>
                  </a:cubicBezTo>
                  <a:cubicBezTo>
                    <a:pt x="87" y="4732"/>
                    <a:pt x="174" y="4729"/>
                    <a:pt x="261" y="4729"/>
                  </a:cubicBezTo>
                  <a:cubicBezTo>
                    <a:pt x="2067" y="4729"/>
                    <a:pt x="3843" y="6240"/>
                    <a:pt x="4024" y="8228"/>
                  </a:cubicBezTo>
                  <a:cubicBezTo>
                    <a:pt x="4457" y="7641"/>
                    <a:pt x="5429" y="7062"/>
                    <a:pt x="6270" y="7062"/>
                  </a:cubicBezTo>
                  <a:cubicBezTo>
                    <a:pt x="6792" y="7062"/>
                    <a:pt x="7265" y="7286"/>
                    <a:pt x="7525" y="7871"/>
                  </a:cubicBezTo>
                  <a:cubicBezTo>
                    <a:pt x="7740" y="6453"/>
                    <a:pt x="8177" y="5354"/>
                    <a:pt x="9293" y="5354"/>
                  </a:cubicBezTo>
                  <a:cubicBezTo>
                    <a:pt x="9414" y="5354"/>
                    <a:pt x="9542" y="5367"/>
                    <a:pt x="9680" y="5394"/>
                  </a:cubicBezTo>
                  <a:cubicBezTo>
                    <a:pt x="8382" y="4739"/>
                    <a:pt x="8358" y="3322"/>
                    <a:pt x="9406" y="2394"/>
                  </a:cubicBezTo>
                  <a:lnTo>
                    <a:pt x="9406" y="2394"/>
                  </a:lnTo>
                  <a:cubicBezTo>
                    <a:pt x="9182" y="2443"/>
                    <a:pt x="8963" y="2466"/>
                    <a:pt x="8752" y="2466"/>
                  </a:cubicBezTo>
                  <a:cubicBezTo>
                    <a:pt x="7314" y="2466"/>
                    <a:pt x="6224" y="1392"/>
                    <a:pt x="6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6580233" y="2251940"/>
              <a:ext cx="452655" cy="368467"/>
            </a:xfrm>
            <a:custGeom>
              <a:avLst/>
              <a:gdLst/>
              <a:ahLst/>
              <a:cxnLst/>
              <a:rect l="l" t="t" r="r" b="b"/>
              <a:pathLst>
                <a:path w="10334" h="8412" extrusionOk="0">
                  <a:moveTo>
                    <a:pt x="6500" y="1081"/>
                  </a:moveTo>
                  <a:cubicBezTo>
                    <a:pt x="6965" y="2080"/>
                    <a:pt x="7965" y="2637"/>
                    <a:pt x="9098" y="2637"/>
                  </a:cubicBezTo>
                  <a:cubicBezTo>
                    <a:pt x="9213" y="2637"/>
                    <a:pt x="9329" y="2631"/>
                    <a:pt x="9446" y="2620"/>
                  </a:cubicBezTo>
                  <a:lnTo>
                    <a:pt x="9446" y="2620"/>
                  </a:lnTo>
                  <a:cubicBezTo>
                    <a:pt x="8618" y="3498"/>
                    <a:pt x="8589" y="4661"/>
                    <a:pt x="9539" y="5378"/>
                  </a:cubicBezTo>
                  <a:lnTo>
                    <a:pt x="9539" y="5378"/>
                  </a:lnTo>
                  <a:cubicBezTo>
                    <a:pt x="8504" y="5506"/>
                    <a:pt x="8008" y="6428"/>
                    <a:pt x="7757" y="7465"/>
                  </a:cubicBezTo>
                  <a:lnTo>
                    <a:pt x="7757" y="7465"/>
                  </a:lnTo>
                  <a:cubicBezTo>
                    <a:pt x="7465" y="7180"/>
                    <a:pt x="7089" y="7062"/>
                    <a:pt x="6685" y="7062"/>
                  </a:cubicBezTo>
                  <a:cubicBezTo>
                    <a:pt x="5944" y="7062"/>
                    <a:pt x="5111" y="7460"/>
                    <a:pt x="4537" y="7958"/>
                  </a:cubicBezTo>
                  <a:lnTo>
                    <a:pt x="4537" y="7958"/>
                  </a:lnTo>
                  <a:cubicBezTo>
                    <a:pt x="4178" y="6220"/>
                    <a:pt x="2726" y="4906"/>
                    <a:pt x="981" y="4740"/>
                  </a:cubicBezTo>
                  <a:lnTo>
                    <a:pt x="981" y="4740"/>
                  </a:lnTo>
                  <a:cubicBezTo>
                    <a:pt x="2489" y="4282"/>
                    <a:pt x="3962" y="3237"/>
                    <a:pt x="3645" y="1764"/>
                  </a:cubicBezTo>
                  <a:lnTo>
                    <a:pt x="3645" y="1764"/>
                  </a:lnTo>
                  <a:cubicBezTo>
                    <a:pt x="4026" y="2042"/>
                    <a:pt x="4454" y="2225"/>
                    <a:pt x="4929" y="2225"/>
                  </a:cubicBezTo>
                  <a:cubicBezTo>
                    <a:pt x="5096" y="2225"/>
                    <a:pt x="5268" y="2203"/>
                    <a:pt x="5447" y="2153"/>
                  </a:cubicBezTo>
                  <a:cubicBezTo>
                    <a:pt x="6002" y="1990"/>
                    <a:pt x="6324" y="1574"/>
                    <a:pt x="6500" y="1081"/>
                  </a:cubicBezTo>
                  <a:close/>
                  <a:moveTo>
                    <a:pt x="6597" y="0"/>
                  </a:moveTo>
                  <a:cubicBezTo>
                    <a:pt x="6461" y="0"/>
                    <a:pt x="6236" y="67"/>
                    <a:pt x="6245" y="153"/>
                  </a:cubicBezTo>
                  <a:cubicBezTo>
                    <a:pt x="6233" y="861"/>
                    <a:pt x="6017" y="2032"/>
                    <a:pt x="5088" y="2032"/>
                  </a:cubicBezTo>
                  <a:cubicBezTo>
                    <a:pt x="5018" y="2032"/>
                    <a:pt x="4943" y="2025"/>
                    <a:pt x="4863" y="2010"/>
                  </a:cubicBezTo>
                  <a:cubicBezTo>
                    <a:pt x="4161" y="1891"/>
                    <a:pt x="3601" y="1272"/>
                    <a:pt x="3173" y="748"/>
                  </a:cubicBezTo>
                  <a:cubicBezTo>
                    <a:pt x="3158" y="731"/>
                    <a:pt x="3131" y="724"/>
                    <a:pt x="3096" y="724"/>
                  </a:cubicBezTo>
                  <a:cubicBezTo>
                    <a:pt x="2960" y="724"/>
                    <a:pt x="2718" y="834"/>
                    <a:pt x="2756" y="891"/>
                  </a:cubicBezTo>
                  <a:cubicBezTo>
                    <a:pt x="3351" y="1713"/>
                    <a:pt x="3542" y="2641"/>
                    <a:pt x="2839" y="3475"/>
                  </a:cubicBezTo>
                  <a:cubicBezTo>
                    <a:pt x="2268" y="4177"/>
                    <a:pt x="1268" y="4558"/>
                    <a:pt x="387" y="4725"/>
                  </a:cubicBezTo>
                  <a:cubicBezTo>
                    <a:pt x="283" y="4737"/>
                    <a:pt x="1" y="4904"/>
                    <a:pt x="231" y="4904"/>
                  </a:cubicBezTo>
                  <a:cubicBezTo>
                    <a:pt x="239" y="4904"/>
                    <a:pt x="247" y="4904"/>
                    <a:pt x="256" y="4904"/>
                  </a:cubicBezTo>
                  <a:cubicBezTo>
                    <a:pt x="276" y="4903"/>
                    <a:pt x="297" y="4902"/>
                    <a:pt x="317" y="4901"/>
                  </a:cubicBezTo>
                  <a:lnTo>
                    <a:pt x="317" y="4901"/>
                  </a:lnTo>
                  <a:lnTo>
                    <a:pt x="315" y="4904"/>
                  </a:lnTo>
                  <a:cubicBezTo>
                    <a:pt x="321" y="4903"/>
                    <a:pt x="327" y="4902"/>
                    <a:pt x="332" y="4900"/>
                  </a:cubicBezTo>
                  <a:lnTo>
                    <a:pt x="332" y="4900"/>
                  </a:lnTo>
                  <a:cubicBezTo>
                    <a:pt x="369" y="4899"/>
                    <a:pt x="405" y="4899"/>
                    <a:pt x="442" y="4899"/>
                  </a:cubicBezTo>
                  <a:cubicBezTo>
                    <a:pt x="2368" y="4899"/>
                    <a:pt x="3918" y="6499"/>
                    <a:pt x="4149" y="8368"/>
                  </a:cubicBezTo>
                  <a:cubicBezTo>
                    <a:pt x="4156" y="8399"/>
                    <a:pt x="4191" y="8411"/>
                    <a:pt x="4238" y="8411"/>
                  </a:cubicBezTo>
                  <a:cubicBezTo>
                    <a:pt x="4353" y="8411"/>
                    <a:pt x="4540" y="8339"/>
                    <a:pt x="4566" y="8297"/>
                  </a:cubicBezTo>
                  <a:cubicBezTo>
                    <a:pt x="4572" y="8289"/>
                    <a:pt x="4578" y="8282"/>
                    <a:pt x="4584" y="8274"/>
                  </a:cubicBezTo>
                  <a:lnTo>
                    <a:pt x="4584" y="8274"/>
                  </a:lnTo>
                  <a:cubicBezTo>
                    <a:pt x="4586" y="8274"/>
                    <a:pt x="4588" y="8273"/>
                    <a:pt x="4590" y="8273"/>
                  </a:cubicBezTo>
                  <a:cubicBezTo>
                    <a:pt x="4589" y="8272"/>
                    <a:pt x="4589" y="8270"/>
                    <a:pt x="4589" y="8268"/>
                  </a:cubicBezTo>
                  <a:lnTo>
                    <a:pt x="4589" y="8268"/>
                  </a:lnTo>
                  <a:cubicBezTo>
                    <a:pt x="5042" y="7717"/>
                    <a:pt x="5805" y="7260"/>
                    <a:pt x="6491" y="7260"/>
                  </a:cubicBezTo>
                  <a:cubicBezTo>
                    <a:pt x="6952" y="7260"/>
                    <a:pt x="7378" y="7466"/>
                    <a:pt x="7651" y="7991"/>
                  </a:cubicBezTo>
                  <a:lnTo>
                    <a:pt x="7651" y="7991"/>
                  </a:lnTo>
                  <a:cubicBezTo>
                    <a:pt x="7650" y="7994"/>
                    <a:pt x="7650" y="7996"/>
                    <a:pt x="7649" y="7999"/>
                  </a:cubicBezTo>
                  <a:cubicBezTo>
                    <a:pt x="7651" y="7999"/>
                    <a:pt x="7653" y="7998"/>
                    <a:pt x="7655" y="7998"/>
                  </a:cubicBezTo>
                  <a:lnTo>
                    <a:pt x="7655" y="7998"/>
                  </a:lnTo>
                  <a:cubicBezTo>
                    <a:pt x="7657" y="8002"/>
                    <a:pt x="7659" y="8007"/>
                    <a:pt x="7661" y="8011"/>
                  </a:cubicBezTo>
                  <a:cubicBezTo>
                    <a:pt x="7676" y="8043"/>
                    <a:pt x="7719" y="8056"/>
                    <a:pt x="7773" y="8056"/>
                  </a:cubicBezTo>
                  <a:cubicBezTo>
                    <a:pt x="7899" y="8056"/>
                    <a:pt x="8085" y="7986"/>
                    <a:pt x="8102" y="7928"/>
                  </a:cubicBezTo>
                  <a:cubicBezTo>
                    <a:pt x="8248" y="6995"/>
                    <a:pt x="8511" y="5554"/>
                    <a:pt x="9690" y="5554"/>
                  </a:cubicBezTo>
                  <a:cubicBezTo>
                    <a:pt x="9760" y="5554"/>
                    <a:pt x="9834" y="5560"/>
                    <a:pt x="9912" y="5570"/>
                  </a:cubicBezTo>
                  <a:cubicBezTo>
                    <a:pt x="9916" y="5572"/>
                    <a:pt x="9923" y="5573"/>
                    <a:pt x="9930" y="5573"/>
                  </a:cubicBezTo>
                  <a:cubicBezTo>
                    <a:pt x="10025" y="5573"/>
                    <a:pt x="10334" y="5449"/>
                    <a:pt x="10257" y="5416"/>
                  </a:cubicBezTo>
                  <a:cubicBezTo>
                    <a:pt x="9019" y="4725"/>
                    <a:pt x="8995" y="3415"/>
                    <a:pt x="9971" y="2475"/>
                  </a:cubicBezTo>
                  <a:cubicBezTo>
                    <a:pt x="10045" y="2410"/>
                    <a:pt x="9932" y="2403"/>
                    <a:pt x="9856" y="2403"/>
                  </a:cubicBezTo>
                  <a:cubicBezTo>
                    <a:pt x="9834" y="2403"/>
                    <a:pt x="9815" y="2403"/>
                    <a:pt x="9805" y="2403"/>
                  </a:cubicBezTo>
                  <a:cubicBezTo>
                    <a:pt x="9627" y="2435"/>
                    <a:pt x="9452" y="2450"/>
                    <a:pt x="9282" y="2450"/>
                  </a:cubicBezTo>
                  <a:cubicBezTo>
                    <a:pt x="7916" y="2450"/>
                    <a:pt x="6845" y="1463"/>
                    <a:pt x="6697" y="34"/>
                  </a:cubicBezTo>
                  <a:cubicBezTo>
                    <a:pt x="6690" y="11"/>
                    <a:pt x="6651" y="0"/>
                    <a:pt x="6597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6812256" y="2413879"/>
              <a:ext cx="385725" cy="708987"/>
            </a:xfrm>
            <a:custGeom>
              <a:avLst/>
              <a:gdLst/>
              <a:ahLst/>
              <a:cxnLst/>
              <a:rect l="l" t="t" r="r" b="b"/>
              <a:pathLst>
                <a:path w="8806" h="16186" extrusionOk="0">
                  <a:moveTo>
                    <a:pt x="409" y="0"/>
                  </a:moveTo>
                  <a:cubicBezTo>
                    <a:pt x="158" y="0"/>
                    <a:pt x="1" y="398"/>
                    <a:pt x="269" y="516"/>
                  </a:cubicBezTo>
                  <a:cubicBezTo>
                    <a:pt x="1543" y="1135"/>
                    <a:pt x="2638" y="2302"/>
                    <a:pt x="3138" y="3647"/>
                  </a:cubicBezTo>
                  <a:cubicBezTo>
                    <a:pt x="3674" y="5100"/>
                    <a:pt x="3472" y="6791"/>
                    <a:pt x="3555" y="8303"/>
                  </a:cubicBezTo>
                  <a:cubicBezTo>
                    <a:pt x="3734" y="11398"/>
                    <a:pt x="5627" y="14375"/>
                    <a:pt x="8151" y="16137"/>
                  </a:cubicBezTo>
                  <a:cubicBezTo>
                    <a:pt x="8201" y="16171"/>
                    <a:pt x="8254" y="16186"/>
                    <a:pt x="8306" y="16186"/>
                  </a:cubicBezTo>
                  <a:cubicBezTo>
                    <a:pt x="8565" y="16186"/>
                    <a:pt x="8805" y="15823"/>
                    <a:pt x="8568" y="15625"/>
                  </a:cubicBezTo>
                  <a:cubicBezTo>
                    <a:pt x="7222" y="14506"/>
                    <a:pt x="6139" y="13184"/>
                    <a:pt x="5329" y="11625"/>
                  </a:cubicBezTo>
                  <a:cubicBezTo>
                    <a:pt x="4484" y="9958"/>
                    <a:pt x="4341" y="8338"/>
                    <a:pt x="4317" y="6493"/>
                  </a:cubicBezTo>
                  <a:cubicBezTo>
                    <a:pt x="4281" y="5100"/>
                    <a:pt x="4138" y="3731"/>
                    <a:pt x="3424" y="2516"/>
                  </a:cubicBezTo>
                  <a:cubicBezTo>
                    <a:pt x="2769" y="1385"/>
                    <a:pt x="1721" y="433"/>
                    <a:pt x="495" y="16"/>
                  </a:cubicBezTo>
                  <a:cubicBezTo>
                    <a:pt x="465" y="5"/>
                    <a:pt x="436" y="0"/>
                    <a:pt x="409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6531962" y="2581732"/>
              <a:ext cx="1651179" cy="1540184"/>
            </a:xfrm>
            <a:custGeom>
              <a:avLst/>
              <a:gdLst/>
              <a:ahLst/>
              <a:cxnLst/>
              <a:rect l="l" t="t" r="r" b="b"/>
              <a:pathLst>
                <a:path w="37696" h="35162" extrusionOk="0">
                  <a:moveTo>
                    <a:pt x="15546" y="1"/>
                  </a:moveTo>
                  <a:cubicBezTo>
                    <a:pt x="14532" y="1"/>
                    <a:pt x="13258" y="460"/>
                    <a:pt x="12145" y="958"/>
                  </a:cubicBezTo>
                  <a:cubicBezTo>
                    <a:pt x="11645" y="1185"/>
                    <a:pt x="10109" y="1899"/>
                    <a:pt x="9585" y="2197"/>
                  </a:cubicBezTo>
                  <a:cubicBezTo>
                    <a:pt x="8918" y="2542"/>
                    <a:pt x="7239" y="3459"/>
                    <a:pt x="6716" y="4006"/>
                  </a:cubicBezTo>
                  <a:cubicBezTo>
                    <a:pt x="5489" y="5114"/>
                    <a:pt x="5775" y="6007"/>
                    <a:pt x="6227" y="7733"/>
                  </a:cubicBezTo>
                  <a:cubicBezTo>
                    <a:pt x="5930" y="8090"/>
                    <a:pt x="5632" y="8447"/>
                    <a:pt x="5358" y="8828"/>
                  </a:cubicBezTo>
                  <a:cubicBezTo>
                    <a:pt x="0" y="16294"/>
                    <a:pt x="1691" y="26676"/>
                    <a:pt x="9156" y="32034"/>
                  </a:cubicBezTo>
                  <a:cubicBezTo>
                    <a:pt x="12094" y="34145"/>
                    <a:pt x="15484" y="35162"/>
                    <a:pt x="18842" y="35162"/>
                  </a:cubicBezTo>
                  <a:cubicBezTo>
                    <a:pt x="24005" y="35162"/>
                    <a:pt x="29091" y="32759"/>
                    <a:pt x="32338" y="28236"/>
                  </a:cubicBezTo>
                  <a:cubicBezTo>
                    <a:pt x="37696" y="20782"/>
                    <a:pt x="36005" y="10400"/>
                    <a:pt x="28552" y="5042"/>
                  </a:cubicBezTo>
                  <a:cubicBezTo>
                    <a:pt x="25626" y="2946"/>
                    <a:pt x="22270" y="1921"/>
                    <a:pt x="18934" y="1921"/>
                  </a:cubicBezTo>
                  <a:cubicBezTo>
                    <a:pt x="18631" y="1921"/>
                    <a:pt x="18328" y="1930"/>
                    <a:pt x="18026" y="1947"/>
                  </a:cubicBezTo>
                  <a:cubicBezTo>
                    <a:pt x="17574" y="1197"/>
                    <a:pt x="17336" y="577"/>
                    <a:pt x="16467" y="173"/>
                  </a:cubicBezTo>
                  <a:cubicBezTo>
                    <a:pt x="16200" y="53"/>
                    <a:pt x="15888" y="1"/>
                    <a:pt x="1554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7141741" y="2616030"/>
              <a:ext cx="135525" cy="83093"/>
            </a:xfrm>
            <a:custGeom>
              <a:avLst/>
              <a:gdLst/>
              <a:ahLst/>
              <a:cxnLst/>
              <a:rect l="l" t="t" r="r" b="b"/>
              <a:pathLst>
                <a:path w="3094" h="1897" extrusionOk="0">
                  <a:moveTo>
                    <a:pt x="1556" y="0"/>
                  </a:moveTo>
                  <a:cubicBezTo>
                    <a:pt x="1341" y="0"/>
                    <a:pt x="1130" y="49"/>
                    <a:pt x="915" y="128"/>
                  </a:cubicBezTo>
                  <a:cubicBezTo>
                    <a:pt x="534" y="283"/>
                    <a:pt x="319" y="533"/>
                    <a:pt x="10" y="806"/>
                  </a:cubicBezTo>
                  <a:cubicBezTo>
                    <a:pt x="0" y="816"/>
                    <a:pt x="6" y="849"/>
                    <a:pt x="21" y="849"/>
                  </a:cubicBezTo>
                  <a:cubicBezTo>
                    <a:pt x="25" y="849"/>
                    <a:pt x="29" y="847"/>
                    <a:pt x="34" y="842"/>
                  </a:cubicBezTo>
                  <a:cubicBezTo>
                    <a:pt x="279" y="750"/>
                    <a:pt x="530" y="713"/>
                    <a:pt x="780" y="713"/>
                  </a:cubicBezTo>
                  <a:cubicBezTo>
                    <a:pt x="1111" y="713"/>
                    <a:pt x="1441" y="778"/>
                    <a:pt x="1760" y="866"/>
                  </a:cubicBezTo>
                  <a:cubicBezTo>
                    <a:pt x="1819" y="878"/>
                    <a:pt x="1891" y="878"/>
                    <a:pt x="1939" y="878"/>
                  </a:cubicBezTo>
                  <a:cubicBezTo>
                    <a:pt x="1986" y="961"/>
                    <a:pt x="2046" y="1056"/>
                    <a:pt x="2093" y="1140"/>
                  </a:cubicBezTo>
                  <a:cubicBezTo>
                    <a:pt x="2224" y="1378"/>
                    <a:pt x="2296" y="1676"/>
                    <a:pt x="2558" y="1842"/>
                  </a:cubicBezTo>
                  <a:cubicBezTo>
                    <a:pt x="2615" y="1880"/>
                    <a:pt x="2674" y="1896"/>
                    <a:pt x="2731" y="1896"/>
                  </a:cubicBezTo>
                  <a:cubicBezTo>
                    <a:pt x="2909" y="1896"/>
                    <a:pt x="3063" y="1734"/>
                    <a:pt x="3082" y="1545"/>
                  </a:cubicBezTo>
                  <a:cubicBezTo>
                    <a:pt x="3093" y="1259"/>
                    <a:pt x="2879" y="985"/>
                    <a:pt x="2748" y="759"/>
                  </a:cubicBezTo>
                  <a:cubicBezTo>
                    <a:pt x="2605" y="509"/>
                    <a:pt x="2427" y="283"/>
                    <a:pt x="2165" y="152"/>
                  </a:cubicBezTo>
                  <a:cubicBezTo>
                    <a:pt x="2141" y="128"/>
                    <a:pt x="2105" y="116"/>
                    <a:pt x="2081" y="116"/>
                  </a:cubicBezTo>
                  <a:lnTo>
                    <a:pt x="1986" y="68"/>
                  </a:lnTo>
                  <a:cubicBezTo>
                    <a:pt x="1840" y="21"/>
                    <a:pt x="1697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6"/>
            <p:cNvSpPr/>
            <p:nvPr/>
          </p:nvSpPr>
          <p:spPr>
            <a:xfrm>
              <a:off x="7435263" y="2768815"/>
              <a:ext cx="470658" cy="349062"/>
            </a:xfrm>
            <a:custGeom>
              <a:avLst/>
              <a:gdLst/>
              <a:ahLst/>
              <a:cxnLst/>
              <a:rect l="l" t="t" r="r" b="b"/>
              <a:pathLst>
                <a:path w="10745" h="7969" extrusionOk="0">
                  <a:moveTo>
                    <a:pt x="1061" y="1"/>
                  </a:moveTo>
                  <a:cubicBezTo>
                    <a:pt x="670" y="1"/>
                    <a:pt x="306" y="79"/>
                    <a:pt x="36" y="295"/>
                  </a:cubicBezTo>
                  <a:cubicBezTo>
                    <a:pt x="0" y="319"/>
                    <a:pt x="0" y="366"/>
                    <a:pt x="36" y="378"/>
                  </a:cubicBezTo>
                  <a:cubicBezTo>
                    <a:pt x="691" y="807"/>
                    <a:pt x="1667" y="867"/>
                    <a:pt x="2417" y="1164"/>
                  </a:cubicBezTo>
                  <a:cubicBezTo>
                    <a:pt x="3429" y="1569"/>
                    <a:pt x="4382" y="2164"/>
                    <a:pt x="5239" y="2819"/>
                  </a:cubicBezTo>
                  <a:cubicBezTo>
                    <a:pt x="6810" y="4010"/>
                    <a:pt x="8489" y="5558"/>
                    <a:pt x="9132" y="7463"/>
                  </a:cubicBezTo>
                  <a:cubicBezTo>
                    <a:pt x="9246" y="7817"/>
                    <a:pt x="9525" y="7969"/>
                    <a:pt x="9809" y="7969"/>
                  </a:cubicBezTo>
                  <a:cubicBezTo>
                    <a:pt x="10269" y="7969"/>
                    <a:pt x="10745" y="7572"/>
                    <a:pt x="10561" y="6998"/>
                  </a:cubicBezTo>
                  <a:cubicBezTo>
                    <a:pt x="9846" y="4819"/>
                    <a:pt x="8061" y="3069"/>
                    <a:pt x="6156" y="1867"/>
                  </a:cubicBezTo>
                  <a:cubicBezTo>
                    <a:pt x="5144" y="1224"/>
                    <a:pt x="4036" y="724"/>
                    <a:pt x="2905" y="366"/>
                  </a:cubicBezTo>
                  <a:cubicBezTo>
                    <a:pt x="2417" y="211"/>
                    <a:pt x="1703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6"/>
            <p:cNvSpPr/>
            <p:nvPr/>
          </p:nvSpPr>
          <p:spPr>
            <a:xfrm>
              <a:off x="7908421" y="3256955"/>
              <a:ext cx="84364" cy="354756"/>
            </a:xfrm>
            <a:custGeom>
              <a:avLst/>
              <a:gdLst/>
              <a:ahLst/>
              <a:cxnLst/>
              <a:rect l="l" t="t" r="r" b="b"/>
              <a:pathLst>
                <a:path w="1926" h="8099" extrusionOk="0">
                  <a:moveTo>
                    <a:pt x="1010" y="1"/>
                  </a:moveTo>
                  <a:cubicBezTo>
                    <a:pt x="663" y="1"/>
                    <a:pt x="273" y="306"/>
                    <a:pt x="330" y="760"/>
                  </a:cubicBezTo>
                  <a:cubicBezTo>
                    <a:pt x="497" y="1926"/>
                    <a:pt x="616" y="3093"/>
                    <a:pt x="545" y="4284"/>
                  </a:cubicBezTo>
                  <a:cubicBezTo>
                    <a:pt x="473" y="5546"/>
                    <a:pt x="187" y="6796"/>
                    <a:pt x="9" y="8034"/>
                  </a:cubicBezTo>
                  <a:cubicBezTo>
                    <a:pt x="1" y="8075"/>
                    <a:pt x="31" y="8099"/>
                    <a:pt x="59" y="8099"/>
                  </a:cubicBezTo>
                  <a:cubicBezTo>
                    <a:pt x="72" y="8099"/>
                    <a:pt x="85" y="8093"/>
                    <a:pt x="92" y="8082"/>
                  </a:cubicBezTo>
                  <a:cubicBezTo>
                    <a:pt x="1569" y="5998"/>
                    <a:pt x="1926" y="2915"/>
                    <a:pt x="1497" y="438"/>
                  </a:cubicBezTo>
                  <a:cubicBezTo>
                    <a:pt x="1445" y="132"/>
                    <a:pt x="1237" y="1"/>
                    <a:pt x="1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6087101" y="2818224"/>
              <a:ext cx="2847031" cy="2099147"/>
            </a:xfrm>
            <a:custGeom>
              <a:avLst/>
              <a:gdLst/>
              <a:ahLst/>
              <a:cxnLst/>
              <a:rect l="l" t="t" r="r" b="b"/>
              <a:pathLst>
                <a:path w="64997" h="47923" extrusionOk="0">
                  <a:moveTo>
                    <a:pt x="48625" y="0"/>
                  </a:moveTo>
                  <a:lnTo>
                    <a:pt x="48625" y="0"/>
                  </a:lnTo>
                  <a:cubicBezTo>
                    <a:pt x="45725" y="4483"/>
                    <a:pt x="38289" y="11092"/>
                    <a:pt x="32476" y="11092"/>
                  </a:cubicBezTo>
                  <a:cubicBezTo>
                    <a:pt x="31942" y="11092"/>
                    <a:pt x="31422" y="11037"/>
                    <a:pt x="30921" y="10918"/>
                  </a:cubicBezTo>
                  <a:cubicBezTo>
                    <a:pt x="25623" y="9621"/>
                    <a:pt x="22837" y="5227"/>
                    <a:pt x="19193" y="1989"/>
                  </a:cubicBezTo>
                  <a:lnTo>
                    <a:pt x="19193" y="1989"/>
                  </a:lnTo>
                  <a:cubicBezTo>
                    <a:pt x="20777" y="7835"/>
                    <a:pt x="22610" y="12573"/>
                    <a:pt x="16050" y="17407"/>
                  </a:cubicBezTo>
                  <a:cubicBezTo>
                    <a:pt x="9109" y="22384"/>
                    <a:pt x="7418" y="21134"/>
                    <a:pt x="0" y="22289"/>
                  </a:cubicBezTo>
                  <a:cubicBezTo>
                    <a:pt x="6894" y="22694"/>
                    <a:pt x="17919" y="25920"/>
                    <a:pt x="10656" y="34302"/>
                  </a:cubicBezTo>
                  <a:cubicBezTo>
                    <a:pt x="13053" y="32604"/>
                    <a:pt x="15744" y="31190"/>
                    <a:pt x="17950" y="31190"/>
                  </a:cubicBezTo>
                  <a:cubicBezTo>
                    <a:pt x="19657" y="31190"/>
                    <a:pt x="21073" y="32037"/>
                    <a:pt x="21836" y="34255"/>
                  </a:cubicBezTo>
                  <a:cubicBezTo>
                    <a:pt x="23087" y="38493"/>
                    <a:pt x="20396" y="43577"/>
                    <a:pt x="19789" y="47923"/>
                  </a:cubicBezTo>
                  <a:cubicBezTo>
                    <a:pt x="22729" y="44839"/>
                    <a:pt x="26016" y="37827"/>
                    <a:pt x="30504" y="36112"/>
                  </a:cubicBezTo>
                  <a:cubicBezTo>
                    <a:pt x="30948" y="35942"/>
                    <a:pt x="31452" y="35866"/>
                    <a:pt x="31995" y="35866"/>
                  </a:cubicBezTo>
                  <a:cubicBezTo>
                    <a:pt x="35534" y="35866"/>
                    <a:pt x="40753" y="39092"/>
                    <a:pt x="42053" y="40744"/>
                  </a:cubicBezTo>
                  <a:cubicBezTo>
                    <a:pt x="43027" y="35594"/>
                    <a:pt x="46683" y="34047"/>
                    <a:pt x="50953" y="34047"/>
                  </a:cubicBezTo>
                  <a:cubicBezTo>
                    <a:pt x="55874" y="34047"/>
                    <a:pt x="61611" y="36102"/>
                    <a:pt x="64997" y="37065"/>
                  </a:cubicBezTo>
                  <a:cubicBezTo>
                    <a:pt x="56388" y="33469"/>
                    <a:pt x="51173" y="22575"/>
                    <a:pt x="64437" y="15074"/>
                  </a:cubicBezTo>
                  <a:cubicBezTo>
                    <a:pt x="60746" y="14788"/>
                    <a:pt x="55281" y="14586"/>
                    <a:pt x="52769" y="12157"/>
                  </a:cubicBezTo>
                  <a:cubicBezTo>
                    <a:pt x="49959" y="9490"/>
                    <a:pt x="47125" y="4346"/>
                    <a:pt x="48625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6054249" y="2809814"/>
              <a:ext cx="2909756" cy="2119165"/>
            </a:xfrm>
            <a:custGeom>
              <a:avLst/>
              <a:gdLst/>
              <a:ahLst/>
              <a:cxnLst/>
              <a:rect l="l" t="t" r="r" b="b"/>
              <a:pathLst>
                <a:path w="66429" h="48380" extrusionOk="0">
                  <a:moveTo>
                    <a:pt x="48580" y="1820"/>
                  </a:moveTo>
                  <a:cubicBezTo>
                    <a:pt x="48095" y="5792"/>
                    <a:pt x="50401" y="9976"/>
                    <a:pt x="53233" y="12599"/>
                  </a:cubicBezTo>
                  <a:cubicBezTo>
                    <a:pt x="54650" y="13908"/>
                    <a:pt x="56698" y="14432"/>
                    <a:pt x="58531" y="14778"/>
                  </a:cubicBezTo>
                  <a:cubicBezTo>
                    <a:pt x="60464" y="15134"/>
                    <a:pt x="62436" y="15265"/>
                    <a:pt x="64403" y="15411"/>
                  </a:cubicBezTo>
                  <a:lnTo>
                    <a:pt x="64403" y="15411"/>
                  </a:lnTo>
                  <a:cubicBezTo>
                    <a:pt x="60075" y="18017"/>
                    <a:pt x="56014" y="22147"/>
                    <a:pt x="56793" y="27589"/>
                  </a:cubicBezTo>
                  <a:cubicBezTo>
                    <a:pt x="57306" y="31172"/>
                    <a:pt x="59801" y="34118"/>
                    <a:pt x="62810" y="36057"/>
                  </a:cubicBezTo>
                  <a:lnTo>
                    <a:pt x="62810" y="36057"/>
                  </a:lnTo>
                  <a:cubicBezTo>
                    <a:pt x="59411" y="35066"/>
                    <a:pt x="55325" y="33997"/>
                    <a:pt x="51682" y="33997"/>
                  </a:cubicBezTo>
                  <a:cubicBezTo>
                    <a:pt x="47464" y="33997"/>
                    <a:pt x="43840" y="35429"/>
                    <a:pt x="42557" y="40073"/>
                  </a:cubicBezTo>
                  <a:lnTo>
                    <a:pt x="42557" y="40073"/>
                  </a:lnTo>
                  <a:cubicBezTo>
                    <a:pt x="41185" y="38741"/>
                    <a:pt x="39278" y="37764"/>
                    <a:pt x="37600" y="37006"/>
                  </a:cubicBezTo>
                  <a:cubicBezTo>
                    <a:pt x="36195" y="36378"/>
                    <a:pt x="34589" y="35838"/>
                    <a:pt x="33015" y="35838"/>
                  </a:cubicBezTo>
                  <a:cubicBezTo>
                    <a:pt x="32295" y="35838"/>
                    <a:pt x="31581" y="35951"/>
                    <a:pt x="30897" y="36221"/>
                  </a:cubicBezTo>
                  <a:cubicBezTo>
                    <a:pt x="28409" y="37197"/>
                    <a:pt x="26575" y="39459"/>
                    <a:pt x="25015" y="41531"/>
                  </a:cubicBezTo>
                  <a:cubicBezTo>
                    <a:pt x="23687" y="43293"/>
                    <a:pt x="22521" y="45218"/>
                    <a:pt x="21129" y="46942"/>
                  </a:cubicBezTo>
                  <a:lnTo>
                    <a:pt x="21129" y="46942"/>
                  </a:lnTo>
                  <a:cubicBezTo>
                    <a:pt x="21624" y="44508"/>
                    <a:pt x="22496" y="42170"/>
                    <a:pt x="22991" y="39733"/>
                  </a:cubicBezTo>
                  <a:cubicBezTo>
                    <a:pt x="23479" y="37316"/>
                    <a:pt x="23634" y="34482"/>
                    <a:pt x="21967" y="32470"/>
                  </a:cubicBezTo>
                  <a:cubicBezTo>
                    <a:pt x="21165" y="31497"/>
                    <a:pt x="20008" y="31159"/>
                    <a:pt x="18822" y="31159"/>
                  </a:cubicBezTo>
                  <a:cubicBezTo>
                    <a:pt x="18267" y="31159"/>
                    <a:pt x="17704" y="31233"/>
                    <a:pt x="17169" y="31351"/>
                  </a:cubicBezTo>
                  <a:cubicBezTo>
                    <a:pt x="15597" y="31696"/>
                    <a:pt x="14109" y="32438"/>
                    <a:pt x="12720" y="33305"/>
                  </a:cubicBezTo>
                  <a:lnTo>
                    <a:pt x="12720" y="33305"/>
                  </a:lnTo>
                  <a:cubicBezTo>
                    <a:pt x="13584" y="32079"/>
                    <a:pt x="14237" y="30687"/>
                    <a:pt x="14193" y="29148"/>
                  </a:cubicBezTo>
                  <a:cubicBezTo>
                    <a:pt x="14133" y="27529"/>
                    <a:pt x="13014" y="26231"/>
                    <a:pt x="11764" y="25338"/>
                  </a:cubicBezTo>
                  <a:cubicBezTo>
                    <a:pt x="9265" y="23555"/>
                    <a:pt x="5991" y="22771"/>
                    <a:pt x="2880" y="22431"/>
                  </a:cubicBezTo>
                  <a:lnTo>
                    <a:pt x="2880" y="22431"/>
                  </a:lnTo>
                  <a:cubicBezTo>
                    <a:pt x="4921" y="22221"/>
                    <a:pt x="6981" y="22090"/>
                    <a:pt x="8989" y="21671"/>
                  </a:cubicBezTo>
                  <a:cubicBezTo>
                    <a:pt x="11918" y="21052"/>
                    <a:pt x="14466" y="19516"/>
                    <a:pt x="16883" y="17814"/>
                  </a:cubicBezTo>
                  <a:cubicBezTo>
                    <a:pt x="19407" y="16040"/>
                    <a:pt x="21491" y="13599"/>
                    <a:pt x="21813" y="10444"/>
                  </a:cubicBezTo>
                  <a:cubicBezTo>
                    <a:pt x="22057" y="8106"/>
                    <a:pt x="21410" y="5760"/>
                    <a:pt x="20768" y="3505"/>
                  </a:cubicBezTo>
                  <a:lnTo>
                    <a:pt x="20768" y="3505"/>
                  </a:lnTo>
                  <a:cubicBezTo>
                    <a:pt x="22762" y="5473"/>
                    <a:pt x="24589" y="7630"/>
                    <a:pt x="26885" y="9253"/>
                  </a:cubicBezTo>
                  <a:cubicBezTo>
                    <a:pt x="28824" y="10628"/>
                    <a:pt x="30958" y="11446"/>
                    <a:pt x="33229" y="11446"/>
                  </a:cubicBezTo>
                  <a:cubicBezTo>
                    <a:pt x="33927" y="11446"/>
                    <a:pt x="34639" y="11368"/>
                    <a:pt x="35362" y="11206"/>
                  </a:cubicBezTo>
                  <a:cubicBezTo>
                    <a:pt x="38362" y="10515"/>
                    <a:pt x="41113" y="8741"/>
                    <a:pt x="43494" y="6860"/>
                  </a:cubicBezTo>
                  <a:cubicBezTo>
                    <a:pt x="45347" y="5387"/>
                    <a:pt x="47106" y="3698"/>
                    <a:pt x="48580" y="1820"/>
                  </a:cubicBezTo>
                  <a:close/>
                  <a:moveTo>
                    <a:pt x="49597" y="1"/>
                  </a:moveTo>
                  <a:cubicBezTo>
                    <a:pt x="49370" y="1"/>
                    <a:pt x="49025" y="113"/>
                    <a:pt x="48959" y="216"/>
                  </a:cubicBezTo>
                  <a:cubicBezTo>
                    <a:pt x="48956" y="220"/>
                    <a:pt x="48954" y="224"/>
                    <a:pt x="48951" y="227"/>
                  </a:cubicBezTo>
                  <a:lnTo>
                    <a:pt x="48951" y="227"/>
                  </a:lnTo>
                  <a:cubicBezTo>
                    <a:pt x="48946" y="228"/>
                    <a:pt x="48940" y="228"/>
                    <a:pt x="48935" y="228"/>
                  </a:cubicBezTo>
                  <a:cubicBezTo>
                    <a:pt x="48930" y="244"/>
                    <a:pt x="48925" y="260"/>
                    <a:pt x="48919" y="276"/>
                  </a:cubicBezTo>
                  <a:lnTo>
                    <a:pt x="48919" y="276"/>
                  </a:lnTo>
                  <a:cubicBezTo>
                    <a:pt x="47389" y="2585"/>
                    <a:pt x="45416" y="4613"/>
                    <a:pt x="43291" y="6396"/>
                  </a:cubicBezTo>
                  <a:cubicBezTo>
                    <a:pt x="40993" y="8312"/>
                    <a:pt x="38350" y="10075"/>
                    <a:pt x="35421" y="10813"/>
                  </a:cubicBezTo>
                  <a:cubicBezTo>
                    <a:pt x="34720" y="10994"/>
                    <a:pt x="34042" y="11077"/>
                    <a:pt x="33387" y="11077"/>
                  </a:cubicBezTo>
                  <a:cubicBezTo>
                    <a:pt x="27986" y="11077"/>
                    <a:pt x="24072" y="5423"/>
                    <a:pt x="20371" y="2091"/>
                  </a:cubicBezTo>
                  <a:lnTo>
                    <a:pt x="20371" y="2091"/>
                  </a:lnTo>
                  <a:cubicBezTo>
                    <a:pt x="20367" y="2077"/>
                    <a:pt x="20364" y="2063"/>
                    <a:pt x="20360" y="2050"/>
                  </a:cubicBezTo>
                  <a:cubicBezTo>
                    <a:pt x="20351" y="2052"/>
                    <a:pt x="20343" y="2055"/>
                    <a:pt x="20334" y="2057"/>
                  </a:cubicBezTo>
                  <a:lnTo>
                    <a:pt x="20334" y="2057"/>
                  </a:lnTo>
                  <a:cubicBezTo>
                    <a:pt x="20327" y="2051"/>
                    <a:pt x="20320" y="2044"/>
                    <a:pt x="20312" y="2038"/>
                  </a:cubicBezTo>
                  <a:cubicBezTo>
                    <a:pt x="20266" y="1995"/>
                    <a:pt x="20175" y="1975"/>
                    <a:pt x="20070" y="1975"/>
                  </a:cubicBezTo>
                  <a:cubicBezTo>
                    <a:pt x="19797" y="1975"/>
                    <a:pt x="19427" y="2109"/>
                    <a:pt x="19479" y="2324"/>
                  </a:cubicBezTo>
                  <a:cubicBezTo>
                    <a:pt x="20181" y="4895"/>
                    <a:pt x="21098" y="7562"/>
                    <a:pt x="20967" y="10265"/>
                  </a:cubicBezTo>
                  <a:cubicBezTo>
                    <a:pt x="20812" y="13396"/>
                    <a:pt x="18824" y="15778"/>
                    <a:pt x="16431" y="17576"/>
                  </a:cubicBezTo>
                  <a:cubicBezTo>
                    <a:pt x="14133" y="19302"/>
                    <a:pt x="11526" y="20802"/>
                    <a:pt x="8692" y="21338"/>
                  </a:cubicBezTo>
                  <a:cubicBezTo>
                    <a:pt x="6133" y="21817"/>
                    <a:pt x="3505" y="21883"/>
                    <a:pt x="932" y="22268"/>
                  </a:cubicBezTo>
                  <a:lnTo>
                    <a:pt x="932" y="22268"/>
                  </a:lnTo>
                  <a:cubicBezTo>
                    <a:pt x="923" y="22268"/>
                    <a:pt x="914" y="22267"/>
                    <a:pt x="905" y="22267"/>
                  </a:cubicBezTo>
                  <a:cubicBezTo>
                    <a:pt x="904" y="22269"/>
                    <a:pt x="903" y="22271"/>
                    <a:pt x="902" y="22273"/>
                  </a:cubicBezTo>
                  <a:lnTo>
                    <a:pt x="902" y="22273"/>
                  </a:lnTo>
                  <a:cubicBezTo>
                    <a:pt x="863" y="22279"/>
                    <a:pt x="825" y="22284"/>
                    <a:pt x="786" y="22290"/>
                  </a:cubicBezTo>
                  <a:cubicBezTo>
                    <a:pt x="512" y="22338"/>
                    <a:pt x="0" y="22707"/>
                    <a:pt x="548" y="22743"/>
                  </a:cubicBezTo>
                  <a:cubicBezTo>
                    <a:pt x="4060" y="22945"/>
                    <a:pt x="8001" y="23648"/>
                    <a:pt x="10954" y="25684"/>
                  </a:cubicBezTo>
                  <a:cubicBezTo>
                    <a:pt x="12145" y="26517"/>
                    <a:pt x="13109" y="27684"/>
                    <a:pt x="13300" y="29148"/>
                  </a:cubicBezTo>
                  <a:cubicBezTo>
                    <a:pt x="13545" y="31125"/>
                    <a:pt x="12262" y="33010"/>
                    <a:pt x="11043" y="34431"/>
                  </a:cubicBezTo>
                  <a:lnTo>
                    <a:pt x="11043" y="34431"/>
                  </a:lnTo>
                  <a:cubicBezTo>
                    <a:pt x="11041" y="34432"/>
                    <a:pt x="11039" y="34433"/>
                    <a:pt x="11037" y="34435"/>
                  </a:cubicBezTo>
                  <a:cubicBezTo>
                    <a:pt x="11038" y="34435"/>
                    <a:pt x="11039" y="34435"/>
                    <a:pt x="11039" y="34435"/>
                  </a:cubicBezTo>
                  <a:lnTo>
                    <a:pt x="11039" y="34435"/>
                  </a:lnTo>
                  <a:cubicBezTo>
                    <a:pt x="11019" y="34459"/>
                    <a:pt x="10998" y="34483"/>
                    <a:pt x="10978" y="34506"/>
                  </a:cubicBezTo>
                  <a:cubicBezTo>
                    <a:pt x="10861" y="34644"/>
                    <a:pt x="10973" y="34690"/>
                    <a:pt x="11144" y="34690"/>
                  </a:cubicBezTo>
                  <a:cubicBezTo>
                    <a:pt x="11357" y="34690"/>
                    <a:pt x="11662" y="34619"/>
                    <a:pt x="11728" y="34566"/>
                  </a:cubicBezTo>
                  <a:cubicBezTo>
                    <a:pt x="13463" y="33349"/>
                    <a:pt x="16159" y="31669"/>
                    <a:pt x="18457" y="31669"/>
                  </a:cubicBezTo>
                  <a:cubicBezTo>
                    <a:pt x="19803" y="31669"/>
                    <a:pt x="21012" y="32245"/>
                    <a:pt x="21813" y="33828"/>
                  </a:cubicBezTo>
                  <a:cubicBezTo>
                    <a:pt x="22896" y="35971"/>
                    <a:pt x="22444" y="38614"/>
                    <a:pt x="21920" y="40840"/>
                  </a:cubicBezTo>
                  <a:cubicBezTo>
                    <a:pt x="21336" y="43305"/>
                    <a:pt x="20443" y="45686"/>
                    <a:pt x="20074" y="48198"/>
                  </a:cubicBezTo>
                  <a:cubicBezTo>
                    <a:pt x="20053" y="48332"/>
                    <a:pt x="20135" y="48379"/>
                    <a:pt x="20254" y="48379"/>
                  </a:cubicBezTo>
                  <a:cubicBezTo>
                    <a:pt x="20476" y="48379"/>
                    <a:pt x="20830" y="48216"/>
                    <a:pt x="20908" y="48139"/>
                  </a:cubicBezTo>
                  <a:cubicBezTo>
                    <a:pt x="22539" y="46401"/>
                    <a:pt x="23813" y="44329"/>
                    <a:pt x="25194" y="42400"/>
                  </a:cubicBezTo>
                  <a:cubicBezTo>
                    <a:pt x="26706" y="40305"/>
                    <a:pt x="28373" y="38066"/>
                    <a:pt x="30695" y="36804"/>
                  </a:cubicBezTo>
                  <a:cubicBezTo>
                    <a:pt x="31351" y="36446"/>
                    <a:pt x="32054" y="36302"/>
                    <a:pt x="32771" y="36302"/>
                  </a:cubicBezTo>
                  <a:cubicBezTo>
                    <a:pt x="34316" y="36302"/>
                    <a:pt x="35925" y="36968"/>
                    <a:pt x="37267" y="37578"/>
                  </a:cubicBezTo>
                  <a:cubicBezTo>
                    <a:pt x="39065" y="38411"/>
                    <a:pt x="41113" y="39531"/>
                    <a:pt x="42387" y="41090"/>
                  </a:cubicBezTo>
                  <a:cubicBezTo>
                    <a:pt x="42428" y="41137"/>
                    <a:pt x="42504" y="41157"/>
                    <a:pt x="42593" y="41157"/>
                  </a:cubicBezTo>
                  <a:cubicBezTo>
                    <a:pt x="42593" y="41157"/>
                    <a:pt x="42594" y="41157"/>
                    <a:pt x="42594" y="41157"/>
                  </a:cubicBezTo>
                  <a:lnTo>
                    <a:pt x="42594" y="41157"/>
                  </a:lnTo>
                  <a:cubicBezTo>
                    <a:pt x="42615" y="41159"/>
                    <a:pt x="42636" y="41160"/>
                    <a:pt x="42657" y="41160"/>
                  </a:cubicBezTo>
                  <a:cubicBezTo>
                    <a:pt x="42898" y="41160"/>
                    <a:pt x="43198" y="41046"/>
                    <a:pt x="43232" y="40888"/>
                  </a:cubicBezTo>
                  <a:cubicBezTo>
                    <a:pt x="44196" y="35977"/>
                    <a:pt x="47607" y="34482"/>
                    <a:pt x="51659" y="34482"/>
                  </a:cubicBezTo>
                  <a:cubicBezTo>
                    <a:pt x="56310" y="34482"/>
                    <a:pt x="61805" y="36452"/>
                    <a:pt x="65413" y="37483"/>
                  </a:cubicBezTo>
                  <a:cubicBezTo>
                    <a:pt x="65431" y="37488"/>
                    <a:pt x="65454" y="37490"/>
                    <a:pt x="65481" y="37490"/>
                  </a:cubicBezTo>
                  <a:cubicBezTo>
                    <a:pt x="65756" y="37490"/>
                    <a:pt x="66428" y="37230"/>
                    <a:pt x="66092" y="37078"/>
                  </a:cubicBezTo>
                  <a:cubicBezTo>
                    <a:pt x="66071" y="37069"/>
                    <a:pt x="66049" y="37060"/>
                    <a:pt x="66028" y="37051"/>
                  </a:cubicBezTo>
                  <a:lnTo>
                    <a:pt x="66028" y="37051"/>
                  </a:lnTo>
                  <a:cubicBezTo>
                    <a:pt x="66045" y="37040"/>
                    <a:pt x="66063" y="37029"/>
                    <a:pt x="66080" y="37018"/>
                  </a:cubicBezTo>
                  <a:cubicBezTo>
                    <a:pt x="65962" y="36985"/>
                    <a:pt x="65841" y="36950"/>
                    <a:pt x="65719" y="36914"/>
                  </a:cubicBezTo>
                  <a:lnTo>
                    <a:pt x="65719" y="36914"/>
                  </a:lnTo>
                  <a:cubicBezTo>
                    <a:pt x="61941" y="35202"/>
                    <a:pt x="58598" y="32000"/>
                    <a:pt x="57734" y="27839"/>
                  </a:cubicBezTo>
                  <a:cubicBezTo>
                    <a:pt x="56579" y="22278"/>
                    <a:pt x="61020" y="17933"/>
                    <a:pt x="65437" y="15397"/>
                  </a:cubicBezTo>
                  <a:cubicBezTo>
                    <a:pt x="65687" y="15254"/>
                    <a:pt x="65616" y="15075"/>
                    <a:pt x="65354" y="15051"/>
                  </a:cubicBezTo>
                  <a:cubicBezTo>
                    <a:pt x="63330" y="14897"/>
                    <a:pt x="61282" y="14778"/>
                    <a:pt x="59281" y="14432"/>
                  </a:cubicBezTo>
                  <a:cubicBezTo>
                    <a:pt x="57388" y="14099"/>
                    <a:pt x="55352" y="13551"/>
                    <a:pt x="53900" y="12218"/>
                  </a:cubicBezTo>
                  <a:cubicBezTo>
                    <a:pt x="50792" y="9325"/>
                    <a:pt x="48399" y="4419"/>
                    <a:pt x="49792" y="157"/>
                  </a:cubicBezTo>
                  <a:cubicBezTo>
                    <a:pt x="49833" y="43"/>
                    <a:pt x="49737" y="1"/>
                    <a:pt x="49597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6516679" y="1864600"/>
              <a:ext cx="500406" cy="660749"/>
            </a:xfrm>
            <a:custGeom>
              <a:avLst/>
              <a:gdLst/>
              <a:ahLst/>
              <a:cxnLst/>
              <a:rect l="l" t="t" r="r" b="b"/>
              <a:pathLst>
                <a:path w="4132" h="5456" extrusionOk="0">
                  <a:moveTo>
                    <a:pt x="2628" y="1"/>
                  </a:moveTo>
                  <a:cubicBezTo>
                    <a:pt x="2176" y="1"/>
                    <a:pt x="1756" y="272"/>
                    <a:pt x="1596" y="714"/>
                  </a:cubicBezTo>
                  <a:cubicBezTo>
                    <a:pt x="1572" y="786"/>
                    <a:pt x="1548" y="869"/>
                    <a:pt x="1536" y="940"/>
                  </a:cubicBezTo>
                  <a:cubicBezTo>
                    <a:pt x="1463" y="926"/>
                    <a:pt x="1388" y="919"/>
                    <a:pt x="1315" y="919"/>
                  </a:cubicBezTo>
                  <a:cubicBezTo>
                    <a:pt x="830" y="919"/>
                    <a:pt x="368" y="1218"/>
                    <a:pt x="203" y="1714"/>
                  </a:cubicBezTo>
                  <a:cubicBezTo>
                    <a:pt x="0" y="2250"/>
                    <a:pt x="227" y="2845"/>
                    <a:pt x="703" y="3131"/>
                  </a:cubicBezTo>
                  <a:cubicBezTo>
                    <a:pt x="524" y="3274"/>
                    <a:pt x="381" y="3465"/>
                    <a:pt x="310" y="3703"/>
                  </a:cubicBezTo>
                  <a:cubicBezTo>
                    <a:pt x="72" y="4393"/>
                    <a:pt x="429" y="5131"/>
                    <a:pt x="1096" y="5370"/>
                  </a:cubicBezTo>
                  <a:cubicBezTo>
                    <a:pt x="1252" y="5428"/>
                    <a:pt x="1411" y="5456"/>
                    <a:pt x="1565" y="5456"/>
                  </a:cubicBezTo>
                  <a:cubicBezTo>
                    <a:pt x="2103" y="5456"/>
                    <a:pt x="2590" y="5120"/>
                    <a:pt x="2775" y="4584"/>
                  </a:cubicBezTo>
                  <a:cubicBezTo>
                    <a:pt x="2798" y="4477"/>
                    <a:pt x="2834" y="4393"/>
                    <a:pt x="2834" y="4286"/>
                  </a:cubicBezTo>
                  <a:cubicBezTo>
                    <a:pt x="3322" y="4155"/>
                    <a:pt x="3739" y="3786"/>
                    <a:pt x="3918" y="3262"/>
                  </a:cubicBezTo>
                  <a:cubicBezTo>
                    <a:pt x="4132" y="2667"/>
                    <a:pt x="3977" y="2024"/>
                    <a:pt x="3560" y="1607"/>
                  </a:cubicBezTo>
                  <a:cubicBezTo>
                    <a:pt x="3596" y="1548"/>
                    <a:pt x="3620" y="1500"/>
                    <a:pt x="3644" y="1441"/>
                  </a:cubicBezTo>
                  <a:cubicBezTo>
                    <a:pt x="3834" y="881"/>
                    <a:pt x="3548" y="250"/>
                    <a:pt x="2989" y="59"/>
                  </a:cubicBezTo>
                  <a:cubicBezTo>
                    <a:pt x="2869" y="20"/>
                    <a:pt x="2748" y="1"/>
                    <a:pt x="2628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6565726" y="1877195"/>
              <a:ext cx="452812" cy="656026"/>
            </a:xfrm>
            <a:custGeom>
              <a:avLst/>
              <a:gdLst/>
              <a:ahLst/>
              <a:cxnLst/>
              <a:rect l="l" t="t" r="r" b="b"/>
              <a:pathLst>
                <a:path w="3739" h="5417" extrusionOk="0">
                  <a:moveTo>
                    <a:pt x="2506" y="0"/>
                  </a:moveTo>
                  <a:cubicBezTo>
                    <a:pt x="2093" y="0"/>
                    <a:pt x="1688" y="291"/>
                    <a:pt x="1524" y="753"/>
                  </a:cubicBezTo>
                  <a:cubicBezTo>
                    <a:pt x="1489" y="825"/>
                    <a:pt x="1477" y="896"/>
                    <a:pt x="1465" y="967"/>
                  </a:cubicBezTo>
                  <a:cubicBezTo>
                    <a:pt x="1414" y="959"/>
                    <a:pt x="1362" y="955"/>
                    <a:pt x="1311" y="955"/>
                  </a:cubicBezTo>
                  <a:cubicBezTo>
                    <a:pt x="849" y="955"/>
                    <a:pt x="398" y="1284"/>
                    <a:pt x="226" y="1777"/>
                  </a:cubicBezTo>
                  <a:cubicBezTo>
                    <a:pt x="36" y="2313"/>
                    <a:pt x="215" y="2884"/>
                    <a:pt x="631" y="3158"/>
                  </a:cubicBezTo>
                  <a:cubicBezTo>
                    <a:pt x="465" y="3301"/>
                    <a:pt x="334" y="3503"/>
                    <a:pt x="238" y="3742"/>
                  </a:cubicBezTo>
                  <a:cubicBezTo>
                    <a:pt x="0" y="4420"/>
                    <a:pt x="298" y="5135"/>
                    <a:pt x="893" y="5361"/>
                  </a:cubicBezTo>
                  <a:cubicBezTo>
                    <a:pt x="1005" y="5398"/>
                    <a:pt x="1121" y="5416"/>
                    <a:pt x="1235" y="5416"/>
                  </a:cubicBezTo>
                  <a:cubicBezTo>
                    <a:pt x="1740" y="5416"/>
                    <a:pt x="2235" y="5069"/>
                    <a:pt x="2429" y="4516"/>
                  </a:cubicBezTo>
                  <a:cubicBezTo>
                    <a:pt x="2465" y="4408"/>
                    <a:pt x="2489" y="4325"/>
                    <a:pt x="2501" y="4218"/>
                  </a:cubicBezTo>
                  <a:cubicBezTo>
                    <a:pt x="2953" y="4063"/>
                    <a:pt x="3334" y="3682"/>
                    <a:pt x="3536" y="3170"/>
                  </a:cubicBezTo>
                  <a:cubicBezTo>
                    <a:pt x="3739" y="2575"/>
                    <a:pt x="3620" y="1956"/>
                    <a:pt x="3274" y="1551"/>
                  </a:cubicBezTo>
                  <a:cubicBezTo>
                    <a:pt x="3310" y="1491"/>
                    <a:pt x="3334" y="1444"/>
                    <a:pt x="3358" y="1384"/>
                  </a:cubicBezTo>
                  <a:cubicBezTo>
                    <a:pt x="3548" y="825"/>
                    <a:pt x="3310" y="229"/>
                    <a:pt x="2798" y="51"/>
                  </a:cubicBezTo>
                  <a:cubicBezTo>
                    <a:pt x="2702" y="16"/>
                    <a:pt x="2604" y="0"/>
                    <a:pt x="25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E2A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6270110" y="1927938"/>
              <a:ext cx="307243" cy="150170"/>
            </a:xfrm>
            <a:custGeom>
              <a:avLst/>
              <a:gdLst/>
              <a:ahLst/>
              <a:cxnLst/>
              <a:rect l="l" t="t" r="r" b="b"/>
              <a:pathLst>
                <a:path w="2537" h="1240" extrusionOk="0">
                  <a:moveTo>
                    <a:pt x="0" y="1"/>
                  </a:moveTo>
                  <a:lnTo>
                    <a:pt x="2072" y="1239"/>
                  </a:lnTo>
                  <a:lnTo>
                    <a:pt x="2536" y="620"/>
                  </a:lnTo>
                  <a:cubicBezTo>
                    <a:pt x="1477" y="5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6262844" y="1945256"/>
              <a:ext cx="252504" cy="240878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1" y="1"/>
                  </a:moveTo>
                  <a:cubicBezTo>
                    <a:pt x="1" y="1"/>
                    <a:pt x="1227" y="1060"/>
                    <a:pt x="1906" y="1989"/>
                  </a:cubicBezTo>
                  <a:lnTo>
                    <a:pt x="2085" y="1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6284522" y="1930844"/>
              <a:ext cx="314510" cy="125586"/>
            </a:xfrm>
            <a:custGeom>
              <a:avLst/>
              <a:gdLst/>
              <a:ahLst/>
              <a:cxnLst/>
              <a:rect l="l" t="t" r="r" b="b"/>
              <a:pathLst>
                <a:path w="2597" h="1037" extrusionOk="0">
                  <a:moveTo>
                    <a:pt x="1" y="1"/>
                  </a:moveTo>
                  <a:lnTo>
                    <a:pt x="2167" y="1036"/>
                  </a:lnTo>
                  <a:lnTo>
                    <a:pt x="2596" y="393"/>
                  </a:lnTo>
                  <a:cubicBezTo>
                    <a:pt x="1513" y="38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6277255" y="1949616"/>
              <a:ext cx="264009" cy="214961"/>
            </a:xfrm>
            <a:custGeom>
              <a:avLst/>
              <a:gdLst/>
              <a:ahLst/>
              <a:cxnLst/>
              <a:rect l="l" t="t" r="r" b="b"/>
              <a:pathLst>
                <a:path w="2180" h="1775" extrusionOk="0">
                  <a:moveTo>
                    <a:pt x="1" y="0"/>
                  </a:moveTo>
                  <a:cubicBezTo>
                    <a:pt x="1" y="1"/>
                    <a:pt x="1287" y="917"/>
                    <a:pt x="2025" y="1774"/>
                  </a:cubicBezTo>
                  <a:lnTo>
                    <a:pt x="2180" y="10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6444094" y="3034611"/>
              <a:ext cx="2133050" cy="1470757"/>
            </a:xfrm>
            <a:custGeom>
              <a:avLst/>
              <a:gdLst/>
              <a:ahLst/>
              <a:cxnLst/>
              <a:rect l="l" t="t" r="r" b="b"/>
              <a:pathLst>
                <a:path w="48697" h="33577" extrusionOk="0">
                  <a:moveTo>
                    <a:pt x="36660" y="0"/>
                  </a:moveTo>
                  <a:cubicBezTo>
                    <a:pt x="33314" y="3620"/>
                    <a:pt x="28254" y="7251"/>
                    <a:pt x="23920" y="7323"/>
                  </a:cubicBezTo>
                  <a:cubicBezTo>
                    <a:pt x="23867" y="7324"/>
                    <a:pt x="23815" y="7324"/>
                    <a:pt x="23763" y="7324"/>
                  </a:cubicBezTo>
                  <a:cubicBezTo>
                    <a:pt x="23188" y="7324"/>
                    <a:pt x="22635" y="7264"/>
                    <a:pt x="22122" y="7144"/>
                  </a:cubicBezTo>
                  <a:cubicBezTo>
                    <a:pt x="18633" y="6299"/>
                    <a:pt x="16324" y="4120"/>
                    <a:pt x="14169" y="1905"/>
                  </a:cubicBezTo>
                  <a:lnTo>
                    <a:pt x="14169" y="1905"/>
                  </a:lnTo>
                  <a:cubicBezTo>
                    <a:pt x="14931" y="5608"/>
                    <a:pt x="14657" y="9180"/>
                    <a:pt x="9894" y="12716"/>
                  </a:cubicBezTo>
                  <a:cubicBezTo>
                    <a:pt x="6406" y="15217"/>
                    <a:pt x="3215" y="15907"/>
                    <a:pt x="0" y="16181"/>
                  </a:cubicBezTo>
                  <a:cubicBezTo>
                    <a:pt x="3084" y="17217"/>
                    <a:pt x="5941" y="18824"/>
                    <a:pt x="6942" y="21205"/>
                  </a:cubicBezTo>
                  <a:cubicBezTo>
                    <a:pt x="7311" y="22087"/>
                    <a:pt x="7382" y="22932"/>
                    <a:pt x="7251" y="23742"/>
                  </a:cubicBezTo>
                  <a:cubicBezTo>
                    <a:pt x="8525" y="23170"/>
                    <a:pt x="9716" y="22860"/>
                    <a:pt x="10775" y="22849"/>
                  </a:cubicBezTo>
                  <a:cubicBezTo>
                    <a:pt x="10816" y="22848"/>
                    <a:pt x="10857" y="22847"/>
                    <a:pt x="10897" y="22847"/>
                  </a:cubicBezTo>
                  <a:cubicBezTo>
                    <a:pt x="13050" y="22847"/>
                    <a:pt x="14659" y="24094"/>
                    <a:pt x="15431" y="26361"/>
                  </a:cubicBezTo>
                  <a:lnTo>
                    <a:pt x="15454" y="26385"/>
                  </a:lnTo>
                  <a:lnTo>
                    <a:pt x="15454" y="26420"/>
                  </a:lnTo>
                  <a:cubicBezTo>
                    <a:pt x="16133" y="28742"/>
                    <a:pt x="15669" y="31183"/>
                    <a:pt x="15038" y="33576"/>
                  </a:cubicBezTo>
                  <a:cubicBezTo>
                    <a:pt x="16883" y="30969"/>
                    <a:pt x="18979" y="28325"/>
                    <a:pt x="21598" y="27313"/>
                  </a:cubicBezTo>
                  <a:cubicBezTo>
                    <a:pt x="22074" y="27123"/>
                    <a:pt x="22634" y="27016"/>
                    <a:pt x="23253" y="27004"/>
                  </a:cubicBezTo>
                  <a:cubicBezTo>
                    <a:pt x="23297" y="27003"/>
                    <a:pt x="23341" y="27002"/>
                    <a:pt x="23385" y="27002"/>
                  </a:cubicBezTo>
                  <a:cubicBezTo>
                    <a:pt x="26082" y="27002"/>
                    <a:pt x="29562" y="28768"/>
                    <a:pt x="31659" y="30349"/>
                  </a:cubicBezTo>
                  <a:cubicBezTo>
                    <a:pt x="33219" y="26397"/>
                    <a:pt x="36850" y="25420"/>
                    <a:pt x="39827" y="25361"/>
                  </a:cubicBezTo>
                  <a:cubicBezTo>
                    <a:pt x="39944" y="25358"/>
                    <a:pt x="40062" y="25357"/>
                    <a:pt x="40180" y="25357"/>
                  </a:cubicBezTo>
                  <a:cubicBezTo>
                    <a:pt x="42266" y="25357"/>
                    <a:pt x="44457" y="25747"/>
                    <a:pt x="46542" y="26254"/>
                  </a:cubicBezTo>
                  <a:cubicBezTo>
                    <a:pt x="44934" y="24384"/>
                    <a:pt x="43946" y="22158"/>
                    <a:pt x="43815" y="19884"/>
                  </a:cubicBezTo>
                  <a:cubicBezTo>
                    <a:pt x="43613" y="16479"/>
                    <a:pt x="45315" y="13264"/>
                    <a:pt x="48697" y="10585"/>
                  </a:cubicBezTo>
                  <a:cubicBezTo>
                    <a:pt x="45792" y="10287"/>
                    <a:pt x="42779" y="9692"/>
                    <a:pt x="40958" y="7954"/>
                  </a:cubicBezTo>
                  <a:cubicBezTo>
                    <a:pt x="38922" y="6025"/>
                    <a:pt x="37100" y="3072"/>
                    <a:pt x="36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7" name="Google Shape;1717;p16"/>
          <p:cNvSpPr txBox="1"/>
          <p:nvPr/>
        </p:nvSpPr>
        <p:spPr>
          <a:xfrm>
            <a:off x="6426802" y="3240567"/>
            <a:ext cx="1667011" cy="84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BOOM!</a:t>
            </a:r>
            <a:endParaRPr sz="3600" b="1" dirty="0">
              <a:solidFill>
                <a:srgbClr val="1621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18" name="Google Shape;1718;p16"/>
          <p:cNvSpPr txBox="1"/>
          <p:nvPr/>
        </p:nvSpPr>
        <p:spPr>
          <a:xfrm>
            <a:off x="519755" y="1286188"/>
            <a:ext cx="5458185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la Estructura del Estado, es aquella organización mediante la cual todos los elementos conformantes de lo que conocemos como Estado se dividen e interactúan entre sí para trabajar todos juntos en un objetivo en común; ser un Estado funcional</a:t>
            </a:r>
            <a:r>
              <a:rPr lang="es-CO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  <a:endParaRPr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3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 CONSTITUCION POLITICA DE 1991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ECE29F2-BC9E-3FC8-5542-B1CCBA468DEC}"/>
              </a:ext>
            </a:extLst>
          </p:cNvPr>
          <p:cNvGrpSpPr/>
          <p:nvPr/>
        </p:nvGrpSpPr>
        <p:grpSpPr>
          <a:xfrm>
            <a:off x="2642462" y="1030637"/>
            <a:ext cx="3334004" cy="3383832"/>
            <a:chOff x="711913" y="1027688"/>
            <a:chExt cx="2978381" cy="3123180"/>
          </a:xfrm>
        </p:grpSpPr>
        <p:sp>
          <p:nvSpPr>
            <p:cNvPr id="2274" name="Google Shape;2274;p32"/>
            <p:cNvSpPr/>
            <p:nvPr/>
          </p:nvSpPr>
          <p:spPr>
            <a:xfrm>
              <a:off x="711913" y="1027688"/>
              <a:ext cx="2978381" cy="3123180"/>
            </a:xfrm>
            <a:custGeom>
              <a:avLst/>
              <a:gdLst/>
              <a:ahLst/>
              <a:cxnLst/>
              <a:rect l="l" t="t" r="r" b="b"/>
              <a:pathLst>
                <a:path w="101346" h="65913" extrusionOk="0">
                  <a:moveTo>
                    <a:pt x="101346" y="62484"/>
                  </a:moveTo>
                  <a:lnTo>
                    <a:pt x="0" y="65913"/>
                  </a:lnTo>
                  <a:lnTo>
                    <a:pt x="3048" y="0"/>
                  </a:lnTo>
                  <a:lnTo>
                    <a:pt x="92583" y="3048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03" name="Google Shape;2303;p32"/>
            <p:cNvGrpSpPr/>
            <p:nvPr/>
          </p:nvGrpSpPr>
          <p:grpSpPr>
            <a:xfrm>
              <a:off x="1746619" y="1180858"/>
              <a:ext cx="778274" cy="725716"/>
              <a:chOff x="2067539" y="1704571"/>
              <a:chExt cx="1023277" cy="920260"/>
            </a:xfrm>
          </p:grpSpPr>
          <p:sp>
            <p:nvSpPr>
              <p:cNvPr id="2304" name="Google Shape;2304;p32"/>
              <p:cNvSpPr/>
              <p:nvPr/>
            </p:nvSpPr>
            <p:spPr>
              <a:xfrm flipH="1">
                <a:off x="2076067" y="1704571"/>
                <a:ext cx="1014749" cy="920260"/>
              </a:xfrm>
              <a:custGeom>
                <a:avLst/>
                <a:gdLst/>
                <a:ahLst/>
                <a:cxnLst/>
                <a:rect l="l" t="t" r="r" b="b"/>
                <a:pathLst>
                  <a:path w="14170" h="12851" extrusionOk="0">
                    <a:moveTo>
                      <a:pt x="6276" y="3386"/>
                    </a:moveTo>
                    <a:lnTo>
                      <a:pt x="6323" y="3625"/>
                    </a:lnTo>
                    <a:cubicBezTo>
                      <a:pt x="6395" y="4041"/>
                      <a:pt x="6597" y="4446"/>
                      <a:pt x="6895" y="4756"/>
                    </a:cubicBezTo>
                    <a:cubicBezTo>
                      <a:pt x="7350" y="5241"/>
                      <a:pt x="7994" y="5520"/>
                      <a:pt x="8674" y="5520"/>
                    </a:cubicBezTo>
                    <a:cubicBezTo>
                      <a:pt x="8795" y="5520"/>
                      <a:pt x="8916" y="5512"/>
                      <a:pt x="9038" y="5494"/>
                    </a:cubicBezTo>
                    <a:lnTo>
                      <a:pt x="9240" y="5470"/>
                    </a:lnTo>
                    <a:lnTo>
                      <a:pt x="9193" y="5660"/>
                    </a:lnTo>
                    <a:cubicBezTo>
                      <a:pt x="9073" y="6125"/>
                      <a:pt x="9121" y="6625"/>
                      <a:pt x="9312" y="7077"/>
                    </a:cubicBezTo>
                    <a:lnTo>
                      <a:pt x="9383" y="7244"/>
                    </a:lnTo>
                    <a:lnTo>
                      <a:pt x="9193" y="7256"/>
                    </a:lnTo>
                    <a:cubicBezTo>
                      <a:pt x="8704" y="7304"/>
                      <a:pt x="8240" y="7494"/>
                      <a:pt x="7871" y="7816"/>
                    </a:cubicBezTo>
                    <a:cubicBezTo>
                      <a:pt x="7561" y="8089"/>
                      <a:pt x="7323" y="8435"/>
                      <a:pt x="7192" y="8816"/>
                    </a:cubicBezTo>
                    <a:lnTo>
                      <a:pt x="7145" y="8923"/>
                    </a:lnTo>
                    <a:lnTo>
                      <a:pt x="7026" y="8911"/>
                    </a:lnTo>
                    <a:cubicBezTo>
                      <a:pt x="6922" y="8898"/>
                      <a:pt x="6819" y="8891"/>
                      <a:pt x="6716" y="8891"/>
                    </a:cubicBezTo>
                    <a:cubicBezTo>
                      <a:pt x="6358" y="8891"/>
                      <a:pt x="6009" y="8973"/>
                      <a:pt x="5704" y="9149"/>
                    </a:cubicBezTo>
                    <a:lnTo>
                      <a:pt x="5549" y="9220"/>
                    </a:lnTo>
                    <a:lnTo>
                      <a:pt x="5490" y="9066"/>
                    </a:lnTo>
                    <a:cubicBezTo>
                      <a:pt x="5406" y="8816"/>
                      <a:pt x="5252" y="8578"/>
                      <a:pt x="5073" y="8387"/>
                    </a:cubicBezTo>
                    <a:cubicBezTo>
                      <a:pt x="4752" y="8030"/>
                      <a:pt x="4335" y="7792"/>
                      <a:pt x="3859" y="7696"/>
                    </a:cubicBezTo>
                    <a:lnTo>
                      <a:pt x="3692" y="7673"/>
                    </a:lnTo>
                    <a:lnTo>
                      <a:pt x="3751" y="7518"/>
                    </a:lnTo>
                    <a:cubicBezTo>
                      <a:pt x="4013" y="6887"/>
                      <a:pt x="3894" y="6184"/>
                      <a:pt x="3418" y="5660"/>
                    </a:cubicBezTo>
                    <a:lnTo>
                      <a:pt x="3406" y="5649"/>
                    </a:lnTo>
                    <a:lnTo>
                      <a:pt x="3394" y="5625"/>
                    </a:lnTo>
                    <a:lnTo>
                      <a:pt x="3251" y="5494"/>
                    </a:lnTo>
                    <a:lnTo>
                      <a:pt x="3418" y="5422"/>
                    </a:lnTo>
                    <a:cubicBezTo>
                      <a:pt x="3549" y="5363"/>
                      <a:pt x="3680" y="5291"/>
                      <a:pt x="3775" y="5196"/>
                    </a:cubicBezTo>
                    <a:cubicBezTo>
                      <a:pt x="4097" y="4934"/>
                      <a:pt x="4287" y="4565"/>
                      <a:pt x="4323" y="4160"/>
                    </a:cubicBezTo>
                    <a:lnTo>
                      <a:pt x="4347" y="4029"/>
                    </a:lnTo>
                    <a:lnTo>
                      <a:pt x="4490" y="4041"/>
                    </a:lnTo>
                    <a:cubicBezTo>
                      <a:pt x="4563" y="4049"/>
                      <a:pt x="4637" y="4053"/>
                      <a:pt x="4711" y="4053"/>
                    </a:cubicBezTo>
                    <a:cubicBezTo>
                      <a:pt x="5218" y="4053"/>
                      <a:pt x="5711" y="3875"/>
                      <a:pt x="6085" y="3553"/>
                    </a:cubicBezTo>
                    <a:lnTo>
                      <a:pt x="6276" y="3386"/>
                    </a:lnTo>
                    <a:close/>
                    <a:moveTo>
                      <a:pt x="4740" y="1"/>
                    </a:moveTo>
                    <a:cubicBezTo>
                      <a:pt x="4247" y="1"/>
                      <a:pt x="3750" y="167"/>
                      <a:pt x="3347" y="505"/>
                    </a:cubicBezTo>
                    <a:cubicBezTo>
                      <a:pt x="2811" y="958"/>
                      <a:pt x="2561" y="1636"/>
                      <a:pt x="2668" y="2315"/>
                    </a:cubicBezTo>
                    <a:lnTo>
                      <a:pt x="2680" y="2446"/>
                    </a:lnTo>
                    <a:lnTo>
                      <a:pt x="2525" y="2458"/>
                    </a:lnTo>
                    <a:cubicBezTo>
                      <a:pt x="2204" y="2505"/>
                      <a:pt x="1906" y="2624"/>
                      <a:pt x="1668" y="2839"/>
                    </a:cubicBezTo>
                    <a:cubicBezTo>
                      <a:pt x="1025" y="3374"/>
                      <a:pt x="942" y="4303"/>
                      <a:pt x="1453" y="4958"/>
                    </a:cubicBezTo>
                    <a:lnTo>
                      <a:pt x="1573" y="5113"/>
                    </a:lnTo>
                    <a:lnTo>
                      <a:pt x="1394" y="5172"/>
                    </a:lnTo>
                    <a:cubicBezTo>
                      <a:pt x="1192" y="5244"/>
                      <a:pt x="1001" y="5363"/>
                      <a:pt x="846" y="5494"/>
                    </a:cubicBezTo>
                    <a:cubicBezTo>
                      <a:pt x="72" y="6149"/>
                      <a:pt x="1" y="7280"/>
                      <a:pt x="680" y="8030"/>
                    </a:cubicBezTo>
                    <a:cubicBezTo>
                      <a:pt x="894" y="8256"/>
                      <a:pt x="1144" y="8435"/>
                      <a:pt x="1442" y="8518"/>
                    </a:cubicBezTo>
                    <a:lnTo>
                      <a:pt x="1608" y="8578"/>
                    </a:lnTo>
                    <a:lnTo>
                      <a:pt x="1513" y="8720"/>
                    </a:lnTo>
                    <a:cubicBezTo>
                      <a:pt x="1025" y="9530"/>
                      <a:pt x="1120" y="10542"/>
                      <a:pt x="1751" y="11245"/>
                    </a:cubicBezTo>
                    <a:cubicBezTo>
                      <a:pt x="2191" y="11719"/>
                      <a:pt x="2816" y="11971"/>
                      <a:pt x="3443" y="11971"/>
                    </a:cubicBezTo>
                    <a:cubicBezTo>
                      <a:pt x="3870" y="11971"/>
                      <a:pt x="4297" y="11855"/>
                      <a:pt x="4668" y="11614"/>
                    </a:cubicBezTo>
                    <a:lnTo>
                      <a:pt x="4811" y="11530"/>
                    </a:lnTo>
                    <a:lnTo>
                      <a:pt x="4882" y="11673"/>
                    </a:lnTo>
                    <a:cubicBezTo>
                      <a:pt x="4966" y="11852"/>
                      <a:pt x="5073" y="12018"/>
                      <a:pt x="5204" y="12185"/>
                    </a:cubicBezTo>
                    <a:cubicBezTo>
                      <a:pt x="5611" y="12625"/>
                      <a:pt x="6180" y="12850"/>
                      <a:pt x="6750" y="12850"/>
                    </a:cubicBezTo>
                    <a:cubicBezTo>
                      <a:pt x="7230" y="12850"/>
                      <a:pt x="7711" y="12690"/>
                      <a:pt x="8097" y="12364"/>
                    </a:cubicBezTo>
                    <a:cubicBezTo>
                      <a:pt x="8276" y="12209"/>
                      <a:pt x="8442" y="12018"/>
                      <a:pt x="8538" y="11804"/>
                    </a:cubicBezTo>
                    <a:lnTo>
                      <a:pt x="8597" y="11709"/>
                    </a:lnTo>
                    <a:lnTo>
                      <a:pt x="8716" y="11733"/>
                    </a:lnTo>
                    <a:cubicBezTo>
                      <a:pt x="8955" y="11807"/>
                      <a:pt x="9202" y="11844"/>
                      <a:pt x="9448" y="11844"/>
                    </a:cubicBezTo>
                    <a:cubicBezTo>
                      <a:pt x="10024" y="11844"/>
                      <a:pt x="10592" y="11644"/>
                      <a:pt x="11026" y="11268"/>
                    </a:cubicBezTo>
                    <a:cubicBezTo>
                      <a:pt x="11788" y="10602"/>
                      <a:pt x="12038" y="9542"/>
                      <a:pt x="11633" y="8637"/>
                    </a:cubicBezTo>
                    <a:lnTo>
                      <a:pt x="11562" y="8470"/>
                    </a:lnTo>
                    <a:lnTo>
                      <a:pt x="11752" y="8458"/>
                    </a:lnTo>
                    <a:cubicBezTo>
                      <a:pt x="12252" y="8411"/>
                      <a:pt x="12705" y="8220"/>
                      <a:pt x="13074" y="7899"/>
                    </a:cubicBezTo>
                    <a:cubicBezTo>
                      <a:pt x="14062" y="7065"/>
                      <a:pt x="14169" y="5601"/>
                      <a:pt x="13300" y="4660"/>
                    </a:cubicBezTo>
                    <a:cubicBezTo>
                      <a:pt x="12845" y="4175"/>
                      <a:pt x="12201" y="3896"/>
                      <a:pt x="11521" y="3896"/>
                    </a:cubicBezTo>
                    <a:cubicBezTo>
                      <a:pt x="11400" y="3896"/>
                      <a:pt x="11279" y="3904"/>
                      <a:pt x="11157" y="3922"/>
                    </a:cubicBezTo>
                    <a:lnTo>
                      <a:pt x="10955" y="3946"/>
                    </a:lnTo>
                    <a:lnTo>
                      <a:pt x="11002" y="3755"/>
                    </a:lnTo>
                    <a:cubicBezTo>
                      <a:pt x="11181" y="3041"/>
                      <a:pt x="10967" y="2279"/>
                      <a:pt x="10467" y="1731"/>
                    </a:cubicBezTo>
                    <a:cubicBezTo>
                      <a:pt x="9994" y="1214"/>
                      <a:pt x="9336" y="950"/>
                      <a:pt x="8675" y="950"/>
                    </a:cubicBezTo>
                    <a:cubicBezTo>
                      <a:pt x="8118" y="950"/>
                      <a:pt x="7560" y="1136"/>
                      <a:pt x="7109" y="1517"/>
                    </a:cubicBezTo>
                    <a:cubicBezTo>
                      <a:pt x="7073" y="1553"/>
                      <a:pt x="7038" y="1577"/>
                      <a:pt x="7014" y="1624"/>
                    </a:cubicBezTo>
                    <a:lnTo>
                      <a:pt x="6835" y="1803"/>
                    </a:lnTo>
                    <a:lnTo>
                      <a:pt x="6776" y="1565"/>
                    </a:lnTo>
                    <a:cubicBezTo>
                      <a:pt x="6692" y="1243"/>
                      <a:pt x="6537" y="946"/>
                      <a:pt x="6311" y="684"/>
                    </a:cubicBezTo>
                    <a:cubicBezTo>
                      <a:pt x="5899" y="232"/>
                      <a:pt x="5322" y="1"/>
                      <a:pt x="4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rgbClr val="1621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 rot="5400000">
                <a:off x="2040665" y="2334476"/>
                <a:ext cx="130355" cy="76608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575" extrusionOk="0">
                    <a:moveTo>
                      <a:pt x="2679" y="0"/>
                    </a:moveTo>
                    <a:lnTo>
                      <a:pt x="2679" y="0"/>
                    </a:lnTo>
                    <a:cubicBezTo>
                      <a:pt x="2667" y="0"/>
                      <a:pt x="2667" y="24"/>
                      <a:pt x="2644" y="36"/>
                    </a:cubicBezTo>
                    <a:cubicBezTo>
                      <a:pt x="2632" y="48"/>
                      <a:pt x="2608" y="84"/>
                      <a:pt x="2608" y="108"/>
                    </a:cubicBezTo>
                    <a:cubicBezTo>
                      <a:pt x="2572" y="143"/>
                      <a:pt x="2548" y="179"/>
                      <a:pt x="2501" y="227"/>
                    </a:cubicBezTo>
                    <a:cubicBezTo>
                      <a:pt x="2453" y="274"/>
                      <a:pt x="2417" y="334"/>
                      <a:pt x="2346" y="381"/>
                    </a:cubicBezTo>
                    <a:cubicBezTo>
                      <a:pt x="2298" y="441"/>
                      <a:pt x="2239" y="477"/>
                      <a:pt x="2179" y="536"/>
                    </a:cubicBezTo>
                    <a:cubicBezTo>
                      <a:pt x="2096" y="596"/>
                      <a:pt x="2036" y="643"/>
                      <a:pt x="1965" y="703"/>
                    </a:cubicBezTo>
                    <a:cubicBezTo>
                      <a:pt x="1893" y="751"/>
                      <a:pt x="1822" y="810"/>
                      <a:pt x="1739" y="858"/>
                    </a:cubicBezTo>
                    <a:cubicBezTo>
                      <a:pt x="1691" y="882"/>
                      <a:pt x="1667" y="893"/>
                      <a:pt x="1620" y="929"/>
                    </a:cubicBezTo>
                    <a:lnTo>
                      <a:pt x="1501" y="989"/>
                    </a:lnTo>
                    <a:cubicBezTo>
                      <a:pt x="1429" y="1036"/>
                      <a:pt x="1334" y="1060"/>
                      <a:pt x="1251" y="1108"/>
                    </a:cubicBezTo>
                    <a:cubicBezTo>
                      <a:pt x="1155" y="1132"/>
                      <a:pt x="1084" y="1167"/>
                      <a:pt x="1000" y="1191"/>
                    </a:cubicBezTo>
                    <a:cubicBezTo>
                      <a:pt x="905" y="1227"/>
                      <a:pt x="822" y="1239"/>
                      <a:pt x="750" y="1274"/>
                    </a:cubicBezTo>
                    <a:cubicBezTo>
                      <a:pt x="727" y="1274"/>
                      <a:pt x="703" y="1286"/>
                      <a:pt x="691" y="1286"/>
                    </a:cubicBezTo>
                    <a:cubicBezTo>
                      <a:pt x="667" y="1298"/>
                      <a:pt x="643" y="1298"/>
                      <a:pt x="631" y="1298"/>
                    </a:cubicBezTo>
                    <a:cubicBezTo>
                      <a:pt x="584" y="1310"/>
                      <a:pt x="536" y="1334"/>
                      <a:pt x="500" y="1334"/>
                    </a:cubicBezTo>
                    <a:cubicBezTo>
                      <a:pt x="441" y="1346"/>
                      <a:pt x="369" y="1370"/>
                      <a:pt x="310" y="1370"/>
                    </a:cubicBezTo>
                    <a:cubicBezTo>
                      <a:pt x="250" y="1394"/>
                      <a:pt x="191" y="1405"/>
                      <a:pt x="143" y="1405"/>
                    </a:cubicBezTo>
                    <a:cubicBezTo>
                      <a:pt x="60" y="1417"/>
                      <a:pt x="0" y="1429"/>
                      <a:pt x="0" y="1429"/>
                    </a:cubicBezTo>
                    <a:lnTo>
                      <a:pt x="131" y="1477"/>
                    </a:lnTo>
                    <a:cubicBezTo>
                      <a:pt x="179" y="1489"/>
                      <a:pt x="238" y="1513"/>
                      <a:pt x="298" y="1524"/>
                    </a:cubicBezTo>
                    <a:cubicBezTo>
                      <a:pt x="358" y="1536"/>
                      <a:pt x="429" y="1536"/>
                      <a:pt x="500" y="1548"/>
                    </a:cubicBezTo>
                    <a:cubicBezTo>
                      <a:pt x="572" y="1548"/>
                      <a:pt x="643" y="1575"/>
                      <a:pt x="722" y="1575"/>
                    </a:cubicBezTo>
                    <a:cubicBezTo>
                      <a:pt x="735" y="1575"/>
                      <a:pt x="749" y="1574"/>
                      <a:pt x="762" y="1572"/>
                    </a:cubicBezTo>
                    <a:cubicBezTo>
                      <a:pt x="858" y="1548"/>
                      <a:pt x="953" y="1548"/>
                      <a:pt x="1060" y="1536"/>
                    </a:cubicBezTo>
                    <a:cubicBezTo>
                      <a:pt x="1096" y="1536"/>
                      <a:pt x="1143" y="1524"/>
                      <a:pt x="1203" y="1513"/>
                    </a:cubicBezTo>
                    <a:cubicBezTo>
                      <a:pt x="1251" y="1489"/>
                      <a:pt x="1310" y="1477"/>
                      <a:pt x="1358" y="1465"/>
                    </a:cubicBezTo>
                    <a:cubicBezTo>
                      <a:pt x="1441" y="1417"/>
                      <a:pt x="1560" y="1394"/>
                      <a:pt x="1655" y="1322"/>
                    </a:cubicBezTo>
                    <a:lnTo>
                      <a:pt x="1798" y="1251"/>
                    </a:lnTo>
                    <a:lnTo>
                      <a:pt x="1929" y="1167"/>
                    </a:lnTo>
                    <a:cubicBezTo>
                      <a:pt x="2024" y="1108"/>
                      <a:pt x="2096" y="1024"/>
                      <a:pt x="2167" y="953"/>
                    </a:cubicBezTo>
                    <a:cubicBezTo>
                      <a:pt x="2251" y="882"/>
                      <a:pt x="2310" y="810"/>
                      <a:pt x="2370" y="727"/>
                    </a:cubicBezTo>
                    <a:lnTo>
                      <a:pt x="2501" y="512"/>
                    </a:lnTo>
                    <a:cubicBezTo>
                      <a:pt x="2548" y="453"/>
                      <a:pt x="2560" y="381"/>
                      <a:pt x="2584" y="322"/>
                    </a:cubicBezTo>
                    <a:cubicBezTo>
                      <a:pt x="2620" y="262"/>
                      <a:pt x="2632" y="203"/>
                      <a:pt x="2644" y="155"/>
                    </a:cubicBezTo>
                    <a:cubicBezTo>
                      <a:pt x="2679" y="60"/>
                      <a:pt x="2679" y="24"/>
                      <a:pt x="2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rnd" cmpd="sng">
                <a:solidFill>
                  <a:srgbClr val="1621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7" name="Google Shape;2307;p32"/>
            <p:cNvSpPr txBox="1"/>
            <p:nvPr/>
          </p:nvSpPr>
          <p:spPr>
            <a:xfrm>
              <a:off x="1199293" y="2969275"/>
              <a:ext cx="1850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 la ley fundamental de un Estado, con rango superior al resto de las normas jurídicas.</a:t>
              </a:r>
              <a:endParaRPr sz="1600" dirty="0"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311" name="Google Shape;2311;p32"/>
            <p:cNvSpPr txBox="1"/>
            <p:nvPr/>
          </p:nvSpPr>
          <p:spPr>
            <a:xfrm>
              <a:off x="1378016" y="2076554"/>
              <a:ext cx="1394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77B47AF-B82C-F2E2-5761-A9B7D2D3DDE7}"/>
              </a:ext>
            </a:extLst>
          </p:cNvPr>
          <p:cNvGrpSpPr/>
          <p:nvPr/>
        </p:nvGrpSpPr>
        <p:grpSpPr>
          <a:xfrm>
            <a:off x="5597896" y="1291858"/>
            <a:ext cx="1363996" cy="3684812"/>
            <a:chOff x="7769922" y="1531821"/>
            <a:chExt cx="662165" cy="2619478"/>
          </a:xfrm>
        </p:grpSpPr>
        <p:sp>
          <p:nvSpPr>
            <p:cNvPr id="2275" name="Google Shape;2275;p32"/>
            <p:cNvSpPr/>
            <p:nvPr/>
          </p:nvSpPr>
          <p:spPr>
            <a:xfrm>
              <a:off x="7769922" y="1969890"/>
              <a:ext cx="242052" cy="413707"/>
            </a:xfrm>
            <a:custGeom>
              <a:avLst/>
              <a:gdLst/>
              <a:ahLst/>
              <a:cxnLst/>
              <a:rect l="l" t="t" r="r" b="b"/>
              <a:pathLst>
                <a:path w="8541" h="14598" extrusionOk="0">
                  <a:moveTo>
                    <a:pt x="6439" y="1"/>
                  </a:moveTo>
                  <a:cubicBezTo>
                    <a:pt x="5905" y="334"/>
                    <a:pt x="5438" y="801"/>
                    <a:pt x="5104" y="1368"/>
                  </a:cubicBezTo>
                  <a:cubicBezTo>
                    <a:pt x="4637" y="2202"/>
                    <a:pt x="2002" y="9774"/>
                    <a:pt x="1202" y="11509"/>
                  </a:cubicBezTo>
                  <a:cubicBezTo>
                    <a:pt x="368" y="13210"/>
                    <a:pt x="1" y="13810"/>
                    <a:pt x="1035" y="14411"/>
                  </a:cubicBezTo>
                  <a:cubicBezTo>
                    <a:pt x="1260" y="14538"/>
                    <a:pt x="1498" y="14598"/>
                    <a:pt x="1741" y="14598"/>
                  </a:cubicBezTo>
                  <a:cubicBezTo>
                    <a:pt x="2647" y="14598"/>
                    <a:pt x="3627" y="13765"/>
                    <a:pt x="4337" y="12476"/>
                  </a:cubicBezTo>
                  <a:cubicBezTo>
                    <a:pt x="5238" y="10808"/>
                    <a:pt x="6906" y="6238"/>
                    <a:pt x="7206" y="5171"/>
                  </a:cubicBezTo>
                  <a:cubicBezTo>
                    <a:pt x="7506" y="4137"/>
                    <a:pt x="8540" y="167"/>
                    <a:pt x="6439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8384415" y="3901313"/>
              <a:ext cx="46364" cy="132376"/>
            </a:xfrm>
            <a:custGeom>
              <a:avLst/>
              <a:gdLst/>
              <a:ahLst/>
              <a:cxnLst/>
              <a:rect l="l" t="t" r="r" b="b"/>
              <a:pathLst>
                <a:path w="1636" h="4671" extrusionOk="0">
                  <a:moveTo>
                    <a:pt x="1035" y="0"/>
                  </a:moveTo>
                  <a:lnTo>
                    <a:pt x="1" y="2269"/>
                  </a:lnTo>
                  <a:lnTo>
                    <a:pt x="1235" y="4670"/>
                  </a:lnTo>
                  <a:lnTo>
                    <a:pt x="1635" y="447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8049763" y="3139332"/>
              <a:ext cx="363971" cy="939669"/>
            </a:xfrm>
            <a:custGeom>
              <a:avLst/>
              <a:gdLst/>
              <a:ahLst/>
              <a:cxnLst/>
              <a:rect l="l" t="t" r="r" b="b"/>
              <a:pathLst>
                <a:path w="12843" h="33157" extrusionOk="0">
                  <a:moveTo>
                    <a:pt x="0" y="0"/>
                  </a:moveTo>
                  <a:cubicBezTo>
                    <a:pt x="0" y="0"/>
                    <a:pt x="1368" y="6405"/>
                    <a:pt x="2702" y="10541"/>
                  </a:cubicBezTo>
                  <a:cubicBezTo>
                    <a:pt x="4037" y="14678"/>
                    <a:pt x="8373" y="24318"/>
                    <a:pt x="8707" y="25986"/>
                  </a:cubicBezTo>
                  <a:cubicBezTo>
                    <a:pt x="9007" y="27654"/>
                    <a:pt x="8607" y="27654"/>
                    <a:pt x="8607" y="28988"/>
                  </a:cubicBezTo>
                  <a:cubicBezTo>
                    <a:pt x="8607" y="30322"/>
                    <a:pt x="6739" y="31756"/>
                    <a:pt x="6639" y="32490"/>
                  </a:cubicBezTo>
                  <a:cubicBezTo>
                    <a:pt x="6556" y="32945"/>
                    <a:pt x="7087" y="33156"/>
                    <a:pt x="7821" y="33156"/>
                  </a:cubicBezTo>
                  <a:cubicBezTo>
                    <a:pt x="8272" y="33156"/>
                    <a:pt x="8799" y="33076"/>
                    <a:pt x="9307" y="32924"/>
                  </a:cubicBezTo>
                  <a:cubicBezTo>
                    <a:pt x="10675" y="32490"/>
                    <a:pt x="11575" y="31356"/>
                    <a:pt x="11575" y="30422"/>
                  </a:cubicBezTo>
                  <a:cubicBezTo>
                    <a:pt x="11575" y="29455"/>
                    <a:pt x="12843" y="27820"/>
                    <a:pt x="12843" y="26886"/>
                  </a:cubicBezTo>
                  <a:cubicBezTo>
                    <a:pt x="12843" y="25952"/>
                    <a:pt x="11275" y="25852"/>
                    <a:pt x="11175" y="24084"/>
                  </a:cubicBezTo>
                  <a:cubicBezTo>
                    <a:pt x="11042" y="22350"/>
                    <a:pt x="10441" y="16045"/>
                    <a:pt x="9407" y="12309"/>
                  </a:cubicBezTo>
                  <a:cubicBezTo>
                    <a:pt x="8373" y="8573"/>
                    <a:pt x="7339" y="6638"/>
                    <a:pt x="6505" y="5604"/>
                  </a:cubicBezTo>
                  <a:cubicBezTo>
                    <a:pt x="5705" y="4570"/>
                    <a:pt x="4670" y="2169"/>
                    <a:pt x="4837" y="1335"/>
                  </a:cubicBezTo>
                  <a:cubicBezTo>
                    <a:pt x="5037" y="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8236134" y="3875777"/>
              <a:ext cx="177607" cy="202773"/>
            </a:xfrm>
            <a:custGeom>
              <a:avLst/>
              <a:gdLst/>
              <a:ahLst/>
              <a:cxnLst/>
              <a:rect l="l" t="t" r="r" b="b"/>
              <a:pathLst>
                <a:path w="6267" h="7155" extrusionOk="0">
                  <a:moveTo>
                    <a:pt x="5667" y="1"/>
                  </a:moveTo>
                  <a:cubicBezTo>
                    <a:pt x="5200" y="1202"/>
                    <a:pt x="4266" y="3336"/>
                    <a:pt x="2865" y="4537"/>
                  </a:cubicBezTo>
                  <a:cubicBezTo>
                    <a:pt x="2291" y="5005"/>
                    <a:pt x="1852" y="5161"/>
                    <a:pt x="1515" y="5161"/>
                  </a:cubicBezTo>
                  <a:cubicBezTo>
                    <a:pt x="1323" y="5161"/>
                    <a:pt x="1163" y="5110"/>
                    <a:pt x="1030" y="5038"/>
                  </a:cubicBezTo>
                  <a:cubicBezTo>
                    <a:pt x="563" y="5638"/>
                    <a:pt x="96" y="6138"/>
                    <a:pt x="63" y="6505"/>
                  </a:cubicBezTo>
                  <a:cubicBezTo>
                    <a:pt x="1" y="6938"/>
                    <a:pt x="524" y="7154"/>
                    <a:pt x="1248" y="7154"/>
                  </a:cubicBezTo>
                  <a:cubicBezTo>
                    <a:pt x="1696" y="7154"/>
                    <a:pt x="2221" y="7071"/>
                    <a:pt x="2731" y="6906"/>
                  </a:cubicBezTo>
                  <a:cubicBezTo>
                    <a:pt x="4099" y="6505"/>
                    <a:pt x="4999" y="5371"/>
                    <a:pt x="4999" y="4437"/>
                  </a:cubicBezTo>
                  <a:cubicBezTo>
                    <a:pt x="4999" y="3503"/>
                    <a:pt x="6267" y="1835"/>
                    <a:pt x="6267" y="901"/>
                  </a:cubicBezTo>
                  <a:cubicBezTo>
                    <a:pt x="6267" y="501"/>
                    <a:pt x="6000" y="268"/>
                    <a:pt x="5667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7952467" y="3180937"/>
              <a:ext cx="317578" cy="970362"/>
            </a:xfrm>
            <a:custGeom>
              <a:avLst/>
              <a:gdLst/>
              <a:ahLst/>
              <a:cxnLst/>
              <a:rect l="l" t="t" r="r" b="b"/>
              <a:pathLst>
                <a:path w="11206" h="34240" extrusionOk="0">
                  <a:moveTo>
                    <a:pt x="5835" y="0"/>
                  </a:moveTo>
                  <a:cubicBezTo>
                    <a:pt x="5835" y="0"/>
                    <a:pt x="5402" y="3403"/>
                    <a:pt x="5402" y="5571"/>
                  </a:cubicBezTo>
                  <a:cubicBezTo>
                    <a:pt x="5402" y="7739"/>
                    <a:pt x="4167" y="22049"/>
                    <a:pt x="3734" y="24818"/>
                  </a:cubicBezTo>
                  <a:cubicBezTo>
                    <a:pt x="3333" y="27453"/>
                    <a:pt x="2600" y="28621"/>
                    <a:pt x="2199" y="30088"/>
                  </a:cubicBezTo>
                  <a:cubicBezTo>
                    <a:pt x="1766" y="31523"/>
                    <a:pt x="1365" y="33090"/>
                    <a:pt x="631" y="33491"/>
                  </a:cubicBezTo>
                  <a:cubicBezTo>
                    <a:pt x="0" y="33851"/>
                    <a:pt x="507" y="34239"/>
                    <a:pt x="1540" y="34239"/>
                  </a:cubicBezTo>
                  <a:cubicBezTo>
                    <a:pt x="1654" y="34239"/>
                    <a:pt x="1774" y="34235"/>
                    <a:pt x="1899" y="34225"/>
                  </a:cubicBezTo>
                  <a:cubicBezTo>
                    <a:pt x="3133" y="34091"/>
                    <a:pt x="4401" y="33491"/>
                    <a:pt x="4468" y="32357"/>
                  </a:cubicBezTo>
                  <a:cubicBezTo>
                    <a:pt x="4568" y="31222"/>
                    <a:pt x="5568" y="30222"/>
                    <a:pt x="6235" y="29755"/>
                  </a:cubicBezTo>
                  <a:cubicBezTo>
                    <a:pt x="7470" y="28921"/>
                    <a:pt x="5935" y="26452"/>
                    <a:pt x="7670" y="21082"/>
                  </a:cubicBezTo>
                  <a:cubicBezTo>
                    <a:pt x="8437" y="18714"/>
                    <a:pt x="10372" y="15611"/>
                    <a:pt x="10772" y="11975"/>
                  </a:cubicBezTo>
                  <a:cubicBezTo>
                    <a:pt x="11206" y="8373"/>
                    <a:pt x="10472" y="5037"/>
                    <a:pt x="10472" y="4236"/>
                  </a:cubicBezTo>
                  <a:cubicBezTo>
                    <a:pt x="10472" y="3403"/>
                    <a:pt x="11206" y="300"/>
                    <a:pt x="11206" y="300"/>
                  </a:cubicBez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7953119" y="3946687"/>
              <a:ext cx="223348" cy="203963"/>
            </a:xfrm>
            <a:custGeom>
              <a:avLst/>
              <a:gdLst/>
              <a:ahLst/>
              <a:cxnLst/>
              <a:rect l="l" t="t" r="r" b="b"/>
              <a:pathLst>
                <a:path w="7881" h="7197" extrusionOk="0">
                  <a:moveTo>
                    <a:pt x="6780" y="0"/>
                  </a:moveTo>
                  <a:cubicBezTo>
                    <a:pt x="5712" y="1068"/>
                    <a:pt x="4244" y="3770"/>
                    <a:pt x="3410" y="4604"/>
                  </a:cubicBezTo>
                  <a:cubicBezTo>
                    <a:pt x="3094" y="4920"/>
                    <a:pt x="2656" y="5083"/>
                    <a:pt x="2209" y="5083"/>
                  </a:cubicBezTo>
                  <a:cubicBezTo>
                    <a:pt x="1996" y="5083"/>
                    <a:pt x="1780" y="5046"/>
                    <a:pt x="1576" y="4971"/>
                  </a:cubicBezTo>
                  <a:cubicBezTo>
                    <a:pt x="1309" y="5671"/>
                    <a:pt x="1009" y="6238"/>
                    <a:pt x="642" y="6472"/>
                  </a:cubicBezTo>
                  <a:cubicBezTo>
                    <a:pt x="0" y="6822"/>
                    <a:pt x="480" y="7197"/>
                    <a:pt x="1435" y="7197"/>
                  </a:cubicBezTo>
                  <a:cubicBezTo>
                    <a:pt x="1573" y="7197"/>
                    <a:pt x="1720" y="7189"/>
                    <a:pt x="1876" y="7172"/>
                  </a:cubicBezTo>
                  <a:cubicBezTo>
                    <a:pt x="3144" y="7072"/>
                    <a:pt x="4378" y="6472"/>
                    <a:pt x="4478" y="5304"/>
                  </a:cubicBezTo>
                  <a:cubicBezTo>
                    <a:pt x="4545" y="4170"/>
                    <a:pt x="5779" y="3203"/>
                    <a:pt x="6513" y="2936"/>
                  </a:cubicBezTo>
                  <a:cubicBezTo>
                    <a:pt x="7880" y="2402"/>
                    <a:pt x="6880" y="1268"/>
                    <a:pt x="6780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108372" y="4001386"/>
              <a:ext cx="44465" cy="128720"/>
            </a:xfrm>
            <a:custGeom>
              <a:avLst/>
              <a:gdLst/>
              <a:ahLst/>
              <a:cxnLst/>
              <a:rect l="l" t="t" r="r" b="b"/>
              <a:pathLst>
                <a:path w="1569" h="4542" extrusionOk="0">
                  <a:moveTo>
                    <a:pt x="1187" y="0"/>
                  </a:moveTo>
                  <a:cubicBezTo>
                    <a:pt x="689" y="0"/>
                    <a:pt x="1" y="1440"/>
                    <a:pt x="1" y="1440"/>
                  </a:cubicBezTo>
                  <a:lnTo>
                    <a:pt x="734" y="4542"/>
                  </a:lnTo>
                  <a:lnTo>
                    <a:pt x="1568" y="4542"/>
                  </a:lnTo>
                  <a:lnTo>
                    <a:pt x="1235" y="5"/>
                  </a:lnTo>
                  <a:cubicBezTo>
                    <a:pt x="1219" y="2"/>
                    <a:pt x="1203" y="0"/>
                    <a:pt x="1187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918345" y="1948663"/>
              <a:ext cx="502015" cy="1274166"/>
            </a:xfrm>
            <a:custGeom>
              <a:avLst/>
              <a:gdLst/>
              <a:ahLst/>
              <a:cxnLst/>
              <a:rect l="l" t="t" r="r" b="b"/>
              <a:pathLst>
                <a:path w="17714" h="44960" extrusionOk="0">
                  <a:moveTo>
                    <a:pt x="6619" y="1"/>
                  </a:moveTo>
                  <a:cubicBezTo>
                    <a:pt x="6446" y="1"/>
                    <a:pt x="6274" y="6"/>
                    <a:pt x="6105" y="16"/>
                  </a:cubicBezTo>
                  <a:lnTo>
                    <a:pt x="2936" y="1217"/>
                  </a:lnTo>
                  <a:cubicBezTo>
                    <a:pt x="2936" y="1217"/>
                    <a:pt x="1202" y="5319"/>
                    <a:pt x="601" y="8322"/>
                  </a:cubicBezTo>
                  <a:cubicBezTo>
                    <a:pt x="1" y="11324"/>
                    <a:pt x="835" y="14426"/>
                    <a:pt x="1435" y="16294"/>
                  </a:cubicBezTo>
                  <a:cubicBezTo>
                    <a:pt x="2069" y="18162"/>
                    <a:pt x="2803" y="29003"/>
                    <a:pt x="3103" y="33106"/>
                  </a:cubicBezTo>
                  <a:cubicBezTo>
                    <a:pt x="3437" y="37242"/>
                    <a:pt x="4004" y="43213"/>
                    <a:pt x="4004" y="43213"/>
                  </a:cubicBezTo>
                  <a:cubicBezTo>
                    <a:pt x="4004" y="43213"/>
                    <a:pt x="5338" y="44247"/>
                    <a:pt x="8040" y="44781"/>
                  </a:cubicBezTo>
                  <a:cubicBezTo>
                    <a:pt x="8695" y="44910"/>
                    <a:pt x="9417" y="44959"/>
                    <a:pt x="10134" y="44959"/>
                  </a:cubicBezTo>
                  <a:cubicBezTo>
                    <a:pt x="12376" y="44959"/>
                    <a:pt x="14578" y="44481"/>
                    <a:pt x="14578" y="44481"/>
                  </a:cubicBezTo>
                  <a:cubicBezTo>
                    <a:pt x="14578" y="44481"/>
                    <a:pt x="16813" y="37943"/>
                    <a:pt x="17280" y="34107"/>
                  </a:cubicBezTo>
                  <a:cubicBezTo>
                    <a:pt x="17713" y="30271"/>
                    <a:pt x="13977" y="24066"/>
                    <a:pt x="12777" y="21331"/>
                  </a:cubicBezTo>
                  <a:cubicBezTo>
                    <a:pt x="11576" y="18629"/>
                    <a:pt x="11109" y="14293"/>
                    <a:pt x="11342" y="12992"/>
                  </a:cubicBezTo>
                  <a:cubicBezTo>
                    <a:pt x="11576" y="11724"/>
                    <a:pt x="14411" y="2050"/>
                    <a:pt x="13444" y="1583"/>
                  </a:cubicBezTo>
                  <a:cubicBezTo>
                    <a:pt x="12503" y="1176"/>
                    <a:pt x="9349" y="1"/>
                    <a:pt x="6619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8020458" y="1874409"/>
              <a:ext cx="164514" cy="264582"/>
            </a:xfrm>
            <a:custGeom>
              <a:avLst/>
              <a:gdLst/>
              <a:ahLst/>
              <a:cxnLst/>
              <a:rect l="l" t="t" r="r" b="b"/>
              <a:pathLst>
                <a:path w="5805" h="9336" extrusionOk="0">
                  <a:moveTo>
                    <a:pt x="2502" y="0"/>
                  </a:moveTo>
                  <a:cubicBezTo>
                    <a:pt x="2502" y="0"/>
                    <a:pt x="2202" y="2069"/>
                    <a:pt x="1968" y="3003"/>
                  </a:cubicBezTo>
                  <a:cubicBezTo>
                    <a:pt x="1735" y="3903"/>
                    <a:pt x="0" y="7039"/>
                    <a:pt x="701" y="8406"/>
                  </a:cubicBezTo>
                  <a:cubicBezTo>
                    <a:pt x="990" y="8999"/>
                    <a:pt x="1574" y="9335"/>
                    <a:pt x="2224" y="9335"/>
                  </a:cubicBezTo>
                  <a:cubicBezTo>
                    <a:pt x="3074" y="9335"/>
                    <a:pt x="4037" y="8762"/>
                    <a:pt x="4604" y="7439"/>
                  </a:cubicBezTo>
                  <a:cubicBezTo>
                    <a:pt x="5204" y="5838"/>
                    <a:pt x="5471" y="4137"/>
                    <a:pt x="5438" y="2402"/>
                  </a:cubicBezTo>
                  <a:lnTo>
                    <a:pt x="5805" y="167"/>
                  </a:lnTo>
                  <a:lnTo>
                    <a:pt x="5805" y="167"/>
                  </a:lnTo>
                  <a:cubicBezTo>
                    <a:pt x="5804" y="167"/>
                    <a:pt x="4871" y="478"/>
                    <a:pt x="3950" y="478"/>
                  </a:cubicBezTo>
                  <a:cubicBezTo>
                    <a:pt x="3393" y="478"/>
                    <a:pt x="2841" y="365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8025191" y="1531821"/>
              <a:ext cx="359238" cy="412489"/>
            </a:xfrm>
            <a:custGeom>
              <a:avLst/>
              <a:gdLst/>
              <a:ahLst/>
              <a:cxnLst/>
              <a:rect l="l" t="t" r="r" b="b"/>
              <a:pathLst>
                <a:path w="12676" h="14555" extrusionOk="0">
                  <a:moveTo>
                    <a:pt x="6036" y="0"/>
                  </a:moveTo>
                  <a:cubicBezTo>
                    <a:pt x="5437" y="0"/>
                    <a:pt x="5037" y="80"/>
                    <a:pt x="5037" y="80"/>
                  </a:cubicBezTo>
                  <a:cubicBezTo>
                    <a:pt x="4974" y="77"/>
                    <a:pt x="4911" y="76"/>
                    <a:pt x="4849" y="76"/>
                  </a:cubicBezTo>
                  <a:cubicBezTo>
                    <a:pt x="3420" y="76"/>
                    <a:pt x="2101" y="800"/>
                    <a:pt x="1334" y="2015"/>
                  </a:cubicBezTo>
                  <a:cubicBezTo>
                    <a:pt x="0" y="4183"/>
                    <a:pt x="734" y="7185"/>
                    <a:pt x="1868" y="8019"/>
                  </a:cubicBezTo>
                  <a:cubicBezTo>
                    <a:pt x="2637" y="8589"/>
                    <a:pt x="4641" y="9196"/>
                    <a:pt x="6441" y="9196"/>
                  </a:cubicBezTo>
                  <a:cubicBezTo>
                    <a:pt x="7062" y="9196"/>
                    <a:pt x="7659" y="9124"/>
                    <a:pt x="8173" y="8953"/>
                  </a:cubicBezTo>
                  <a:lnTo>
                    <a:pt x="8173" y="8953"/>
                  </a:lnTo>
                  <a:cubicBezTo>
                    <a:pt x="7005" y="10154"/>
                    <a:pt x="6271" y="11888"/>
                    <a:pt x="7339" y="13389"/>
                  </a:cubicBezTo>
                  <a:cubicBezTo>
                    <a:pt x="7822" y="14159"/>
                    <a:pt x="8622" y="14554"/>
                    <a:pt x="9430" y="14554"/>
                  </a:cubicBezTo>
                  <a:cubicBezTo>
                    <a:pt x="10128" y="14554"/>
                    <a:pt x="10831" y="14259"/>
                    <a:pt x="11342" y="13656"/>
                  </a:cubicBezTo>
                  <a:cubicBezTo>
                    <a:pt x="12676" y="12088"/>
                    <a:pt x="12309" y="10220"/>
                    <a:pt x="11475" y="8786"/>
                  </a:cubicBezTo>
                  <a:cubicBezTo>
                    <a:pt x="11189" y="8291"/>
                    <a:pt x="10679" y="8020"/>
                    <a:pt x="10151" y="8020"/>
                  </a:cubicBezTo>
                  <a:cubicBezTo>
                    <a:pt x="10003" y="8020"/>
                    <a:pt x="9853" y="8042"/>
                    <a:pt x="9707" y="8086"/>
                  </a:cubicBezTo>
                  <a:cubicBezTo>
                    <a:pt x="11041" y="6951"/>
                    <a:pt x="11909" y="5150"/>
                    <a:pt x="10574" y="2548"/>
                  </a:cubicBezTo>
                  <a:cubicBezTo>
                    <a:pt x="9443" y="353"/>
                    <a:pt x="7299" y="0"/>
                    <a:pt x="6036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8046928" y="1740667"/>
              <a:ext cx="38797" cy="70765"/>
            </a:xfrm>
            <a:custGeom>
              <a:avLst/>
              <a:gdLst/>
              <a:ahLst/>
              <a:cxnLst/>
              <a:rect l="l" t="t" r="r" b="b"/>
              <a:pathLst>
                <a:path w="1369" h="2497" extrusionOk="0">
                  <a:moveTo>
                    <a:pt x="516" y="0"/>
                  </a:moveTo>
                  <a:cubicBezTo>
                    <a:pt x="396" y="0"/>
                    <a:pt x="293" y="95"/>
                    <a:pt x="234" y="350"/>
                  </a:cubicBezTo>
                  <a:cubicBezTo>
                    <a:pt x="0" y="1384"/>
                    <a:pt x="434" y="2184"/>
                    <a:pt x="734" y="2351"/>
                  </a:cubicBezTo>
                  <a:cubicBezTo>
                    <a:pt x="862" y="2453"/>
                    <a:pt x="1028" y="2497"/>
                    <a:pt x="1189" y="2497"/>
                  </a:cubicBezTo>
                  <a:cubicBezTo>
                    <a:pt x="1238" y="2497"/>
                    <a:pt x="1287" y="2492"/>
                    <a:pt x="1335" y="2485"/>
                  </a:cubicBezTo>
                  <a:lnTo>
                    <a:pt x="1368" y="817"/>
                  </a:lnTo>
                  <a:cubicBezTo>
                    <a:pt x="1368" y="817"/>
                    <a:pt x="867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8046928" y="1722188"/>
              <a:ext cx="38797" cy="89838"/>
            </a:xfrm>
            <a:custGeom>
              <a:avLst/>
              <a:gdLst/>
              <a:ahLst/>
              <a:cxnLst/>
              <a:rect l="l" t="t" r="r" b="b"/>
              <a:pathLst>
                <a:path w="1369" h="3170" fill="none" extrusionOk="0">
                  <a:moveTo>
                    <a:pt x="1368" y="1469"/>
                  </a:moveTo>
                  <a:cubicBezTo>
                    <a:pt x="1368" y="1469"/>
                    <a:pt x="467" y="1"/>
                    <a:pt x="234" y="1002"/>
                  </a:cubicBezTo>
                  <a:cubicBezTo>
                    <a:pt x="0" y="2036"/>
                    <a:pt x="434" y="2836"/>
                    <a:pt x="734" y="3003"/>
                  </a:cubicBezTo>
                  <a:cubicBezTo>
                    <a:pt x="901" y="3137"/>
                    <a:pt x="1135" y="3170"/>
                    <a:pt x="1335" y="3137"/>
                  </a:cubicBezTo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045993" y="1624836"/>
              <a:ext cx="229724" cy="294084"/>
            </a:xfrm>
            <a:custGeom>
              <a:avLst/>
              <a:gdLst/>
              <a:ahLst/>
              <a:cxnLst/>
              <a:rect l="l" t="t" r="r" b="b"/>
              <a:pathLst>
                <a:path w="8106" h="10377" extrusionOk="0">
                  <a:moveTo>
                    <a:pt x="5404" y="0"/>
                  </a:moveTo>
                  <a:cubicBezTo>
                    <a:pt x="5404" y="0"/>
                    <a:pt x="3638" y="2284"/>
                    <a:pt x="1648" y="2284"/>
                  </a:cubicBezTo>
                  <a:cubicBezTo>
                    <a:pt x="1555" y="2284"/>
                    <a:pt x="1461" y="2279"/>
                    <a:pt x="1368" y="2268"/>
                  </a:cubicBezTo>
                  <a:lnTo>
                    <a:pt x="1368" y="2268"/>
                  </a:lnTo>
                  <a:cubicBezTo>
                    <a:pt x="1368" y="2269"/>
                    <a:pt x="0" y="7806"/>
                    <a:pt x="1868" y="9774"/>
                  </a:cubicBezTo>
                  <a:cubicBezTo>
                    <a:pt x="2282" y="10196"/>
                    <a:pt x="2706" y="10376"/>
                    <a:pt x="3134" y="10376"/>
                  </a:cubicBezTo>
                  <a:cubicBezTo>
                    <a:pt x="4667" y="10376"/>
                    <a:pt x="6242" y="8049"/>
                    <a:pt x="7572" y="6171"/>
                  </a:cubicBezTo>
                  <a:lnTo>
                    <a:pt x="8106" y="4570"/>
                  </a:lnTo>
                  <a:cubicBezTo>
                    <a:pt x="7672" y="3803"/>
                    <a:pt x="7205" y="3036"/>
                    <a:pt x="6671" y="2335"/>
                  </a:cubicBezTo>
                  <a:cubicBezTo>
                    <a:pt x="6138" y="1635"/>
                    <a:pt x="5704" y="834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223721" y="1792078"/>
              <a:ext cx="62631" cy="54951"/>
            </a:xfrm>
            <a:custGeom>
              <a:avLst/>
              <a:gdLst/>
              <a:ahLst/>
              <a:cxnLst/>
              <a:rect l="l" t="t" r="r" b="b"/>
              <a:pathLst>
                <a:path w="2210" h="1939" extrusionOk="0">
                  <a:moveTo>
                    <a:pt x="1832" y="0"/>
                  </a:moveTo>
                  <a:cubicBezTo>
                    <a:pt x="1461" y="0"/>
                    <a:pt x="867" y="304"/>
                    <a:pt x="867" y="304"/>
                  </a:cubicBezTo>
                  <a:lnTo>
                    <a:pt x="0" y="1705"/>
                  </a:lnTo>
                  <a:cubicBezTo>
                    <a:pt x="167" y="1838"/>
                    <a:pt x="367" y="1938"/>
                    <a:pt x="567" y="1938"/>
                  </a:cubicBezTo>
                  <a:cubicBezTo>
                    <a:pt x="934" y="1938"/>
                    <a:pt x="1701" y="1504"/>
                    <a:pt x="2068" y="504"/>
                  </a:cubicBezTo>
                  <a:cubicBezTo>
                    <a:pt x="2209" y="119"/>
                    <a:pt x="2064" y="0"/>
                    <a:pt x="1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223721" y="1777992"/>
              <a:ext cx="69036" cy="69036"/>
            </a:xfrm>
            <a:custGeom>
              <a:avLst/>
              <a:gdLst/>
              <a:ahLst/>
              <a:cxnLst/>
              <a:rect l="l" t="t" r="r" b="b"/>
              <a:pathLst>
                <a:path w="2436" h="2436" fill="none" extrusionOk="0">
                  <a:moveTo>
                    <a:pt x="867" y="801"/>
                  </a:moveTo>
                  <a:cubicBezTo>
                    <a:pt x="867" y="801"/>
                    <a:pt x="2435" y="0"/>
                    <a:pt x="2068" y="1001"/>
                  </a:cubicBezTo>
                  <a:cubicBezTo>
                    <a:pt x="1701" y="2001"/>
                    <a:pt x="934" y="2435"/>
                    <a:pt x="567" y="2435"/>
                  </a:cubicBezTo>
                  <a:cubicBezTo>
                    <a:pt x="367" y="2435"/>
                    <a:pt x="167" y="2335"/>
                    <a:pt x="0" y="2202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 rot="1138897">
              <a:off x="8173613" y="1731655"/>
              <a:ext cx="58632" cy="14198"/>
            </a:xfrm>
            <a:custGeom>
              <a:avLst/>
              <a:gdLst/>
              <a:ahLst/>
              <a:cxnLst/>
              <a:rect l="l" t="t" r="r" b="b"/>
              <a:pathLst>
                <a:path w="2069" h="501" fill="none" extrusionOk="0">
                  <a:moveTo>
                    <a:pt x="0" y="501"/>
                  </a:moveTo>
                  <a:cubicBezTo>
                    <a:pt x="601" y="34"/>
                    <a:pt x="1435" y="1"/>
                    <a:pt x="2068" y="434"/>
                  </a:cubicBez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8097036" y="1700451"/>
              <a:ext cx="46336" cy="23664"/>
            </a:xfrm>
            <a:custGeom>
              <a:avLst/>
              <a:gdLst/>
              <a:ahLst/>
              <a:cxnLst/>
              <a:rect l="l" t="t" r="r" b="b"/>
              <a:pathLst>
                <a:path w="1635" h="835" fill="none" extrusionOk="0">
                  <a:moveTo>
                    <a:pt x="1635" y="835"/>
                  </a:moveTo>
                  <a:cubicBezTo>
                    <a:pt x="1635" y="835"/>
                    <a:pt x="868" y="1"/>
                    <a:pt x="0" y="334"/>
                  </a:cubicBez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8135778" y="1824302"/>
              <a:ext cx="13263" cy="6660"/>
            </a:xfrm>
            <a:custGeom>
              <a:avLst/>
              <a:gdLst/>
              <a:ahLst/>
              <a:cxnLst/>
              <a:rect l="l" t="t" r="r" b="b"/>
              <a:pathLst>
                <a:path w="468" h="235" fill="none" extrusionOk="0">
                  <a:moveTo>
                    <a:pt x="1" y="1"/>
                  </a:moveTo>
                  <a:lnTo>
                    <a:pt x="468" y="234"/>
                  </a:ln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8113105" y="1847003"/>
              <a:ext cx="52967" cy="12300"/>
            </a:xfrm>
            <a:custGeom>
              <a:avLst/>
              <a:gdLst/>
              <a:ahLst/>
              <a:cxnLst/>
              <a:rect l="l" t="t" r="r" b="b"/>
              <a:pathLst>
                <a:path w="1869" h="434" fill="none" extrusionOk="0">
                  <a:moveTo>
                    <a:pt x="0" y="0"/>
                  </a:moveTo>
                  <a:cubicBezTo>
                    <a:pt x="567" y="334"/>
                    <a:pt x="1235" y="434"/>
                    <a:pt x="1868" y="267"/>
                  </a:cubicBez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7886206" y="1959489"/>
              <a:ext cx="190048" cy="893390"/>
            </a:xfrm>
            <a:custGeom>
              <a:avLst/>
              <a:gdLst/>
              <a:ahLst/>
              <a:cxnLst/>
              <a:rect l="l" t="t" r="r" b="b"/>
              <a:pathLst>
                <a:path w="6706" h="31524" extrusionOk="0">
                  <a:moveTo>
                    <a:pt x="6705" y="1"/>
                  </a:moveTo>
                  <a:cubicBezTo>
                    <a:pt x="6705" y="1"/>
                    <a:pt x="2569" y="101"/>
                    <a:pt x="2336" y="334"/>
                  </a:cubicBezTo>
                  <a:cubicBezTo>
                    <a:pt x="2102" y="568"/>
                    <a:pt x="1435" y="4270"/>
                    <a:pt x="968" y="6572"/>
                  </a:cubicBezTo>
                  <a:cubicBezTo>
                    <a:pt x="534" y="8907"/>
                    <a:pt x="1268" y="11409"/>
                    <a:pt x="1368" y="13110"/>
                  </a:cubicBezTo>
                  <a:cubicBezTo>
                    <a:pt x="1468" y="16079"/>
                    <a:pt x="1268" y="19048"/>
                    <a:pt x="768" y="21983"/>
                  </a:cubicBezTo>
                  <a:cubicBezTo>
                    <a:pt x="167" y="25119"/>
                    <a:pt x="1" y="30022"/>
                    <a:pt x="1" y="30022"/>
                  </a:cubicBezTo>
                  <a:lnTo>
                    <a:pt x="3470" y="31523"/>
                  </a:lnTo>
                  <a:cubicBezTo>
                    <a:pt x="3470" y="31523"/>
                    <a:pt x="3603" y="23784"/>
                    <a:pt x="3470" y="21082"/>
                  </a:cubicBezTo>
                  <a:cubicBezTo>
                    <a:pt x="3303" y="18380"/>
                    <a:pt x="3236" y="11409"/>
                    <a:pt x="4004" y="7639"/>
                  </a:cubicBezTo>
                  <a:cubicBezTo>
                    <a:pt x="4604" y="5004"/>
                    <a:pt x="5505" y="2436"/>
                    <a:pt x="6705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112553" y="1963878"/>
              <a:ext cx="319534" cy="892455"/>
            </a:xfrm>
            <a:custGeom>
              <a:avLst/>
              <a:gdLst/>
              <a:ahLst/>
              <a:cxnLst/>
              <a:rect l="l" t="t" r="r" b="b"/>
              <a:pathLst>
                <a:path w="11275" h="31491" extrusionOk="0">
                  <a:moveTo>
                    <a:pt x="3002" y="1"/>
                  </a:moveTo>
                  <a:cubicBezTo>
                    <a:pt x="3002" y="1"/>
                    <a:pt x="1668" y="5338"/>
                    <a:pt x="834" y="10241"/>
                  </a:cubicBezTo>
                  <a:cubicBezTo>
                    <a:pt x="0" y="15112"/>
                    <a:pt x="2035" y="31490"/>
                    <a:pt x="2035" y="31490"/>
                  </a:cubicBezTo>
                  <a:cubicBezTo>
                    <a:pt x="3503" y="31423"/>
                    <a:pt x="4970" y="31223"/>
                    <a:pt x="6405" y="30956"/>
                  </a:cubicBezTo>
                  <a:cubicBezTo>
                    <a:pt x="9707" y="30456"/>
                    <a:pt x="11275" y="29455"/>
                    <a:pt x="11275" y="29455"/>
                  </a:cubicBezTo>
                  <a:cubicBezTo>
                    <a:pt x="11275" y="29455"/>
                    <a:pt x="9307" y="24518"/>
                    <a:pt x="8039" y="21950"/>
                  </a:cubicBezTo>
                  <a:cubicBezTo>
                    <a:pt x="6772" y="19415"/>
                    <a:pt x="5804" y="17380"/>
                    <a:pt x="5804" y="17380"/>
                  </a:cubicBezTo>
                  <a:cubicBezTo>
                    <a:pt x="5537" y="15412"/>
                    <a:pt x="5671" y="13444"/>
                    <a:pt x="6171" y="11542"/>
                  </a:cubicBezTo>
                  <a:cubicBezTo>
                    <a:pt x="7005" y="8440"/>
                    <a:pt x="9240" y="2136"/>
                    <a:pt x="8339" y="1402"/>
                  </a:cubicBezTo>
                  <a:cubicBezTo>
                    <a:pt x="7439" y="635"/>
                    <a:pt x="3002" y="1"/>
                    <a:pt x="3002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7917694" y="1991696"/>
              <a:ext cx="430173" cy="508618"/>
            </a:xfrm>
            <a:custGeom>
              <a:avLst/>
              <a:gdLst/>
              <a:ahLst/>
              <a:cxnLst/>
              <a:rect l="l" t="t" r="r" b="b"/>
              <a:pathLst>
                <a:path w="15179" h="17947" fill="none" extrusionOk="0">
                  <a:moveTo>
                    <a:pt x="11175" y="2636"/>
                  </a:moveTo>
                  <a:cubicBezTo>
                    <a:pt x="11175" y="2636"/>
                    <a:pt x="10341" y="6405"/>
                    <a:pt x="10041" y="8106"/>
                  </a:cubicBezTo>
                  <a:cubicBezTo>
                    <a:pt x="9741" y="9841"/>
                    <a:pt x="9140" y="12410"/>
                    <a:pt x="9140" y="12410"/>
                  </a:cubicBezTo>
                  <a:cubicBezTo>
                    <a:pt x="9140" y="12410"/>
                    <a:pt x="3903" y="12643"/>
                    <a:pt x="2602" y="12543"/>
                  </a:cubicBezTo>
                  <a:cubicBezTo>
                    <a:pt x="1335" y="12476"/>
                    <a:pt x="1" y="12476"/>
                    <a:pt x="1" y="12476"/>
                  </a:cubicBezTo>
                  <a:lnTo>
                    <a:pt x="434" y="14878"/>
                  </a:lnTo>
                  <a:cubicBezTo>
                    <a:pt x="434" y="14878"/>
                    <a:pt x="4637" y="16379"/>
                    <a:pt x="7272" y="16846"/>
                  </a:cubicBezTo>
                  <a:cubicBezTo>
                    <a:pt x="9908" y="17280"/>
                    <a:pt x="11309" y="17947"/>
                    <a:pt x="11776" y="17146"/>
                  </a:cubicBezTo>
                  <a:cubicBezTo>
                    <a:pt x="12209" y="16312"/>
                    <a:pt x="13744" y="7806"/>
                    <a:pt x="14277" y="4604"/>
                  </a:cubicBezTo>
                  <a:cubicBezTo>
                    <a:pt x="14811" y="1368"/>
                    <a:pt x="15178" y="601"/>
                    <a:pt x="12910" y="1"/>
                  </a:cubicBezTo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8102704" y="2272347"/>
              <a:ext cx="190048" cy="102903"/>
            </a:xfrm>
            <a:custGeom>
              <a:avLst/>
              <a:gdLst/>
              <a:ahLst/>
              <a:cxnLst/>
              <a:rect l="l" t="t" r="r" b="b"/>
              <a:pathLst>
                <a:path w="6706" h="3631" extrusionOk="0">
                  <a:moveTo>
                    <a:pt x="3593" y="0"/>
                  </a:moveTo>
                  <a:cubicBezTo>
                    <a:pt x="3583" y="0"/>
                    <a:pt x="3576" y="1"/>
                    <a:pt x="3570" y="3"/>
                  </a:cubicBezTo>
                  <a:cubicBezTo>
                    <a:pt x="3336" y="70"/>
                    <a:pt x="501" y="436"/>
                    <a:pt x="501" y="436"/>
                  </a:cubicBezTo>
                  <a:lnTo>
                    <a:pt x="0" y="1938"/>
                  </a:lnTo>
                  <a:lnTo>
                    <a:pt x="1435" y="2104"/>
                  </a:lnTo>
                  <a:lnTo>
                    <a:pt x="2802" y="2304"/>
                  </a:lnTo>
                  <a:cubicBezTo>
                    <a:pt x="2802" y="2304"/>
                    <a:pt x="3545" y="3511"/>
                    <a:pt x="4017" y="3511"/>
                  </a:cubicBezTo>
                  <a:cubicBezTo>
                    <a:pt x="4035" y="3511"/>
                    <a:pt x="4053" y="3509"/>
                    <a:pt x="4070" y="3505"/>
                  </a:cubicBezTo>
                  <a:cubicBezTo>
                    <a:pt x="4504" y="3439"/>
                    <a:pt x="3603" y="2405"/>
                    <a:pt x="3603" y="2405"/>
                  </a:cubicBezTo>
                  <a:lnTo>
                    <a:pt x="3603" y="2405"/>
                  </a:lnTo>
                  <a:cubicBezTo>
                    <a:pt x="3603" y="2405"/>
                    <a:pt x="4437" y="3205"/>
                    <a:pt x="4804" y="3505"/>
                  </a:cubicBezTo>
                  <a:cubicBezTo>
                    <a:pt x="4937" y="3589"/>
                    <a:pt x="5087" y="3630"/>
                    <a:pt x="5233" y="3630"/>
                  </a:cubicBezTo>
                  <a:cubicBezTo>
                    <a:pt x="5379" y="3630"/>
                    <a:pt x="5521" y="3589"/>
                    <a:pt x="5638" y="3505"/>
                  </a:cubicBezTo>
                  <a:lnTo>
                    <a:pt x="3570" y="1504"/>
                  </a:lnTo>
                  <a:lnTo>
                    <a:pt x="3570" y="1504"/>
                  </a:lnTo>
                  <a:cubicBezTo>
                    <a:pt x="3570" y="1504"/>
                    <a:pt x="5735" y="2917"/>
                    <a:pt x="6211" y="2917"/>
                  </a:cubicBezTo>
                  <a:cubicBezTo>
                    <a:pt x="6236" y="2917"/>
                    <a:pt x="6256" y="2913"/>
                    <a:pt x="6272" y="2905"/>
                  </a:cubicBezTo>
                  <a:cubicBezTo>
                    <a:pt x="6572" y="2771"/>
                    <a:pt x="6272" y="2405"/>
                    <a:pt x="6272" y="2405"/>
                  </a:cubicBezTo>
                  <a:lnTo>
                    <a:pt x="4003" y="903"/>
                  </a:lnTo>
                  <a:lnTo>
                    <a:pt x="4304" y="803"/>
                  </a:lnTo>
                  <a:cubicBezTo>
                    <a:pt x="4304" y="803"/>
                    <a:pt x="5926" y="1645"/>
                    <a:pt x="6291" y="1645"/>
                  </a:cubicBezTo>
                  <a:cubicBezTo>
                    <a:pt x="6311" y="1645"/>
                    <a:pt x="6326" y="1642"/>
                    <a:pt x="6338" y="1637"/>
                  </a:cubicBezTo>
                  <a:cubicBezTo>
                    <a:pt x="6572" y="1571"/>
                    <a:pt x="6705" y="1204"/>
                    <a:pt x="6705" y="1204"/>
                  </a:cubicBezTo>
                  <a:cubicBezTo>
                    <a:pt x="6705" y="1204"/>
                    <a:pt x="3950" y="0"/>
                    <a:pt x="359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7820993" y="2185425"/>
              <a:ext cx="172080" cy="141842"/>
            </a:xfrm>
            <a:custGeom>
              <a:avLst/>
              <a:gdLst/>
              <a:ahLst/>
              <a:cxnLst/>
              <a:rect l="l" t="t" r="r" b="b"/>
              <a:pathLst>
                <a:path w="6072" h="5005" extrusionOk="0">
                  <a:moveTo>
                    <a:pt x="901" y="1"/>
                  </a:moveTo>
                  <a:cubicBezTo>
                    <a:pt x="834" y="201"/>
                    <a:pt x="834" y="401"/>
                    <a:pt x="901" y="601"/>
                  </a:cubicBezTo>
                  <a:cubicBezTo>
                    <a:pt x="1034" y="802"/>
                    <a:pt x="3002" y="1335"/>
                    <a:pt x="3002" y="1335"/>
                  </a:cubicBezTo>
                  <a:lnTo>
                    <a:pt x="3169" y="1569"/>
                  </a:lnTo>
                  <a:lnTo>
                    <a:pt x="3169" y="1569"/>
                  </a:lnTo>
                  <a:lnTo>
                    <a:pt x="467" y="1202"/>
                  </a:lnTo>
                  <a:cubicBezTo>
                    <a:pt x="467" y="1202"/>
                    <a:pt x="0" y="1302"/>
                    <a:pt x="133" y="1602"/>
                  </a:cubicBezTo>
                  <a:cubicBezTo>
                    <a:pt x="267" y="1902"/>
                    <a:pt x="3102" y="2336"/>
                    <a:pt x="3102" y="2336"/>
                  </a:cubicBezTo>
                  <a:lnTo>
                    <a:pt x="200" y="2469"/>
                  </a:lnTo>
                  <a:cubicBezTo>
                    <a:pt x="267" y="2736"/>
                    <a:pt x="500" y="2970"/>
                    <a:pt x="801" y="3003"/>
                  </a:cubicBezTo>
                  <a:cubicBezTo>
                    <a:pt x="901" y="3010"/>
                    <a:pt x="1026" y="3012"/>
                    <a:pt x="1163" y="3012"/>
                  </a:cubicBezTo>
                  <a:cubicBezTo>
                    <a:pt x="1709" y="3012"/>
                    <a:pt x="2435" y="2970"/>
                    <a:pt x="2435" y="2970"/>
                  </a:cubicBezTo>
                  <a:lnTo>
                    <a:pt x="2435" y="2970"/>
                  </a:lnTo>
                  <a:cubicBezTo>
                    <a:pt x="2435" y="2970"/>
                    <a:pt x="1067" y="3137"/>
                    <a:pt x="1368" y="3503"/>
                  </a:cubicBezTo>
                  <a:cubicBezTo>
                    <a:pt x="1456" y="3602"/>
                    <a:pt x="1645" y="3636"/>
                    <a:pt x="1868" y="3636"/>
                  </a:cubicBezTo>
                  <a:cubicBezTo>
                    <a:pt x="2404" y="3636"/>
                    <a:pt x="3136" y="3437"/>
                    <a:pt x="3136" y="3437"/>
                  </a:cubicBezTo>
                  <a:lnTo>
                    <a:pt x="4270" y="4171"/>
                  </a:lnTo>
                  <a:lnTo>
                    <a:pt x="5437" y="5005"/>
                  </a:lnTo>
                  <a:lnTo>
                    <a:pt x="6071" y="3570"/>
                  </a:lnTo>
                  <a:cubicBezTo>
                    <a:pt x="6071" y="3570"/>
                    <a:pt x="4170" y="1402"/>
                    <a:pt x="4070" y="1202"/>
                  </a:cubicBezTo>
                  <a:cubicBezTo>
                    <a:pt x="3936" y="1002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7781230" y="2276202"/>
              <a:ext cx="335659" cy="119510"/>
            </a:xfrm>
            <a:custGeom>
              <a:avLst/>
              <a:gdLst/>
              <a:ahLst/>
              <a:cxnLst/>
              <a:rect l="l" t="t" r="r" b="b"/>
              <a:pathLst>
                <a:path w="11844" h="4217" extrusionOk="0">
                  <a:moveTo>
                    <a:pt x="2137" y="0"/>
                  </a:moveTo>
                  <a:cubicBezTo>
                    <a:pt x="2137" y="0"/>
                    <a:pt x="269" y="1435"/>
                    <a:pt x="102" y="2936"/>
                  </a:cubicBezTo>
                  <a:cubicBezTo>
                    <a:pt x="0" y="4081"/>
                    <a:pt x="1024" y="4216"/>
                    <a:pt x="3277" y="4216"/>
                  </a:cubicBezTo>
                  <a:cubicBezTo>
                    <a:pt x="3978" y="4216"/>
                    <a:pt x="4798" y="4203"/>
                    <a:pt x="5739" y="4203"/>
                  </a:cubicBezTo>
                  <a:cubicBezTo>
                    <a:pt x="6043" y="4209"/>
                    <a:pt x="6346" y="4211"/>
                    <a:pt x="6649" y="4211"/>
                  </a:cubicBezTo>
                  <a:cubicBezTo>
                    <a:pt x="8213" y="4211"/>
                    <a:pt x="9773" y="4137"/>
                    <a:pt x="11310" y="3970"/>
                  </a:cubicBezTo>
                  <a:lnTo>
                    <a:pt x="11844" y="300"/>
                  </a:lnTo>
                  <a:cubicBezTo>
                    <a:pt x="11377" y="234"/>
                    <a:pt x="10943" y="234"/>
                    <a:pt x="10476" y="234"/>
                  </a:cubicBezTo>
                  <a:cubicBezTo>
                    <a:pt x="9509" y="234"/>
                    <a:pt x="2137" y="0"/>
                    <a:pt x="2137" y="0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8191099" y="1762794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0" y="0"/>
                    <a:pt x="0" y="200"/>
                    <a:pt x="0" y="467"/>
                  </a:cubicBezTo>
                  <a:cubicBezTo>
                    <a:pt x="0" y="734"/>
                    <a:pt x="100" y="934"/>
                    <a:pt x="234" y="934"/>
                  </a:cubicBezTo>
                  <a:cubicBezTo>
                    <a:pt x="367" y="934"/>
                    <a:pt x="467" y="734"/>
                    <a:pt x="467" y="467"/>
                  </a:cubicBezTo>
                  <a:cubicBezTo>
                    <a:pt x="467" y="2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8104624" y="174246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0" y="0"/>
                    <a:pt x="0" y="200"/>
                    <a:pt x="0" y="467"/>
                  </a:cubicBezTo>
                  <a:cubicBezTo>
                    <a:pt x="0" y="734"/>
                    <a:pt x="100" y="934"/>
                    <a:pt x="234" y="934"/>
                  </a:cubicBezTo>
                  <a:cubicBezTo>
                    <a:pt x="367" y="934"/>
                    <a:pt x="467" y="734"/>
                    <a:pt x="467" y="467"/>
                  </a:cubicBezTo>
                  <a:cubicBezTo>
                    <a:pt x="467" y="2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</p:grpSp>
      <p:sp>
        <p:nvSpPr>
          <p:cNvPr id="2309" name="Google Shape;2309;p32"/>
          <p:cNvSpPr txBox="1"/>
          <p:nvPr/>
        </p:nvSpPr>
        <p:spPr>
          <a:xfrm>
            <a:off x="3627888" y="228572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L</a:t>
            </a:r>
            <a:r>
              <a:rPr lang="en" sz="17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ey suprema</a:t>
            </a:r>
            <a:endParaRPr sz="1700" dirty="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7732DB7-BBBB-D2A6-8282-E93FBD947636}"/>
              </a:ext>
            </a:extLst>
          </p:cNvPr>
          <p:cNvGrpSpPr/>
          <p:nvPr/>
        </p:nvGrpSpPr>
        <p:grpSpPr>
          <a:xfrm>
            <a:off x="721717" y="2067558"/>
            <a:ext cx="2141700" cy="2879300"/>
            <a:chOff x="899650" y="1468450"/>
            <a:chExt cx="2141700" cy="2879300"/>
          </a:xfrm>
        </p:grpSpPr>
        <p:sp>
          <p:nvSpPr>
            <p:cNvPr id="6" name="Google Shape;1849;p20">
              <a:extLst>
                <a:ext uri="{FF2B5EF4-FFF2-40B4-BE49-F238E27FC236}">
                  <a16:creationId xmlns:a16="http://schemas.microsoft.com/office/drawing/2014/main" id="{9021BD3D-0C03-4012-3852-2A6E37A05EE9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0;p20">
              <a:extLst>
                <a:ext uri="{FF2B5EF4-FFF2-40B4-BE49-F238E27FC236}">
                  <a16:creationId xmlns:a16="http://schemas.microsoft.com/office/drawing/2014/main" id="{768B91DB-0892-DE6F-E986-F8A63446E262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1;p20">
              <a:extLst>
                <a:ext uri="{FF2B5EF4-FFF2-40B4-BE49-F238E27FC236}">
                  <a16:creationId xmlns:a16="http://schemas.microsoft.com/office/drawing/2014/main" id="{D79F1543-D4B9-CC40-EFF7-6B7A4C9AB12E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2;p20">
              <a:extLst>
                <a:ext uri="{FF2B5EF4-FFF2-40B4-BE49-F238E27FC236}">
                  <a16:creationId xmlns:a16="http://schemas.microsoft.com/office/drawing/2014/main" id="{19377B86-F6B2-722B-E368-799BCC1EAEB5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53;p20">
              <a:extLst>
                <a:ext uri="{FF2B5EF4-FFF2-40B4-BE49-F238E27FC236}">
                  <a16:creationId xmlns:a16="http://schemas.microsoft.com/office/drawing/2014/main" id="{61E9203C-C7F6-DBF4-DD5E-537E4543FB01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4;p20">
              <a:extLst>
                <a:ext uri="{FF2B5EF4-FFF2-40B4-BE49-F238E27FC236}">
                  <a16:creationId xmlns:a16="http://schemas.microsoft.com/office/drawing/2014/main" id="{DFA2473B-A857-D957-D40B-D22FB25B2706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651;p15">
            <a:extLst>
              <a:ext uri="{FF2B5EF4-FFF2-40B4-BE49-F238E27FC236}">
                <a16:creationId xmlns:a16="http://schemas.microsoft.com/office/drawing/2014/main" id="{949181F6-FC38-F94C-C533-5177C0C77666}"/>
              </a:ext>
            </a:extLst>
          </p:cNvPr>
          <p:cNvGrpSpPr/>
          <p:nvPr/>
        </p:nvGrpSpPr>
        <p:grpSpPr>
          <a:xfrm>
            <a:off x="-1368759" y="-1367260"/>
            <a:ext cx="10575512" cy="6971698"/>
            <a:chOff x="-301348" y="-182324"/>
            <a:chExt cx="9622411" cy="5555721"/>
          </a:xfrm>
        </p:grpSpPr>
        <p:sp>
          <p:nvSpPr>
            <p:cNvPr id="37" name="Google Shape;1652;p15">
              <a:extLst>
                <a:ext uri="{FF2B5EF4-FFF2-40B4-BE49-F238E27FC236}">
                  <a16:creationId xmlns:a16="http://schemas.microsoft.com/office/drawing/2014/main" id="{5DAD39F4-4B8E-4B79-B830-1E51C8DAC2E9}"/>
                </a:ext>
              </a:extLst>
            </p:cNvPr>
            <p:cNvSpPr/>
            <p:nvPr/>
          </p:nvSpPr>
          <p:spPr>
            <a:xfrm>
              <a:off x="8608393" y="372563"/>
              <a:ext cx="328599" cy="317618"/>
            </a:xfrm>
            <a:custGeom>
              <a:avLst/>
              <a:gdLst/>
              <a:ahLst/>
              <a:cxnLst/>
              <a:rect l="l" t="t" r="r" b="b"/>
              <a:pathLst>
                <a:path w="3561" h="3442" extrusionOk="0">
                  <a:moveTo>
                    <a:pt x="2787" y="1"/>
                  </a:moveTo>
                  <a:lnTo>
                    <a:pt x="1715" y="632"/>
                  </a:lnTo>
                  <a:lnTo>
                    <a:pt x="596" y="108"/>
                  </a:lnTo>
                  <a:lnTo>
                    <a:pt x="846" y="1323"/>
                  </a:lnTo>
                  <a:lnTo>
                    <a:pt x="1" y="2227"/>
                  </a:lnTo>
                  <a:lnTo>
                    <a:pt x="1239" y="2358"/>
                  </a:lnTo>
                  <a:lnTo>
                    <a:pt x="1834" y="3442"/>
                  </a:lnTo>
                  <a:lnTo>
                    <a:pt x="2334" y="2299"/>
                  </a:lnTo>
                  <a:lnTo>
                    <a:pt x="3561" y="2073"/>
                  </a:lnTo>
                  <a:lnTo>
                    <a:pt x="2632" y="12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53;p15">
              <a:extLst>
                <a:ext uri="{FF2B5EF4-FFF2-40B4-BE49-F238E27FC236}">
                  <a16:creationId xmlns:a16="http://schemas.microsoft.com/office/drawing/2014/main" id="{9B0DFE9B-E47A-A22F-3015-EF47E5D5EF07}"/>
                </a:ext>
              </a:extLst>
            </p:cNvPr>
            <p:cNvSpPr/>
            <p:nvPr/>
          </p:nvSpPr>
          <p:spPr>
            <a:xfrm>
              <a:off x="7905150" y="3747875"/>
              <a:ext cx="428628" cy="411003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953" y="1"/>
                  </a:moveTo>
                  <a:lnTo>
                    <a:pt x="1191" y="1608"/>
                  </a:lnTo>
                  <a:lnTo>
                    <a:pt x="1" y="2715"/>
                  </a:lnTo>
                  <a:lnTo>
                    <a:pt x="1584" y="2977"/>
                  </a:lnTo>
                  <a:lnTo>
                    <a:pt x="2287" y="4454"/>
                  </a:lnTo>
                  <a:lnTo>
                    <a:pt x="3037" y="3013"/>
                  </a:lnTo>
                  <a:lnTo>
                    <a:pt x="4644" y="2810"/>
                  </a:lnTo>
                  <a:lnTo>
                    <a:pt x="3513" y="1656"/>
                  </a:lnTo>
                  <a:lnTo>
                    <a:pt x="3823" y="60"/>
                  </a:lnTo>
                  <a:lnTo>
                    <a:pt x="2370" y="78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54;p15">
              <a:extLst>
                <a:ext uri="{FF2B5EF4-FFF2-40B4-BE49-F238E27FC236}">
                  <a16:creationId xmlns:a16="http://schemas.microsoft.com/office/drawing/2014/main" id="{CC97ACA0-C20F-D389-80DA-45BB3549FCB0}"/>
                </a:ext>
              </a:extLst>
            </p:cNvPr>
            <p:cNvSpPr/>
            <p:nvPr/>
          </p:nvSpPr>
          <p:spPr>
            <a:xfrm>
              <a:off x="1986839" y="33953"/>
              <a:ext cx="416447" cy="428628"/>
            </a:xfrm>
            <a:custGeom>
              <a:avLst/>
              <a:gdLst/>
              <a:ahLst/>
              <a:cxnLst/>
              <a:rect l="l" t="t" r="r" b="b"/>
              <a:pathLst>
                <a:path w="4513" h="4645" extrusionOk="0">
                  <a:moveTo>
                    <a:pt x="2977" y="1"/>
                  </a:moveTo>
                  <a:lnTo>
                    <a:pt x="1774" y="1084"/>
                  </a:lnTo>
                  <a:lnTo>
                    <a:pt x="179" y="715"/>
                  </a:lnTo>
                  <a:lnTo>
                    <a:pt x="845" y="2192"/>
                  </a:lnTo>
                  <a:lnTo>
                    <a:pt x="0" y="3573"/>
                  </a:lnTo>
                  <a:lnTo>
                    <a:pt x="1607" y="3406"/>
                  </a:lnTo>
                  <a:lnTo>
                    <a:pt x="2667" y="4644"/>
                  </a:lnTo>
                  <a:lnTo>
                    <a:pt x="3001" y="3049"/>
                  </a:lnTo>
                  <a:lnTo>
                    <a:pt x="4513" y="2442"/>
                  </a:lnTo>
                  <a:lnTo>
                    <a:pt x="3096" y="162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55;p15">
              <a:extLst>
                <a:ext uri="{FF2B5EF4-FFF2-40B4-BE49-F238E27FC236}">
                  <a16:creationId xmlns:a16="http://schemas.microsoft.com/office/drawing/2014/main" id="{CA7BBB63-7BE6-E9D3-0B63-456C0B673D32}"/>
                </a:ext>
              </a:extLst>
            </p:cNvPr>
            <p:cNvSpPr/>
            <p:nvPr/>
          </p:nvSpPr>
          <p:spPr>
            <a:xfrm>
              <a:off x="2324538" y="4714862"/>
              <a:ext cx="415432" cy="428628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56;p15">
              <a:extLst>
                <a:ext uri="{FF2B5EF4-FFF2-40B4-BE49-F238E27FC236}">
                  <a16:creationId xmlns:a16="http://schemas.microsoft.com/office/drawing/2014/main" id="{5C22E58E-1981-0AA5-4EFF-D290F2F80FA0}"/>
                </a:ext>
              </a:extLst>
            </p:cNvPr>
            <p:cNvSpPr/>
            <p:nvPr/>
          </p:nvSpPr>
          <p:spPr>
            <a:xfrm>
              <a:off x="4549054" y="4780288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57;p15">
              <a:extLst>
                <a:ext uri="{FF2B5EF4-FFF2-40B4-BE49-F238E27FC236}">
                  <a16:creationId xmlns:a16="http://schemas.microsoft.com/office/drawing/2014/main" id="{F420F094-A5C7-E52F-D78D-E72F13D16B8C}"/>
                </a:ext>
              </a:extLst>
            </p:cNvPr>
            <p:cNvSpPr/>
            <p:nvPr/>
          </p:nvSpPr>
          <p:spPr>
            <a:xfrm>
              <a:off x="4611122" y="4080839"/>
              <a:ext cx="187969" cy="186861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501" y="1"/>
                  </a:moveTo>
                  <a:lnTo>
                    <a:pt x="906" y="406"/>
                  </a:lnTo>
                  <a:lnTo>
                    <a:pt x="239" y="144"/>
                  </a:lnTo>
                  <a:lnTo>
                    <a:pt x="441" y="846"/>
                  </a:lnTo>
                  <a:lnTo>
                    <a:pt x="1" y="1394"/>
                  </a:lnTo>
                  <a:lnTo>
                    <a:pt x="715" y="1418"/>
                  </a:lnTo>
                  <a:lnTo>
                    <a:pt x="1108" y="2025"/>
                  </a:lnTo>
                  <a:lnTo>
                    <a:pt x="1358" y="1334"/>
                  </a:lnTo>
                  <a:lnTo>
                    <a:pt x="2037" y="1144"/>
                  </a:lnTo>
                  <a:lnTo>
                    <a:pt x="1477" y="7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6F61A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58;p15">
              <a:extLst>
                <a:ext uri="{FF2B5EF4-FFF2-40B4-BE49-F238E27FC236}">
                  <a16:creationId xmlns:a16="http://schemas.microsoft.com/office/drawing/2014/main" id="{ED34F357-32D5-DCD3-44E8-1CCCDD10F6F5}"/>
                </a:ext>
              </a:extLst>
            </p:cNvPr>
            <p:cNvSpPr/>
            <p:nvPr/>
          </p:nvSpPr>
          <p:spPr>
            <a:xfrm>
              <a:off x="6435614" y="159948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59;p15">
              <a:extLst>
                <a:ext uri="{FF2B5EF4-FFF2-40B4-BE49-F238E27FC236}">
                  <a16:creationId xmlns:a16="http://schemas.microsoft.com/office/drawing/2014/main" id="{ACAFEA5D-A268-8D19-1067-A07FED0325A9}"/>
                </a:ext>
              </a:extLst>
            </p:cNvPr>
            <p:cNvSpPr/>
            <p:nvPr/>
          </p:nvSpPr>
          <p:spPr>
            <a:xfrm>
              <a:off x="5366498" y="3040431"/>
              <a:ext cx="3371136" cy="2332966"/>
            </a:xfrm>
            <a:custGeom>
              <a:avLst/>
              <a:gdLst/>
              <a:ahLst/>
              <a:cxnLst/>
              <a:rect l="l" t="t" r="r" b="b"/>
              <a:pathLst>
                <a:path w="28385" h="18871" extrusionOk="0">
                  <a:moveTo>
                    <a:pt x="0" y="1"/>
                  </a:moveTo>
                  <a:lnTo>
                    <a:pt x="27480" y="18765"/>
                  </a:lnTo>
                  <a:cubicBezTo>
                    <a:pt x="27480" y="18789"/>
                    <a:pt x="27492" y="18789"/>
                    <a:pt x="27492" y="18789"/>
                  </a:cubicBezTo>
                  <a:cubicBezTo>
                    <a:pt x="27576" y="18844"/>
                    <a:pt x="27673" y="18870"/>
                    <a:pt x="27769" y="18870"/>
                  </a:cubicBezTo>
                  <a:cubicBezTo>
                    <a:pt x="27944" y="18870"/>
                    <a:pt x="28118" y="18783"/>
                    <a:pt x="28218" y="18622"/>
                  </a:cubicBezTo>
                  <a:cubicBezTo>
                    <a:pt x="28385" y="18384"/>
                    <a:pt x="28313" y="18051"/>
                    <a:pt x="28063" y="178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60;p15">
              <a:extLst>
                <a:ext uri="{FF2B5EF4-FFF2-40B4-BE49-F238E27FC236}">
                  <a16:creationId xmlns:a16="http://schemas.microsoft.com/office/drawing/2014/main" id="{C28E8283-6F46-9752-4693-70E15D36B064}"/>
                </a:ext>
              </a:extLst>
            </p:cNvPr>
            <p:cNvSpPr/>
            <p:nvPr/>
          </p:nvSpPr>
          <p:spPr>
            <a:xfrm>
              <a:off x="6352374" y="-182323"/>
              <a:ext cx="2584611" cy="1601983"/>
            </a:xfrm>
            <a:custGeom>
              <a:avLst/>
              <a:gdLst/>
              <a:ahLst/>
              <a:cxnLst/>
              <a:rect l="l" t="t" r="r" b="b"/>
              <a:pathLst>
                <a:path w="19753" h="12907" extrusionOk="0">
                  <a:moveTo>
                    <a:pt x="19153" y="1"/>
                  </a:moveTo>
                  <a:cubicBezTo>
                    <a:pt x="19046" y="1"/>
                    <a:pt x="18939" y="31"/>
                    <a:pt x="18848" y="95"/>
                  </a:cubicBezTo>
                  <a:lnTo>
                    <a:pt x="0" y="12906"/>
                  </a:lnTo>
                  <a:lnTo>
                    <a:pt x="19443" y="988"/>
                  </a:lnTo>
                  <a:lnTo>
                    <a:pt x="19455" y="965"/>
                  </a:lnTo>
                  <a:cubicBezTo>
                    <a:pt x="19693" y="798"/>
                    <a:pt x="19753" y="464"/>
                    <a:pt x="19586" y="226"/>
                  </a:cubicBezTo>
                  <a:cubicBezTo>
                    <a:pt x="19491" y="80"/>
                    <a:pt x="19323" y="1"/>
                    <a:pt x="1915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61;p15">
              <a:extLst>
                <a:ext uri="{FF2B5EF4-FFF2-40B4-BE49-F238E27FC236}">
                  <a16:creationId xmlns:a16="http://schemas.microsoft.com/office/drawing/2014/main" id="{D47E9863-5B43-D2BA-C8D0-9769D8FF00BA}"/>
                </a:ext>
              </a:extLst>
            </p:cNvPr>
            <p:cNvSpPr/>
            <p:nvPr/>
          </p:nvSpPr>
          <p:spPr>
            <a:xfrm>
              <a:off x="617915" y="1069604"/>
              <a:ext cx="2600136" cy="971482"/>
            </a:xfrm>
            <a:custGeom>
              <a:avLst/>
              <a:gdLst/>
              <a:ahLst/>
              <a:cxnLst/>
              <a:rect l="l" t="t" r="r" b="b"/>
              <a:pathLst>
                <a:path w="22766" h="8506" extrusionOk="0">
                  <a:moveTo>
                    <a:pt x="589" y="0"/>
                  </a:moveTo>
                  <a:cubicBezTo>
                    <a:pt x="373" y="0"/>
                    <a:pt x="160" y="143"/>
                    <a:pt x="84" y="362"/>
                  </a:cubicBezTo>
                  <a:cubicBezTo>
                    <a:pt x="1" y="636"/>
                    <a:pt x="143" y="945"/>
                    <a:pt x="429" y="1040"/>
                  </a:cubicBezTo>
                  <a:lnTo>
                    <a:pt x="22765" y="8506"/>
                  </a:lnTo>
                  <a:lnTo>
                    <a:pt x="798" y="40"/>
                  </a:lnTo>
                  <a:cubicBezTo>
                    <a:pt x="798" y="40"/>
                    <a:pt x="786" y="40"/>
                    <a:pt x="751" y="28"/>
                  </a:cubicBezTo>
                  <a:cubicBezTo>
                    <a:pt x="698" y="9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62;p15">
              <a:extLst>
                <a:ext uri="{FF2B5EF4-FFF2-40B4-BE49-F238E27FC236}">
                  <a16:creationId xmlns:a16="http://schemas.microsoft.com/office/drawing/2014/main" id="{4A277631-6678-53D5-C3B9-76A6462C4522}"/>
                </a:ext>
              </a:extLst>
            </p:cNvPr>
            <p:cNvSpPr/>
            <p:nvPr/>
          </p:nvSpPr>
          <p:spPr>
            <a:xfrm>
              <a:off x="-301348" y="2843307"/>
              <a:ext cx="3596808" cy="877040"/>
            </a:xfrm>
            <a:custGeom>
              <a:avLst/>
              <a:gdLst/>
              <a:ahLst/>
              <a:cxnLst/>
              <a:rect l="l" t="t" r="r" b="b"/>
              <a:pathLst>
                <a:path w="23206" h="5548" extrusionOk="0">
                  <a:moveTo>
                    <a:pt x="23206" y="0"/>
                  </a:moveTo>
                  <a:lnTo>
                    <a:pt x="310" y="4858"/>
                  </a:lnTo>
                  <a:cubicBezTo>
                    <a:pt x="108" y="4894"/>
                    <a:pt x="1" y="5096"/>
                    <a:pt x="48" y="5275"/>
                  </a:cubicBezTo>
                  <a:cubicBezTo>
                    <a:pt x="79" y="5437"/>
                    <a:pt x="230" y="5547"/>
                    <a:pt x="391" y="5547"/>
                  </a:cubicBezTo>
                  <a:cubicBezTo>
                    <a:pt x="420" y="5547"/>
                    <a:pt x="448" y="5544"/>
                    <a:pt x="477" y="5537"/>
                  </a:cubicBezTo>
                  <a:lnTo>
                    <a:pt x="2320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63;p15">
              <a:extLst>
                <a:ext uri="{FF2B5EF4-FFF2-40B4-BE49-F238E27FC236}">
                  <a16:creationId xmlns:a16="http://schemas.microsoft.com/office/drawing/2014/main" id="{130F9B78-239A-1D34-73EE-A758375DC0C0}"/>
                </a:ext>
              </a:extLst>
            </p:cNvPr>
            <p:cNvSpPr/>
            <p:nvPr/>
          </p:nvSpPr>
          <p:spPr>
            <a:xfrm>
              <a:off x="640985" y="3368226"/>
              <a:ext cx="984616" cy="299805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64;p15">
              <a:extLst>
                <a:ext uri="{FF2B5EF4-FFF2-40B4-BE49-F238E27FC236}">
                  <a16:creationId xmlns:a16="http://schemas.microsoft.com/office/drawing/2014/main" id="{DAB9DEC5-6A43-19EA-2E94-3E7D3E30C640}"/>
                </a:ext>
              </a:extLst>
            </p:cNvPr>
            <p:cNvSpPr/>
            <p:nvPr/>
          </p:nvSpPr>
          <p:spPr>
            <a:xfrm>
              <a:off x="-233235" y="1718892"/>
              <a:ext cx="3285351" cy="512592"/>
            </a:xfrm>
            <a:custGeom>
              <a:avLst/>
              <a:gdLst/>
              <a:ahLst/>
              <a:cxnLst/>
              <a:rect l="l" t="t" r="r" b="b"/>
              <a:pathLst>
                <a:path w="21075" h="4488" extrusionOk="0">
                  <a:moveTo>
                    <a:pt x="377" y="1"/>
                  </a:moveTo>
                  <a:cubicBezTo>
                    <a:pt x="204" y="1"/>
                    <a:pt x="69" y="119"/>
                    <a:pt x="48" y="273"/>
                  </a:cubicBezTo>
                  <a:cubicBezTo>
                    <a:pt x="1" y="475"/>
                    <a:pt x="132" y="666"/>
                    <a:pt x="322" y="689"/>
                  </a:cubicBezTo>
                  <a:lnTo>
                    <a:pt x="21075" y="4487"/>
                  </a:lnTo>
                  <a:lnTo>
                    <a:pt x="465" y="11"/>
                  </a:lnTo>
                  <a:cubicBezTo>
                    <a:pt x="435" y="4"/>
                    <a:pt x="405" y="1"/>
                    <a:pt x="37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65;p15">
              <a:extLst>
                <a:ext uri="{FF2B5EF4-FFF2-40B4-BE49-F238E27FC236}">
                  <a16:creationId xmlns:a16="http://schemas.microsoft.com/office/drawing/2014/main" id="{5C722F53-3111-E619-3E4A-58E960C47A7C}"/>
                </a:ext>
              </a:extLst>
            </p:cNvPr>
            <p:cNvSpPr/>
            <p:nvPr/>
          </p:nvSpPr>
          <p:spPr>
            <a:xfrm>
              <a:off x="1119203" y="3364120"/>
              <a:ext cx="2445588" cy="1967387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66;p15">
              <a:extLst>
                <a:ext uri="{FF2B5EF4-FFF2-40B4-BE49-F238E27FC236}">
                  <a16:creationId xmlns:a16="http://schemas.microsoft.com/office/drawing/2014/main" id="{FF1A94C1-9447-B90D-A431-C318E8252C13}"/>
                </a:ext>
              </a:extLst>
            </p:cNvPr>
            <p:cNvSpPr/>
            <p:nvPr/>
          </p:nvSpPr>
          <p:spPr>
            <a:xfrm>
              <a:off x="3317190" y="3230840"/>
              <a:ext cx="984615" cy="2096342"/>
            </a:xfrm>
            <a:custGeom>
              <a:avLst/>
              <a:gdLst/>
              <a:ahLst/>
              <a:cxnLst/>
              <a:rect l="l" t="t" r="r" b="b"/>
              <a:pathLst>
                <a:path w="8192" h="17226" extrusionOk="0">
                  <a:moveTo>
                    <a:pt x="8192" y="1"/>
                  </a:moveTo>
                  <a:lnTo>
                    <a:pt x="131" y="16443"/>
                  </a:lnTo>
                  <a:cubicBezTo>
                    <a:pt x="131" y="16467"/>
                    <a:pt x="131" y="16467"/>
                    <a:pt x="119" y="16479"/>
                  </a:cubicBezTo>
                  <a:cubicBezTo>
                    <a:pt x="0" y="16753"/>
                    <a:pt x="131" y="17062"/>
                    <a:pt x="405" y="17181"/>
                  </a:cubicBezTo>
                  <a:cubicBezTo>
                    <a:pt x="471" y="17211"/>
                    <a:pt x="540" y="17225"/>
                    <a:pt x="610" y="17225"/>
                  </a:cubicBezTo>
                  <a:cubicBezTo>
                    <a:pt x="816" y="17225"/>
                    <a:pt x="1018" y="17100"/>
                    <a:pt x="1107" y="16896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67;p15">
              <a:extLst>
                <a:ext uri="{FF2B5EF4-FFF2-40B4-BE49-F238E27FC236}">
                  <a16:creationId xmlns:a16="http://schemas.microsoft.com/office/drawing/2014/main" id="{B6C59FB1-2F0A-84FE-8D87-9F989F9BEFB3}"/>
                </a:ext>
              </a:extLst>
            </p:cNvPr>
            <p:cNvSpPr/>
            <p:nvPr/>
          </p:nvSpPr>
          <p:spPr>
            <a:xfrm>
              <a:off x="7990953" y="597568"/>
              <a:ext cx="596983" cy="312140"/>
            </a:xfrm>
            <a:custGeom>
              <a:avLst/>
              <a:gdLst/>
              <a:ahLst/>
              <a:cxnLst/>
              <a:rect l="l" t="t" r="r" b="b"/>
              <a:pathLst>
                <a:path w="5227" h="2733" extrusionOk="0">
                  <a:moveTo>
                    <a:pt x="4814" y="0"/>
                  </a:moveTo>
                  <a:cubicBezTo>
                    <a:pt x="4751" y="0"/>
                    <a:pt x="4688" y="18"/>
                    <a:pt x="4632" y="54"/>
                  </a:cubicBezTo>
                  <a:lnTo>
                    <a:pt x="0" y="2733"/>
                  </a:lnTo>
                  <a:lnTo>
                    <a:pt x="4941" y="685"/>
                  </a:lnTo>
                  <a:cubicBezTo>
                    <a:pt x="4965" y="685"/>
                    <a:pt x="4977" y="685"/>
                    <a:pt x="4989" y="673"/>
                  </a:cubicBezTo>
                  <a:cubicBezTo>
                    <a:pt x="5168" y="566"/>
                    <a:pt x="5227" y="351"/>
                    <a:pt x="5120" y="185"/>
                  </a:cubicBezTo>
                  <a:cubicBezTo>
                    <a:pt x="5057" y="66"/>
                    <a:pt x="4936" y="0"/>
                    <a:pt x="481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68;p15">
              <a:extLst>
                <a:ext uri="{FF2B5EF4-FFF2-40B4-BE49-F238E27FC236}">
                  <a16:creationId xmlns:a16="http://schemas.microsoft.com/office/drawing/2014/main" id="{086BB8B1-9129-CB77-2E93-5A0CB03C0C54}"/>
                </a:ext>
              </a:extLst>
            </p:cNvPr>
            <p:cNvSpPr/>
            <p:nvPr/>
          </p:nvSpPr>
          <p:spPr>
            <a:xfrm>
              <a:off x="5152901" y="-182324"/>
              <a:ext cx="935613" cy="1740628"/>
            </a:xfrm>
            <a:custGeom>
              <a:avLst/>
              <a:gdLst/>
              <a:ahLst/>
              <a:cxnLst/>
              <a:rect l="l" t="t" r="r" b="b"/>
              <a:pathLst>
                <a:path w="7681" h="13960" extrusionOk="0">
                  <a:moveTo>
                    <a:pt x="7278" y="0"/>
                  </a:moveTo>
                  <a:cubicBezTo>
                    <a:pt x="7143" y="0"/>
                    <a:pt x="7014" y="67"/>
                    <a:pt x="6954" y="196"/>
                  </a:cubicBezTo>
                  <a:lnTo>
                    <a:pt x="1" y="13960"/>
                  </a:lnTo>
                  <a:lnTo>
                    <a:pt x="7573" y="542"/>
                  </a:lnTo>
                  <a:cubicBezTo>
                    <a:pt x="7680" y="363"/>
                    <a:pt x="7597" y="137"/>
                    <a:pt x="7430" y="30"/>
                  </a:cubicBezTo>
                  <a:cubicBezTo>
                    <a:pt x="7381" y="10"/>
                    <a:pt x="7329" y="0"/>
                    <a:pt x="727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69;p15">
              <a:extLst>
                <a:ext uri="{FF2B5EF4-FFF2-40B4-BE49-F238E27FC236}">
                  <a16:creationId xmlns:a16="http://schemas.microsoft.com/office/drawing/2014/main" id="{73891F66-44EC-C5D6-B54E-1436D4BA812F}"/>
                </a:ext>
              </a:extLst>
            </p:cNvPr>
            <p:cNvSpPr/>
            <p:nvPr/>
          </p:nvSpPr>
          <p:spPr>
            <a:xfrm>
              <a:off x="4829342" y="-143660"/>
              <a:ext cx="724912" cy="2096365"/>
            </a:xfrm>
            <a:custGeom>
              <a:avLst/>
              <a:gdLst/>
              <a:ahLst/>
              <a:cxnLst/>
              <a:rect l="l" t="t" r="r" b="b"/>
              <a:pathLst>
                <a:path w="6561" h="17586" extrusionOk="0">
                  <a:moveTo>
                    <a:pt x="5974" y="0"/>
                  </a:moveTo>
                  <a:cubicBezTo>
                    <a:pt x="5752" y="0"/>
                    <a:pt x="5542" y="138"/>
                    <a:pt x="5465" y="369"/>
                  </a:cubicBezTo>
                  <a:lnTo>
                    <a:pt x="0" y="17586"/>
                  </a:lnTo>
                  <a:lnTo>
                    <a:pt x="6465" y="727"/>
                  </a:lnTo>
                  <a:cubicBezTo>
                    <a:pt x="6477" y="715"/>
                    <a:pt x="6477" y="703"/>
                    <a:pt x="6477" y="703"/>
                  </a:cubicBezTo>
                  <a:cubicBezTo>
                    <a:pt x="6561" y="417"/>
                    <a:pt x="6418" y="119"/>
                    <a:pt x="6132" y="24"/>
                  </a:cubicBezTo>
                  <a:cubicBezTo>
                    <a:pt x="6080" y="8"/>
                    <a:pt x="6026" y="0"/>
                    <a:pt x="5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70;p15">
              <a:extLst>
                <a:ext uri="{FF2B5EF4-FFF2-40B4-BE49-F238E27FC236}">
                  <a16:creationId xmlns:a16="http://schemas.microsoft.com/office/drawing/2014/main" id="{CB62B78D-ED4B-339F-67FC-68793D8C1D45}"/>
                </a:ext>
              </a:extLst>
            </p:cNvPr>
            <p:cNvSpPr/>
            <p:nvPr/>
          </p:nvSpPr>
          <p:spPr>
            <a:xfrm>
              <a:off x="3052110" y="-143660"/>
              <a:ext cx="1079753" cy="1884244"/>
            </a:xfrm>
            <a:custGeom>
              <a:avLst/>
              <a:gdLst/>
              <a:ahLst/>
              <a:cxnLst/>
              <a:rect l="l" t="t" r="r" b="b"/>
              <a:pathLst>
                <a:path w="9431" h="15719" extrusionOk="0">
                  <a:moveTo>
                    <a:pt x="598" y="0"/>
                  </a:moveTo>
                  <a:cubicBezTo>
                    <a:pt x="504" y="0"/>
                    <a:pt x="409" y="24"/>
                    <a:pt x="322" y="74"/>
                  </a:cubicBezTo>
                  <a:cubicBezTo>
                    <a:pt x="72" y="228"/>
                    <a:pt x="1" y="550"/>
                    <a:pt x="155" y="812"/>
                  </a:cubicBezTo>
                  <a:lnTo>
                    <a:pt x="9430" y="15718"/>
                  </a:lnTo>
                  <a:lnTo>
                    <a:pt x="1060" y="264"/>
                  </a:lnTo>
                  <a:cubicBezTo>
                    <a:pt x="1060" y="252"/>
                    <a:pt x="1060" y="252"/>
                    <a:pt x="1048" y="240"/>
                  </a:cubicBezTo>
                  <a:cubicBezTo>
                    <a:pt x="947" y="85"/>
                    <a:pt x="775" y="0"/>
                    <a:pt x="59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71;p15">
              <a:extLst>
                <a:ext uri="{FF2B5EF4-FFF2-40B4-BE49-F238E27FC236}">
                  <a16:creationId xmlns:a16="http://schemas.microsoft.com/office/drawing/2014/main" id="{A43531C9-8EC8-C0C7-BF96-8927023AD96D}"/>
                </a:ext>
              </a:extLst>
            </p:cNvPr>
            <p:cNvSpPr/>
            <p:nvPr/>
          </p:nvSpPr>
          <p:spPr>
            <a:xfrm>
              <a:off x="5777092" y="833073"/>
              <a:ext cx="3543958" cy="1214866"/>
            </a:xfrm>
            <a:custGeom>
              <a:avLst/>
              <a:gdLst/>
              <a:ahLst/>
              <a:cxnLst/>
              <a:rect l="l" t="t" r="r" b="b"/>
              <a:pathLst>
                <a:path w="24588" h="10637" extrusionOk="0">
                  <a:moveTo>
                    <a:pt x="24170" y="0"/>
                  </a:moveTo>
                  <a:cubicBezTo>
                    <a:pt x="24122" y="0"/>
                    <a:pt x="24074" y="9"/>
                    <a:pt x="24028" y="28"/>
                  </a:cubicBezTo>
                  <a:lnTo>
                    <a:pt x="1" y="10636"/>
                  </a:lnTo>
                  <a:lnTo>
                    <a:pt x="24313" y="683"/>
                  </a:lnTo>
                  <a:cubicBezTo>
                    <a:pt x="24492" y="587"/>
                    <a:pt x="24587" y="385"/>
                    <a:pt x="24492" y="206"/>
                  </a:cubicBezTo>
                  <a:cubicBezTo>
                    <a:pt x="24439" y="74"/>
                    <a:pt x="24307" y="0"/>
                    <a:pt x="2417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72;p15">
              <a:extLst>
                <a:ext uri="{FF2B5EF4-FFF2-40B4-BE49-F238E27FC236}">
                  <a16:creationId xmlns:a16="http://schemas.microsoft.com/office/drawing/2014/main" id="{9CC74709-E341-1A26-4570-5F47D9B7B8AB}"/>
                </a:ext>
              </a:extLst>
            </p:cNvPr>
            <p:cNvSpPr/>
            <p:nvPr/>
          </p:nvSpPr>
          <p:spPr>
            <a:xfrm>
              <a:off x="5317491" y="-143660"/>
              <a:ext cx="3016303" cy="2205191"/>
            </a:xfrm>
            <a:custGeom>
              <a:avLst/>
              <a:gdLst/>
              <a:ahLst/>
              <a:cxnLst/>
              <a:rect l="l" t="t" r="r" b="b"/>
              <a:pathLst>
                <a:path w="26659" h="18355" extrusionOk="0">
                  <a:moveTo>
                    <a:pt x="26247" y="0"/>
                  </a:moveTo>
                  <a:cubicBezTo>
                    <a:pt x="26178" y="0"/>
                    <a:pt x="26110" y="21"/>
                    <a:pt x="26051" y="66"/>
                  </a:cubicBezTo>
                  <a:lnTo>
                    <a:pt x="1" y="18354"/>
                  </a:lnTo>
                  <a:lnTo>
                    <a:pt x="26444" y="662"/>
                  </a:lnTo>
                  <a:cubicBezTo>
                    <a:pt x="26611" y="543"/>
                    <a:pt x="26659" y="316"/>
                    <a:pt x="26540" y="162"/>
                  </a:cubicBezTo>
                  <a:cubicBezTo>
                    <a:pt x="26473" y="58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73;p15">
              <a:extLst>
                <a:ext uri="{FF2B5EF4-FFF2-40B4-BE49-F238E27FC236}">
                  <a16:creationId xmlns:a16="http://schemas.microsoft.com/office/drawing/2014/main" id="{CDCBCB74-1271-F8D7-0E78-97C00EB987C2}"/>
                </a:ext>
              </a:extLst>
            </p:cNvPr>
            <p:cNvSpPr/>
            <p:nvPr/>
          </p:nvSpPr>
          <p:spPr>
            <a:xfrm>
              <a:off x="2739965" y="-113398"/>
              <a:ext cx="891413" cy="1214871"/>
            </a:xfrm>
            <a:custGeom>
              <a:avLst/>
              <a:gdLst/>
              <a:ahLst/>
              <a:cxnLst/>
              <a:rect l="l" t="t" r="r" b="b"/>
              <a:pathLst>
                <a:path w="6978" h="9939" extrusionOk="0">
                  <a:moveTo>
                    <a:pt x="402" y="1"/>
                  </a:moveTo>
                  <a:cubicBezTo>
                    <a:pt x="330" y="1"/>
                    <a:pt x="256" y="22"/>
                    <a:pt x="191" y="68"/>
                  </a:cubicBezTo>
                  <a:cubicBezTo>
                    <a:pt x="48" y="175"/>
                    <a:pt x="1" y="402"/>
                    <a:pt x="120" y="556"/>
                  </a:cubicBezTo>
                  <a:lnTo>
                    <a:pt x="6978" y="9938"/>
                  </a:lnTo>
                  <a:lnTo>
                    <a:pt x="703" y="163"/>
                  </a:lnTo>
                  <a:cubicBezTo>
                    <a:pt x="703" y="140"/>
                    <a:pt x="703" y="140"/>
                    <a:pt x="679" y="140"/>
                  </a:cubicBezTo>
                  <a:cubicBezTo>
                    <a:pt x="621" y="52"/>
                    <a:pt x="514" y="1"/>
                    <a:pt x="40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4;p15">
              <a:extLst>
                <a:ext uri="{FF2B5EF4-FFF2-40B4-BE49-F238E27FC236}">
                  <a16:creationId xmlns:a16="http://schemas.microsoft.com/office/drawing/2014/main" id="{8F3BCA8A-5B36-B83B-FE95-FB4242E8916F}"/>
                </a:ext>
              </a:extLst>
            </p:cNvPr>
            <p:cNvSpPr/>
            <p:nvPr/>
          </p:nvSpPr>
          <p:spPr>
            <a:xfrm>
              <a:off x="6990117" y="4018204"/>
              <a:ext cx="1595190" cy="1000377"/>
            </a:xfrm>
            <a:custGeom>
              <a:avLst/>
              <a:gdLst/>
              <a:ahLst/>
              <a:cxnLst/>
              <a:rect l="l" t="t" r="r" b="b"/>
              <a:pathLst>
                <a:path w="13967" h="8759" extrusionOk="0">
                  <a:moveTo>
                    <a:pt x="0" y="0"/>
                  </a:moveTo>
                  <a:lnTo>
                    <a:pt x="13371" y="8704"/>
                  </a:lnTo>
                  <a:cubicBezTo>
                    <a:pt x="13433" y="8741"/>
                    <a:pt x="13498" y="8758"/>
                    <a:pt x="13561" y="8758"/>
                  </a:cubicBezTo>
                  <a:cubicBezTo>
                    <a:pt x="13679" y="8758"/>
                    <a:pt x="13789" y="8698"/>
                    <a:pt x="13859" y="8597"/>
                  </a:cubicBezTo>
                  <a:cubicBezTo>
                    <a:pt x="13966" y="8418"/>
                    <a:pt x="13907" y="8216"/>
                    <a:pt x="13740" y="8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75;p15">
              <a:extLst>
                <a:ext uri="{FF2B5EF4-FFF2-40B4-BE49-F238E27FC236}">
                  <a16:creationId xmlns:a16="http://schemas.microsoft.com/office/drawing/2014/main" id="{7C430D25-DAAE-41C7-4001-DDB1D8CCA4D3}"/>
                </a:ext>
              </a:extLst>
            </p:cNvPr>
            <p:cNvSpPr/>
            <p:nvPr/>
          </p:nvSpPr>
          <p:spPr>
            <a:xfrm>
              <a:off x="5816596" y="3959731"/>
              <a:ext cx="1173517" cy="1371786"/>
            </a:xfrm>
            <a:custGeom>
              <a:avLst/>
              <a:gdLst/>
              <a:ahLst/>
              <a:cxnLst/>
              <a:rect l="l" t="t" r="r" b="b"/>
              <a:pathLst>
                <a:path w="9359" h="10840" extrusionOk="0">
                  <a:moveTo>
                    <a:pt x="0" y="0"/>
                  </a:moveTo>
                  <a:lnTo>
                    <a:pt x="8335" y="10633"/>
                  </a:lnTo>
                  <a:cubicBezTo>
                    <a:pt x="8358" y="10644"/>
                    <a:pt x="8370" y="10644"/>
                    <a:pt x="8370" y="10680"/>
                  </a:cubicBezTo>
                  <a:cubicBezTo>
                    <a:pt x="8482" y="10786"/>
                    <a:pt x="8624" y="10840"/>
                    <a:pt x="8765" y="10840"/>
                  </a:cubicBezTo>
                  <a:cubicBezTo>
                    <a:pt x="8895" y="10840"/>
                    <a:pt x="9024" y="10795"/>
                    <a:pt x="9132" y="10704"/>
                  </a:cubicBezTo>
                  <a:cubicBezTo>
                    <a:pt x="9335" y="10502"/>
                    <a:pt x="9358" y="10168"/>
                    <a:pt x="9156" y="9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76;p15">
              <a:extLst>
                <a:ext uri="{FF2B5EF4-FFF2-40B4-BE49-F238E27FC236}">
                  <a16:creationId xmlns:a16="http://schemas.microsoft.com/office/drawing/2014/main" id="{32AE3F31-C36B-8A5D-D2FB-8C822B2F9A02}"/>
                </a:ext>
              </a:extLst>
            </p:cNvPr>
            <p:cNvSpPr/>
            <p:nvPr/>
          </p:nvSpPr>
          <p:spPr>
            <a:xfrm>
              <a:off x="3182534" y="4519936"/>
              <a:ext cx="368674" cy="646094"/>
            </a:xfrm>
            <a:custGeom>
              <a:avLst/>
              <a:gdLst/>
              <a:ahLst/>
              <a:cxnLst/>
              <a:rect l="l" t="t" r="r" b="b"/>
              <a:pathLst>
                <a:path w="3228" h="5657" extrusionOk="0">
                  <a:moveTo>
                    <a:pt x="3227" y="1"/>
                  </a:moveTo>
                  <a:lnTo>
                    <a:pt x="96" y="5251"/>
                  </a:lnTo>
                  <a:cubicBezTo>
                    <a:pt x="96" y="5263"/>
                    <a:pt x="72" y="5263"/>
                    <a:pt x="72" y="5263"/>
                  </a:cubicBezTo>
                  <a:cubicBezTo>
                    <a:pt x="1" y="5394"/>
                    <a:pt x="60" y="5561"/>
                    <a:pt x="191" y="5620"/>
                  </a:cubicBezTo>
                  <a:cubicBezTo>
                    <a:pt x="234" y="5645"/>
                    <a:pt x="277" y="5656"/>
                    <a:pt x="319" y="5656"/>
                  </a:cubicBezTo>
                  <a:cubicBezTo>
                    <a:pt x="417" y="5656"/>
                    <a:pt x="507" y="5594"/>
                    <a:pt x="548" y="5501"/>
                  </a:cubicBezTo>
                  <a:lnTo>
                    <a:pt x="3227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77;p15">
              <a:extLst>
                <a:ext uri="{FF2B5EF4-FFF2-40B4-BE49-F238E27FC236}">
                  <a16:creationId xmlns:a16="http://schemas.microsoft.com/office/drawing/2014/main" id="{059F0EBC-AF94-171B-A000-A296CBEAAB5B}"/>
                </a:ext>
              </a:extLst>
            </p:cNvPr>
            <p:cNvSpPr/>
            <p:nvPr/>
          </p:nvSpPr>
          <p:spPr>
            <a:xfrm>
              <a:off x="5578687" y="2675093"/>
              <a:ext cx="3742376" cy="439932"/>
            </a:xfrm>
            <a:custGeom>
              <a:avLst/>
              <a:gdLst/>
              <a:ahLst/>
              <a:cxnLst/>
              <a:rect l="l" t="t" r="r" b="b"/>
              <a:pathLst>
                <a:path w="26337" h="3852" extrusionOk="0">
                  <a:moveTo>
                    <a:pt x="0" y="0"/>
                  </a:moveTo>
                  <a:lnTo>
                    <a:pt x="25706" y="3846"/>
                  </a:lnTo>
                  <a:cubicBezTo>
                    <a:pt x="25706" y="3846"/>
                    <a:pt x="25711" y="3851"/>
                    <a:pt x="25718" y="3851"/>
                  </a:cubicBezTo>
                  <a:cubicBezTo>
                    <a:pt x="25722" y="3851"/>
                    <a:pt x="25726" y="3850"/>
                    <a:pt x="25730" y="3846"/>
                  </a:cubicBezTo>
                  <a:cubicBezTo>
                    <a:pt x="25745" y="3847"/>
                    <a:pt x="25760" y="3848"/>
                    <a:pt x="25775" y="3848"/>
                  </a:cubicBezTo>
                  <a:cubicBezTo>
                    <a:pt x="26043" y="3848"/>
                    <a:pt x="26279" y="3652"/>
                    <a:pt x="26313" y="3370"/>
                  </a:cubicBezTo>
                  <a:cubicBezTo>
                    <a:pt x="26337" y="3084"/>
                    <a:pt x="26135" y="2822"/>
                    <a:pt x="25837" y="2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78;p15">
              <a:extLst>
                <a:ext uri="{FF2B5EF4-FFF2-40B4-BE49-F238E27FC236}">
                  <a16:creationId xmlns:a16="http://schemas.microsoft.com/office/drawing/2014/main" id="{C0959F3A-BBC6-39DA-264E-C0825B048A3E}"/>
                </a:ext>
              </a:extLst>
            </p:cNvPr>
            <p:cNvSpPr/>
            <p:nvPr/>
          </p:nvSpPr>
          <p:spPr>
            <a:xfrm>
              <a:off x="7452446" y="2769872"/>
              <a:ext cx="1127380" cy="130658"/>
            </a:xfrm>
            <a:custGeom>
              <a:avLst/>
              <a:gdLst/>
              <a:ahLst/>
              <a:cxnLst/>
              <a:rect l="l" t="t" r="r" b="b"/>
              <a:pathLst>
                <a:path w="9871" h="1144" extrusionOk="0">
                  <a:moveTo>
                    <a:pt x="0" y="0"/>
                  </a:moveTo>
                  <a:lnTo>
                    <a:pt x="9466" y="1120"/>
                  </a:lnTo>
                  <a:cubicBezTo>
                    <a:pt x="9478" y="1143"/>
                    <a:pt x="9478" y="1143"/>
                    <a:pt x="9502" y="1143"/>
                  </a:cubicBezTo>
                  <a:cubicBezTo>
                    <a:pt x="9692" y="1143"/>
                    <a:pt x="9847" y="989"/>
                    <a:pt x="9871" y="798"/>
                  </a:cubicBezTo>
                  <a:cubicBezTo>
                    <a:pt x="9871" y="596"/>
                    <a:pt x="9716" y="441"/>
                    <a:pt x="9525" y="4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79;p15">
              <a:extLst>
                <a:ext uri="{FF2B5EF4-FFF2-40B4-BE49-F238E27FC236}">
                  <a16:creationId xmlns:a16="http://schemas.microsoft.com/office/drawing/2014/main" id="{3885CA5C-0677-24CA-3BF3-2BA44CE20F27}"/>
                </a:ext>
              </a:extLst>
            </p:cNvPr>
            <p:cNvSpPr/>
            <p:nvPr/>
          </p:nvSpPr>
          <p:spPr>
            <a:xfrm>
              <a:off x="5059155" y="3720343"/>
              <a:ext cx="681269" cy="1602008"/>
            </a:xfrm>
            <a:custGeom>
              <a:avLst/>
              <a:gdLst/>
              <a:ahLst/>
              <a:cxnLst/>
              <a:rect l="l" t="t" r="r" b="b"/>
              <a:pathLst>
                <a:path w="5097" h="12741" extrusionOk="0">
                  <a:moveTo>
                    <a:pt x="0" y="1"/>
                  </a:moveTo>
                  <a:lnTo>
                    <a:pt x="4346" y="12502"/>
                  </a:lnTo>
                  <a:cubicBezTo>
                    <a:pt x="4346" y="12514"/>
                    <a:pt x="4346" y="12514"/>
                    <a:pt x="4358" y="12514"/>
                  </a:cubicBezTo>
                  <a:cubicBezTo>
                    <a:pt x="4413" y="12652"/>
                    <a:pt x="4554" y="12741"/>
                    <a:pt x="4697" y="12741"/>
                  </a:cubicBezTo>
                  <a:cubicBezTo>
                    <a:pt x="4739" y="12741"/>
                    <a:pt x="4782" y="12733"/>
                    <a:pt x="4822" y="12717"/>
                  </a:cubicBezTo>
                  <a:cubicBezTo>
                    <a:pt x="5001" y="12633"/>
                    <a:pt x="5096" y="12431"/>
                    <a:pt x="5013" y="122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80;p15">
              <a:extLst>
                <a:ext uri="{FF2B5EF4-FFF2-40B4-BE49-F238E27FC236}">
                  <a16:creationId xmlns:a16="http://schemas.microsoft.com/office/drawing/2014/main" id="{C7E0C9C5-39CB-EF77-A3BA-AEAA01DED111}"/>
                </a:ext>
              </a:extLst>
            </p:cNvPr>
            <p:cNvSpPr/>
            <p:nvPr/>
          </p:nvSpPr>
          <p:spPr>
            <a:xfrm>
              <a:off x="209559" y="3487796"/>
              <a:ext cx="2881967" cy="1812280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81;p15">
              <a:extLst>
                <a:ext uri="{FF2B5EF4-FFF2-40B4-BE49-F238E27FC236}">
                  <a16:creationId xmlns:a16="http://schemas.microsoft.com/office/drawing/2014/main" id="{0770B6E8-1C30-BEDD-6AFD-8A53E98B0C46}"/>
                </a:ext>
              </a:extLst>
            </p:cNvPr>
            <p:cNvSpPr/>
            <p:nvPr/>
          </p:nvSpPr>
          <p:spPr>
            <a:xfrm>
              <a:off x="5740415" y="583291"/>
              <a:ext cx="724900" cy="845849"/>
            </a:xfrm>
            <a:custGeom>
              <a:avLst/>
              <a:gdLst/>
              <a:ahLst/>
              <a:cxnLst/>
              <a:rect l="l" t="t" r="r" b="b"/>
              <a:pathLst>
                <a:path w="6347" h="7406" extrusionOk="0">
                  <a:moveTo>
                    <a:pt x="5656" y="0"/>
                  </a:moveTo>
                  <a:lnTo>
                    <a:pt x="0" y="7406"/>
                  </a:lnTo>
                  <a:lnTo>
                    <a:pt x="6346" y="548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82;p15">
              <a:extLst>
                <a:ext uri="{FF2B5EF4-FFF2-40B4-BE49-F238E27FC236}">
                  <a16:creationId xmlns:a16="http://schemas.microsoft.com/office/drawing/2014/main" id="{3CF6CF78-49E7-D0AC-9F48-0189B608F150}"/>
                </a:ext>
              </a:extLst>
            </p:cNvPr>
            <p:cNvSpPr/>
            <p:nvPr/>
          </p:nvSpPr>
          <p:spPr>
            <a:xfrm>
              <a:off x="6552231" y="3181833"/>
              <a:ext cx="1279738" cy="667794"/>
            </a:xfrm>
            <a:custGeom>
              <a:avLst/>
              <a:gdLst/>
              <a:ahLst/>
              <a:cxnLst/>
              <a:rect l="l" t="t" r="r" b="b"/>
              <a:pathLst>
                <a:path w="11205" h="5847" extrusionOk="0">
                  <a:moveTo>
                    <a:pt x="0" y="1"/>
                  </a:moveTo>
                  <a:lnTo>
                    <a:pt x="10716" y="5847"/>
                  </a:lnTo>
                  <a:lnTo>
                    <a:pt x="11204" y="4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83;p15">
              <a:extLst>
                <a:ext uri="{FF2B5EF4-FFF2-40B4-BE49-F238E27FC236}">
                  <a16:creationId xmlns:a16="http://schemas.microsoft.com/office/drawing/2014/main" id="{004A7723-3CE8-66E9-45AC-B555385A09B2}"/>
                </a:ext>
              </a:extLst>
            </p:cNvPr>
            <p:cNvSpPr/>
            <p:nvPr/>
          </p:nvSpPr>
          <p:spPr>
            <a:xfrm>
              <a:off x="2327204" y="365718"/>
              <a:ext cx="1007801" cy="1053942"/>
            </a:xfrm>
            <a:custGeom>
              <a:avLst/>
              <a:gdLst/>
              <a:ahLst/>
              <a:cxnLst/>
              <a:rect l="l" t="t" r="r" b="b"/>
              <a:pathLst>
                <a:path w="8824" h="9228" extrusionOk="0">
                  <a:moveTo>
                    <a:pt x="834" y="0"/>
                  </a:moveTo>
                  <a:lnTo>
                    <a:pt x="1" y="810"/>
                  </a:lnTo>
                  <a:lnTo>
                    <a:pt x="8823" y="922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84;p15">
              <a:extLst>
                <a:ext uri="{FF2B5EF4-FFF2-40B4-BE49-F238E27FC236}">
                  <a16:creationId xmlns:a16="http://schemas.microsoft.com/office/drawing/2014/main" id="{1488993D-1BCE-A5BD-64B3-0A911775307D}"/>
                </a:ext>
              </a:extLst>
            </p:cNvPr>
            <p:cNvSpPr/>
            <p:nvPr/>
          </p:nvSpPr>
          <p:spPr>
            <a:xfrm>
              <a:off x="1182234" y="3466106"/>
              <a:ext cx="1267518" cy="686753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85;p15">
              <a:extLst>
                <a:ext uri="{FF2B5EF4-FFF2-40B4-BE49-F238E27FC236}">
                  <a16:creationId xmlns:a16="http://schemas.microsoft.com/office/drawing/2014/main" id="{CA6547EC-9E90-7116-E8A6-4448F7A80AE1}"/>
                </a:ext>
              </a:extLst>
            </p:cNvPr>
            <p:cNvSpPr/>
            <p:nvPr/>
          </p:nvSpPr>
          <p:spPr>
            <a:xfrm>
              <a:off x="2725688" y="3903993"/>
              <a:ext cx="719417" cy="772411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86;p15">
              <a:extLst>
                <a:ext uri="{FF2B5EF4-FFF2-40B4-BE49-F238E27FC236}">
                  <a16:creationId xmlns:a16="http://schemas.microsoft.com/office/drawing/2014/main" id="{702AA373-1A6B-B107-9DCD-71778931DA2B}"/>
                </a:ext>
              </a:extLst>
            </p:cNvPr>
            <p:cNvSpPr/>
            <p:nvPr/>
          </p:nvSpPr>
          <p:spPr>
            <a:xfrm>
              <a:off x="4682474" y="4024943"/>
              <a:ext cx="58590" cy="614800"/>
            </a:xfrm>
            <a:custGeom>
              <a:avLst/>
              <a:gdLst/>
              <a:ahLst/>
              <a:cxnLst/>
              <a:rect l="l" t="t" r="r" b="b"/>
              <a:pathLst>
                <a:path w="513" h="5383" extrusionOk="0">
                  <a:moveTo>
                    <a:pt x="131" y="1"/>
                  </a:moveTo>
                  <a:lnTo>
                    <a:pt x="0" y="5382"/>
                  </a:lnTo>
                  <a:lnTo>
                    <a:pt x="512" y="537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87;p15">
              <a:extLst>
                <a:ext uri="{FF2B5EF4-FFF2-40B4-BE49-F238E27FC236}">
                  <a16:creationId xmlns:a16="http://schemas.microsoft.com/office/drawing/2014/main" id="{8E5DF2AB-CA05-C4AE-157F-5C07D68355C0}"/>
                </a:ext>
              </a:extLst>
            </p:cNvPr>
            <p:cNvSpPr/>
            <p:nvPr/>
          </p:nvSpPr>
          <p:spPr>
            <a:xfrm>
              <a:off x="282172" y="909709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88;p15">
              <a:extLst>
                <a:ext uri="{FF2B5EF4-FFF2-40B4-BE49-F238E27FC236}">
                  <a16:creationId xmlns:a16="http://schemas.microsoft.com/office/drawing/2014/main" id="{BF0DEF56-4194-FC16-8B0B-1CB290E9CE6B}"/>
                </a:ext>
              </a:extLst>
            </p:cNvPr>
            <p:cNvSpPr/>
            <p:nvPr/>
          </p:nvSpPr>
          <p:spPr>
            <a:xfrm>
              <a:off x="678325" y="3988555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89;p15">
              <a:extLst>
                <a:ext uri="{FF2B5EF4-FFF2-40B4-BE49-F238E27FC236}">
                  <a16:creationId xmlns:a16="http://schemas.microsoft.com/office/drawing/2014/main" id="{3B991292-E016-D412-E135-5640C1B3EF82}"/>
                </a:ext>
              </a:extLst>
            </p:cNvPr>
            <p:cNvSpPr/>
            <p:nvPr/>
          </p:nvSpPr>
          <p:spPr>
            <a:xfrm>
              <a:off x="2038450" y="728236"/>
              <a:ext cx="5003864" cy="3759511"/>
            </a:xfrm>
            <a:custGeom>
              <a:avLst/>
              <a:gdLst/>
              <a:ahLst/>
              <a:cxnLst/>
              <a:rect l="l" t="t" r="r" b="b"/>
              <a:pathLst>
                <a:path w="42376" h="31838" extrusionOk="0">
                  <a:moveTo>
                    <a:pt x="18860" y="1084"/>
                  </a:moveTo>
                  <a:cubicBezTo>
                    <a:pt x="22563" y="1084"/>
                    <a:pt x="25718" y="4013"/>
                    <a:pt x="26373" y="8084"/>
                  </a:cubicBezTo>
                  <a:cubicBezTo>
                    <a:pt x="26445" y="7739"/>
                    <a:pt x="26838" y="6513"/>
                    <a:pt x="25849" y="4548"/>
                  </a:cubicBezTo>
                  <a:cubicBezTo>
                    <a:pt x="26266" y="4358"/>
                    <a:pt x="26635" y="4286"/>
                    <a:pt x="26981" y="4286"/>
                  </a:cubicBezTo>
                  <a:cubicBezTo>
                    <a:pt x="28183" y="4286"/>
                    <a:pt x="28945" y="5287"/>
                    <a:pt x="29302" y="6132"/>
                  </a:cubicBezTo>
                  <a:cubicBezTo>
                    <a:pt x="30255" y="5834"/>
                    <a:pt x="31088" y="5715"/>
                    <a:pt x="31850" y="5715"/>
                  </a:cubicBezTo>
                  <a:cubicBezTo>
                    <a:pt x="36041" y="5715"/>
                    <a:pt x="37279" y="9787"/>
                    <a:pt x="36720" y="12561"/>
                  </a:cubicBezTo>
                  <a:cubicBezTo>
                    <a:pt x="37017" y="12145"/>
                    <a:pt x="37434" y="11216"/>
                    <a:pt x="37375" y="10299"/>
                  </a:cubicBezTo>
                  <a:lnTo>
                    <a:pt x="37375" y="10299"/>
                  </a:lnTo>
                  <a:cubicBezTo>
                    <a:pt x="37922" y="10537"/>
                    <a:pt x="41328" y="11490"/>
                    <a:pt x="41185" y="15062"/>
                  </a:cubicBezTo>
                  <a:cubicBezTo>
                    <a:pt x="41042" y="18110"/>
                    <a:pt x="38922" y="19514"/>
                    <a:pt x="38089" y="19550"/>
                  </a:cubicBezTo>
                  <a:cubicBezTo>
                    <a:pt x="37803" y="18681"/>
                    <a:pt x="37327" y="18110"/>
                    <a:pt x="36934" y="17812"/>
                  </a:cubicBezTo>
                  <a:lnTo>
                    <a:pt x="36934" y="17812"/>
                  </a:lnTo>
                  <a:cubicBezTo>
                    <a:pt x="37625" y="19181"/>
                    <a:pt x="39184" y="25122"/>
                    <a:pt x="32231" y="26372"/>
                  </a:cubicBezTo>
                  <a:cubicBezTo>
                    <a:pt x="32922" y="24289"/>
                    <a:pt x="32160" y="22562"/>
                    <a:pt x="31517" y="21824"/>
                  </a:cubicBezTo>
                  <a:lnTo>
                    <a:pt x="31517" y="21824"/>
                  </a:lnTo>
                  <a:cubicBezTo>
                    <a:pt x="32517" y="25730"/>
                    <a:pt x="30195" y="30361"/>
                    <a:pt x="25611" y="30718"/>
                  </a:cubicBezTo>
                  <a:cubicBezTo>
                    <a:pt x="25266" y="30754"/>
                    <a:pt x="24945" y="30766"/>
                    <a:pt x="24635" y="30766"/>
                  </a:cubicBezTo>
                  <a:cubicBezTo>
                    <a:pt x="19075" y="30766"/>
                    <a:pt x="16360" y="26968"/>
                    <a:pt x="16682" y="24706"/>
                  </a:cubicBezTo>
                  <a:lnTo>
                    <a:pt x="16682" y="24706"/>
                  </a:lnTo>
                  <a:cubicBezTo>
                    <a:pt x="16610" y="25051"/>
                    <a:pt x="16146" y="26670"/>
                    <a:pt x="17372" y="28182"/>
                  </a:cubicBezTo>
                  <a:cubicBezTo>
                    <a:pt x="16848" y="28468"/>
                    <a:pt x="16336" y="28587"/>
                    <a:pt x="15908" y="28587"/>
                  </a:cubicBezTo>
                  <a:cubicBezTo>
                    <a:pt x="14610" y="28587"/>
                    <a:pt x="13753" y="27575"/>
                    <a:pt x="13753" y="26658"/>
                  </a:cubicBezTo>
                  <a:cubicBezTo>
                    <a:pt x="12872" y="26861"/>
                    <a:pt x="12098" y="26968"/>
                    <a:pt x="11419" y="26968"/>
                  </a:cubicBezTo>
                  <a:cubicBezTo>
                    <a:pt x="6478" y="26968"/>
                    <a:pt x="6014" y="22039"/>
                    <a:pt x="6359" y="20229"/>
                  </a:cubicBezTo>
                  <a:lnTo>
                    <a:pt x="6359" y="20229"/>
                  </a:lnTo>
                  <a:cubicBezTo>
                    <a:pt x="5859" y="21074"/>
                    <a:pt x="5823" y="21574"/>
                    <a:pt x="5954" y="22503"/>
                  </a:cubicBezTo>
                  <a:cubicBezTo>
                    <a:pt x="5478" y="22324"/>
                    <a:pt x="1096" y="21908"/>
                    <a:pt x="1096" y="16264"/>
                  </a:cubicBezTo>
                  <a:cubicBezTo>
                    <a:pt x="1096" y="12014"/>
                    <a:pt x="4549" y="10775"/>
                    <a:pt x="7049" y="10775"/>
                  </a:cubicBezTo>
                  <a:cubicBezTo>
                    <a:pt x="7811" y="10775"/>
                    <a:pt x="8466" y="10882"/>
                    <a:pt x="8931" y="11061"/>
                  </a:cubicBezTo>
                  <a:cubicBezTo>
                    <a:pt x="8478" y="10418"/>
                    <a:pt x="7669" y="10120"/>
                    <a:pt x="6609" y="10120"/>
                  </a:cubicBezTo>
                  <a:cubicBezTo>
                    <a:pt x="6478" y="10120"/>
                    <a:pt x="6323" y="10120"/>
                    <a:pt x="6180" y="10132"/>
                  </a:cubicBezTo>
                  <a:cubicBezTo>
                    <a:pt x="6359" y="6977"/>
                    <a:pt x="8621" y="6418"/>
                    <a:pt x="10252" y="6418"/>
                  </a:cubicBezTo>
                  <a:cubicBezTo>
                    <a:pt x="10467" y="6418"/>
                    <a:pt x="10657" y="6430"/>
                    <a:pt x="10848" y="6441"/>
                  </a:cubicBezTo>
                  <a:cubicBezTo>
                    <a:pt x="10609" y="7453"/>
                    <a:pt x="11038" y="10656"/>
                    <a:pt x="11562" y="11002"/>
                  </a:cubicBezTo>
                  <a:cubicBezTo>
                    <a:pt x="10562" y="7084"/>
                    <a:pt x="12455" y="2667"/>
                    <a:pt x="16872" y="1393"/>
                  </a:cubicBezTo>
                  <a:cubicBezTo>
                    <a:pt x="17527" y="1179"/>
                    <a:pt x="18206" y="1084"/>
                    <a:pt x="18860" y="1084"/>
                  </a:cubicBezTo>
                  <a:close/>
                  <a:moveTo>
                    <a:pt x="18860" y="0"/>
                  </a:moveTo>
                  <a:cubicBezTo>
                    <a:pt x="18087" y="0"/>
                    <a:pt x="17313" y="107"/>
                    <a:pt x="16551" y="322"/>
                  </a:cubicBezTo>
                  <a:cubicBezTo>
                    <a:pt x="14181" y="1000"/>
                    <a:pt x="12288" y="2548"/>
                    <a:pt x="11193" y="4691"/>
                  </a:cubicBezTo>
                  <a:cubicBezTo>
                    <a:pt x="11086" y="4894"/>
                    <a:pt x="10979" y="5108"/>
                    <a:pt x="10895" y="5322"/>
                  </a:cubicBezTo>
                  <a:cubicBezTo>
                    <a:pt x="10669" y="5310"/>
                    <a:pt x="10443" y="5298"/>
                    <a:pt x="10240" y="5298"/>
                  </a:cubicBezTo>
                  <a:cubicBezTo>
                    <a:pt x="7192" y="5298"/>
                    <a:pt x="5311" y="6965"/>
                    <a:pt x="5085" y="9882"/>
                  </a:cubicBezTo>
                  <a:cubicBezTo>
                    <a:pt x="2335" y="10525"/>
                    <a:pt x="1" y="12561"/>
                    <a:pt x="1" y="16252"/>
                  </a:cubicBezTo>
                  <a:cubicBezTo>
                    <a:pt x="1" y="18967"/>
                    <a:pt x="953" y="22431"/>
                    <a:pt x="5442" y="23491"/>
                  </a:cubicBezTo>
                  <a:lnTo>
                    <a:pt x="5466" y="23491"/>
                  </a:lnTo>
                  <a:cubicBezTo>
                    <a:pt x="5704" y="24360"/>
                    <a:pt x="6085" y="25253"/>
                    <a:pt x="6740" y="26027"/>
                  </a:cubicBezTo>
                  <a:cubicBezTo>
                    <a:pt x="7847" y="27361"/>
                    <a:pt x="9466" y="28039"/>
                    <a:pt x="11419" y="28039"/>
                  </a:cubicBezTo>
                  <a:cubicBezTo>
                    <a:pt x="11907" y="28039"/>
                    <a:pt x="12443" y="27992"/>
                    <a:pt x="12979" y="27908"/>
                  </a:cubicBezTo>
                  <a:cubicBezTo>
                    <a:pt x="13479" y="28885"/>
                    <a:pt x="14538" y="29659"/>
                    <a:pt x="15908" y="29659"/>
                  </a:cubicBezTo>
                  <a:cubicBezTo>
                    <a:pt x="16479" y="29659"/>
                    <a:pt x="17051" y="29528"/>
                    <a:pt x="17622" y="29266"/>
                  </a:cubicBezTo>
                  <a:cubicBezTo>
                    <a:pt x="18813" y="30397"/>
                    <a:pt x="21027" y="31837"/>
                    <a:pt x="24647" y="31837"/>
                  </a:cubicBezTo>
                  <a:cubicBezTo>
                    <a:pt x="24992" y="31837"/>
                    <a:pt x="25361" y="31825"/>
                    <a:pt x="25718" y="31790"/>
                  </a:cubicBezTo>
                  <a:cubicBezTo>
                    <a:pt x="27981" y="31611"/>
                    <a:pt x="29957" y="30516"/>
                    <a:pt x="31279" y="28670"/>
                  </a:cubicBezTo>
                  <a:cubicBezTo>
                    <a:pt x="31541" y="28301"/>
                    <a:pt x="31779" y="27920"/>
                    <a:pt x="31969" y="27515"/>
                  </a:cubicBezTo>
                  <a:lnTo>
                    <a:pt x="32445" y="27432"/>
                  </a:lnTo>
                  <a:cubicBezTo>
                    <a:pt x="35196" y="26944"/>
                    <a:pt x="37077" y="25718"/>
                    <a:pt x="38041" y="23801"/>
                  </a:cubicBezTo>
                  <a:cubicBezTo>
                    <a:pt x="38577" y="22717"/>
                    <a:pt x="38744" y="21586"/>
                    <a:pt x="38696" y="20538"/>
                  </a:cubicBezTo>
                  <a:cubicBezTo>
                    <a:pt x="40077" y="20110"/>
                    <a:pt x="42149" y="18371"/>
                    <a:pt x="42292" y="15109"/>
                  </a:cubicBezTo>
                  <a:cubicBezTo>
                    <a:pt x="42375" y="13395"/>
                    <a:pt x="41756" y="11906"/>
                    <a:pt x="40530" y="10799"/>
                  </a:cubicBezTo>
                  <a:cubicBezTo>
                    <a:pt x="39577" y="9942"/>
                    <a:pt x="38506" y="9537"/>
                    <a:pt x="37982" y="9347"/>
                  </a:cubicBezTo>
                  <a:cubicBezTo>
                    <a:pt x="37922" y="9311"/>
                    <a:pt x="37863" y="9299"/>
                    <a:pt x="37827" y="9287"/>
                  </a:cubicBezTo>
                  <a:lnTo>
                    <a:pt x="37708" y="9239"/>
                  </a:lnTo>
                  <a:cubicBezTo>
                    <a:pt x="37458" y="8275"/>
                    <a:pt x="37041" y="7382"/>
                    <a:pt x="36458" y="6680"/>
                  </a:cubicBezTo>
                  <a:cubicBezTo>
                    <a:pt x="35363" y="5322"/>
                    <a:pt x="33779" y="4608"/>
                    <a:pt x="31874" y="4608"/>
                  </a:cubicBezTo>
                  <a:cubicBezTo>
                    <a:pt x="31255" y="4608"/>
                    <a:pt x="30588" y="4691"/>
                    <a:pt x="29898" y="4846"/>
                  </a:cubicBezTo>
                  <a:cubicBezTo>
                    <a:pt x="29195" y="3798"/>
                    <a:pt x="28171" y="3179"/>
                    <a:pt x="27016" y="3179"/>
                  </a:cubicBezTo>
                  <a:cubicBezTo>
                    <a:pt x="26552" y="3179"/>
                    <a:pt x="26088" y="3274"/>
                    <a:pt x="25611" y="3465"/>
                  </a:cubicBezTo>
                  <a:cubicBezTo>
                    <a:pt x="23992" y="1334"/>
                    <a:pt x="21551" y="0"/>
                    <a:pt x="1886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90;p15">
              <a:extLst>
                <a:ext uri="{FF2B5EF4-FFF2-40B4-BE49-F238E27FC236}">
                  <a16:creationId xmlns:a16="http://schemas.microsoft.com/office/drawing/2014/main" id="{B8C5905A-A192-DCB6-A59A-80DE4B7E0F8C}"/>
                </a:ext>
              </a:extLst>
            </p:cNvPr>
            <p:cNvSpPr/>
            <p:nvPr/>
          </p:nvSpPr>
          <p:spPr>
            <a:xfrm>
              <a:off x="2079618" y="728225"/>
              <a:ext cx="4962729" cy="376972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162130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91;p15">
              <a:extLst>
                <a:ext uri="{FF2B5EF4-FFF2-40B4-BE49-F238E27FC236}">
                  <a16:creationId xmlns:a16="http://schemas.microsoft.com/office/drawing/2014/main" id="{E6C2E720-DA20-7C41-7E1C-0ABEDD476FFE}"/>
                </a:ext>
              </a:extLst>
            </p:cNvPr>
            <p:cNvSpPr/>
            <p:nvPr/>
          </p:nvSpPr>
          <p:spPr>
            <a:xfrm>
              <a:off x="2123833" y="806841"/>
              <a:ext cx="4837496" cy="359574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CDC819-19B3-9367-88F4-7FDD0959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82" y="2072244"/>
            <a:ext cx="4724458" cy="181762"/>
          </a:xfrm>
        </p:spPr>
        <p:txBody>
          <a:bodyPr/>
          <a:lstStyle/>
          <a:p>
            <a:r>
              <a:rPr lang="en" sz="4400" dirty="0"/>
              <a:t>FACTORES QUE CONFORMAN UN ESTADO</a:t>
            </a:r>
            <a:endParaRPr lang="es-CO" sz="4400" dirty="0"/>
          </a:p>
        </p:txBody>
      </p:sp>
      <p:grpSp>
        <p:nvGrpSpPr>
          <p:cNvPr id="3" name="Google Shape;2236;p31">
            <a:extLst>
              <a:ext uri="{FF2B5EF4-FFF2-40B4-BE49-F238E27FC236}">
                <a16:creationId xmlns:a16="http://schemas.microsoft.com/office/drawing/2014/main" id="{B17E4171-4835-7758-68FA-FF832042D997}"/>
              </a:ext>
            </a:extLst>
          </p:cNvPr>
          <p:cNvGrpSpPr/>
          <p:nvPr/>
        </p:nvGrpSpPr>
        <p:grpSpPr>
          <a:xfrm>
            <a:off x="6976971" y="1604668"/>
            <a:ext cx="1512605" cy="3566402"/>
            <a:chOff x="6358407" y="1577098"/>
            <a:chExt cx="1067316" cy="2977479"/>
          </a:xfrm>
        </p:grpSpPr>
        <p:sp>
          <p:nvSpPr>
            <p:cNvPr id="4" name="Google Shape;2237;p31">
              <a:extLst>
                <a:ext uri="{FF2B5EF4-FFF2-40B4-BE49-F238E27FC236}">
                  <a16:creationId xmlns:a16="http://schemas.microsoft.com/office/drawing/2014/main" id="{261FF95C-0700-04D0-B75E-3A19D8FB4871}"/>
                </a:ext>
              </a:extLst>
            </p:cNvPr>
            <p:cNvSpPr/>
            <p:nvPr/>
          </p:nvSpPr>
          <p:spPr>
            <a:xfrm>
              <a:off x="6802201" y="1791754"/>
              <a:ext cx="59174" cy="102392"/>
            </a:xfrm>
            <a:custGeom>
              <a:avLst/>
              <a:gdLst/>
              <a:ahLst/>
              <a:cxnLst/>
              <a:rect l="l" t="t" r="r" b="b"/>
              <a:pathLst>
                <a:path w="2088" h="3613" extrusionOk="0">
                  <a:moveTo>
                    <a:pt x="738" y="0"/>
                  </a:moveTo>
                  <a:cubicBezTo>
                    <a:pt x="652" y="0"/>
                    <a:pt x="567" y="30"/>
                    <a:pt x="486" y="101"/>
                  </a:cubicBezTo>
                  <a:cubicBezTo>
                    <a:pt x="1" y="522"/>
                    <a:pt x="771" y="3613"/>
                    <a:pt x="1397" y="3613"/>
                  </a:cubicBezTo>
                  <a:cubicBezTo>
                    <a:pt x="1416" y="3613"/>
                    <a:pt x="1435" y="3610"/>
                    <a:pt x="1453" y="3604"/>
                  </a:cubicBezTo>
                  <a:cubicBezTo>
                    <a:pt x="2087" y="3404"/>
                    <a:pt x="1720" y="935"/>
                    <a:pt x="1720" y="935"/>
                  </a:cubicBezTo>
                  <a:cubicBezTo>
                    <a:pt x="1720" y="935"/>
                    <a:pt x="1217" y="0"/>
                    <a:pt x="73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38;p31">
              <a:extLst>
                <a:ext uri="{FF2B5EF4-FFF2-40B4-BE49-F238E27FC236}">
                  <a16:creationId xmlns:a16="http://schemas.microsoft.com/office/drawing/2014/main" id="{29CE6DEB-9671-5E2E-E549-FE5C5B0B7390}"/>
                </a:ext>
              </a:extLst>
            </p:cNvPr>
            <p:cNvSpPr/>
            <p:nvPr/>
          </p:nvSpPr>
          <p:spPr>
            <a:xfrm>
              <a:off x="6483193" y="2674752"/>
              <a:ext cx="762913" cy="490735"/>
            </a:xfrm>
            <a:custGeom>
              <a:avLst/>
              <a:gdLst/>
              <a:ahLst/>
              <a:cxnLst/>
              <a:rect l="l" t="t" r="r" b="b"/>
              <a:pathLst>
                <a:path w="26920" h="17316" extrusionOk="0">
                  <a:moveTo>
                    <a:pt x="9440" y="1"/>
                  </a:moveTo>
                  <a:lnTo>
                    <a:pt x="0" y="14078"/>
                  </a:lnTo>
                  <a:cubicBezTo>
                    <a:pt x="3903" y="15712"/>
                    <a:pt x="8039" y="16780"/>
                    <a:pt x="12242" y="17247"/>
                  </a:cubicBezTo>
                  <a:cubicBezTo>
                    <a:pt x="12694" y="17293"/>
                    <a:pt x="13150" y="17315"/>
                    <a:pt x="13609" y="17315"/>
                  </a:cubicBezTo>
                  <a:cubicBezTo>
                    <a:pt x="20033" y="17315"/>
                    <a:pt x="26920" y="13044"/>
                    <a:pt x="26920" y="13044"/>
                  </a:cubicBezTo>
                  <a:cubicBezTo>
                    <a:pt x="26920" y="13044"/>
                    <a:pt x="19014" y="868"/>
                    <a:pt x="18947" y="601"/>
                  </a:cubicBezTo>
                  <a:cubicBezTo>
                    <a:pt x="18847" y="368"/>
                    <a:pt x="9440" y="1"/>
                    <a:pt x="9440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39;p31">
              <a:extLst>
                <a:ext uri="{FF2B5EF4-FFF2-40B4-BE49-F238E27FC236}">
                  <a16:creationId xmlns:a16="http://schemas.microsoft.com/office/drawing/2014/main" id="{F7820C0C-2DF5-7963-4961-4F4FF3E0ED5F}"/>
                </a:ext>
              </a:extLst>
            </p:cNvPr>
            <p:cNvSpPr/>
            <p:nvPr/>
          </p:nvSpPr>
          <p:spPr>
            <a:xfrm>
              <a:off x="6434021" y="2786331"/>
              <a:ext cx="991702" cy="1768246"/>
            </a:xfrm>
            <a:custGeom>
              <a:avLst/>
              <a:gdLst/>
              <a:ahLst/>
              <a:cxnLst/>
              <a:rect l="l" t="t" r="r" b="b"/>
              <a:pathLst>
                <a:path w="34993" h="62394" extrusionOk="0">
                  <a:moveTo>
                    <a:pt x="7473" y="0"/>
                  </a:moveTo>
                  <a:cubicBezTo>
                    <a:pt x="7473" y="0"/>
                    <a:pt x="4337" y="13410"/>
                    <a:pt x="4337" y="18180"/>
                  </a:cubicBezTo>
                  <a:cubicBezTo>
                    <a:pt x="4337" y="22983"/>
                    <a:pt x="4337" y="26819"/>
                    <a:pt x="4104" y="30655"/>
                  </a:cubicBezTo>
                  <a:cubicBezTo>
                    <a:pt x="3870" y="34525"/>
                    <a:pt x="2569" y="41963"/>
                    <a:pt x="3036" y="45800"/>
                  </a:cubicBezTo>
                  <a:cubicBezTo>
                    <a:pt x="3503" y="49669"/>
                    <a:pt x="4104" y="57241"/>
                    <a:pt x="4104" y="57241"/>
                  </a:cubicBezTo>
                  <a:cubicBezTo>
                    <a:pt x="4104" y="57241"/>
                    <a:pt x="1" y="60510"/>
                    <a:pt x="1" y="61678"/>
                  </a:cubicBezTo>
                  <a:cubicBezTo>
                    <a:pt x="1" y="62168"/>
                    <a:pt x="437" y="62394"/>
                    <a:pt x="1098" y="62394"/>
                  </a:cubicBezTo>
                  <a:cubicBezTo>
                    <a:pt x="2011" y="62394"/>
                    <a:pt x="3352" y="61965"/>
                    <a:pt x="4571" y="61211"/>
                  </a:cubicBezTo>
                  <a:cubicBezTo>
                    <a:pt x="6672" y="59910"/>
                    <a:pt x="7239" y="58976"/>
                    <a:pt x="7239" y="58976"/>
                  </a:cubicBezTo>
                  <a:lnTo>
                    <a:pt x="7706" y="59443"/>
                  </a:lnTo>
                  <a:lnTo>
                    <a:pt x="8407" y="58742"/>
                  </a:lnTo>
                  <a:lnTo>
                    <a:pt x="8640" y="56174"/>
                  </a:lnTo>
                  <a:lnTo>
                    <a:pt x="10975" y="35192"/>
                  </a:lnTo>
                  <a:lnTo>
                    <a:pt x="14244" y="14344"/>
                  </a:lnTo>
                  <a:lnTo>
                    <a:pt x="19948" y="39428"/>
                  </a:lnTo>
                  <a:lnTo>
                    <a:pt x="24952" y="56774"/>
                  </a:lnTo>
                  <a:lnTo>
                    <a:pt x="26119" y="57241"/>
                  </a:lnTo>
                  <a:lnTo>
                    <a:pt x="26353" y="58308"/>
                  </a:lnTo>
                  <a:lnTo>
                    <a:pt x="27520" y="59009"/>
                  </a:lnTo>
                  <a:lnTo>
                    <a:pt x="28688" y="59109"/>
                  </a:lnTo>
                  <a:lnTo>
                    <a:pt x="29855" y="60176"/>
                  </a:lnTo>
                  <a:cubicBezTo>
                    <a:pt x="29855" y="60176"/>
                    <a:pt x="32943" y="61141"/>
                    <a:pt x="34031" y="61141"/>
                  </a:cubicBezTo>
                  <a:cubicBezTo>
                    <a:pt x="34139" y="61141"/>
                    <a:pt x="34228" y="61132"/>
                    <a:pt x="34292" y="61110"/>
                  </a:cubicBezTo>
                  <a:cubicBezTo>
                    <a:pt x="34992" y="60877"/>
                    <a:pt x="34959" y="59943"/>
                    <a:pt x="33124" y="58542"/>
                  </a:cubicBezTo>
                  <a:cubicBezTo>
                    <a:pt x="31256" y="57141"/>
                    <a:pt x="28121" y="56307"/>
                    <a:pt x="28121" y="56307"/>
                  </a:cubicBezTo>
                  <a:cubicBezTo>
                    <a:pt x="28121" y="56307"/>
                    <a:pt x="27754" y="44532"/>
                    <a:pt x="26953" y="37660"/>
                  </a:cubicBezTo>
                  <a:cubicBezTo>
                    <a:pt x="26119" y="30789"/>
                    <a:pt x="25085" y="24951"/>
                    <a:pt x="25085" y="20081"/>
                  </a:cubicBezTo>
                  <a:cubicBezTo>
                    <a:pt x="25085" y="15178"/>
                    <a:pt x="23451" y="934"/>
                    <a:pt x="23451" y="934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40;p31">
              <a:extLst>
                <a:ext uri="{FF2B5EF4-FFF2-40B4-BE49-F238E27FC236}">
                  <a16:creationId xmlns:a16="http://schemas.microsoft.com/office/drawing/2014/main" id="{CA30B21C-A9B4-5E83-2054-EF65659E8AD6}"/>
                </a:ext>
              </a:extLst>
            </p:cNvPr>
            <p:cNvSpPr/>
            <p:nvPr/>
          </p:nvSpPr>
          <p:spPr>
            <a:xfrm>
              <a:off x="6626883" y="2041581"/>
              <a:ext cx="557788" cy="813868"/>
            </a:xfrm>
            <a:custGeom>
              <a:avLst/>
              <a:gdLst/>
              <a:ahLst/>
              <a:cxnLst/>
              <a:rect l="l" t="t" r="r" b="b"/>
              <a:pathLst>
                <a:path w="19682" h="28718" extrusionOk="0">
                  <a:moveTo>
                    <a:pt x="9303" y="0"/>
                  </a:moveTo>
                  <a:cubicBezTo>
                    <a:pt x="9095" y="0"/>
                    <a:pt x="8892" y="17"/>
                    <a:pt x="8707" y="59"/>
                  </a:cubicBezTo>
                  <a:lnTo>
                    <a:pt x="1" y="3395"/>
                  </a:lnTo>
                  <a:lnTo>
                    <a:pt x="701" y="27312"/>
                  </a:lnTo>
                  <a:cubicBezTo>
                    <a:pt x="701" y="27312"/>
                    <a:pt x="3481" y="28718"/>
                    <a:pt x="8377" y="28718"/>
                  </a:cubicBezTo>
                  <a:cubicBezTo>
                    <a:pt x="8540" y="28718"/>
                    <a:pt x="8706" y="28716"/>
                    <a:pt x="8874" y="28713"/>
                  </a:cubicBezTo>
                  <a:cubicBezTo>
                    <a:pt x="14077" y="28646"/>
                    <a:pt x="17613" y="28446"/>
                    <a:pt x="17613" y="28446"/>
                  </a:cubicBezTo>
                  <a:lnTo>
                    <a:pt x="19681" y="2294"/>
                  </a:lnTo>
                  <a:lnTo>
                    <a:pt x="11309" y="360"/>
                  </a:lnTo>
                  <a:cubicBezTo>
                    <a:pt x="11309" y="360"/>
                    <a:pt x="10253" y="0"/>
                    <a:pt x="93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41;p31">
              <a:extLst>
                <a:ext uri="{FF2B5EF4-FFF2-40B4-BE49-F238E27FC236}">
                  <a16:creationId xmlns:a16="http://schemas.microsoft.com/office/drawing/2014/main" id="{8E4F5C8A-EFF7-FEC5-2315-044B4221606C}"/>
                </a:ext>
              </a:extLst>
            </p:cNvPr>
            <p:cNvSpPr/>
            <p:nvPr/>
          </p:nvSpPr>
          <p:spPr>
            <a:xfrm>
              <a:off x="6827311" y="2096195"/>
              <a:ext cx="128579" cy="753447"/>
            </a:xfrm>
            <a:custGeom>
              <a:avLst/>
              <a:gdLst/>
              <a:ahLst/>
              <a:cxnLst/>
              <a:rect l="l" t="t" r="r" b="b"/>
              <a:pathLst>
                <a:path w="4537" h="26586" extrusionOk="0">
                  <a:moveTo>
                    <a:pt x="3269" y="0"/>
                  </a:moveTo>
                  <a:lnTo>
                    <a:pt x="1735" y="2335"/>
                  </a:lnTo>
                  <a:lnTo>
                    <a:pt x="2669" y="4737"/>
                  </a:lnTo>
                  <a:lnTo>
                    <a:pt x="0" y="23450"/>
                  </a:lnTo>
                  <a:lnTo>
                    <a:pt x="1401" y="26586"/>
                  </a:lnTo>
                  <a:lnTo>
                    <a:pt x="3736" y="22983"/>
                  </a:lnTo>
                  <a:lnTo>
                    <a:pt x="3436" y="4904"/>
                  </a:lnTo>
                  <a:lnTo>
                    <a:pt x="4537" y="24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42;p31">
              <a:extLst>
                <a:ext uri="{FF2B5EF4-FFF2-40B4-BE49-F238E27FC236}">
                  <a16:creationId xmlns:a16="http://schemas.microsoft.com/office/drawing/2014/main" id="{40F19184-9958-9B2C-1480-3B19638BA964}"/>
                </a:ext>
              </a:extLst>
            </p:cNvPr>
            <p:cNvSpPr/>
            <p:nvPr/>
          </p:nvSpPr>
          <p:spPr>
            <a:xfrm>
              <a:off x="6833915" y="2006155"/>
              <a:ext cx="185315" cy="230914"/>
            </a:xfrm>
            <a:custGeom>
              <a:avLst/>
              <a:gdLst/>
              <a:ahLst/>
              <a:cxnLst/>
              <a:rect l="l" t="t" r="r" b="b"/>
              <a:pathLst>
                <a:path w="6539" h="8148" extrusionOk="0">
                  <a:moveTo>
                    <a:pt x="3852" y="1"/>
                  </a:moveTo>
                  <a:cubicBezTo>
                    <a:pt x="3812" y="1"/>
                    <a:pt x="3773" y="3"/>
                    <a:pt x="3737" y="8"/>
                  </a:cubicBezTo>
                  <a:cubicBezTo>
                    <a:pt x="3036" y="142"/>
                    <a:pt x="1435" y="209"/>
                    <a:pt x="1435" y="209"/>
                  </a:cubicBezTo>
                  <a:lnTo>
                    <a:pt x="1" y="1876"/>
                  </a:lnTo>
                  <a:lnTo>
                    <a:pt x="268" y="7080"/>
                  </a:lnTo>
                  <a:lnTo>
                    <a:pt x="3203" y="4712"/>
                  </a:lnTo>
                  <a:lnTo>
                    <a:pt x="5571" y="8148"/>
                  </a:lnTo>
                  <a:cubicBezTo>
                    <a:pt x="5571" y="8148"/>
                    <a:pt x="6539" y="3611"/>
                    <a:pt x="6172" y="2210"/>
                  </a:cubicBezTo>
                  <a:cubicBezTo>
                    <a:pt x="5793" y="851"/>
                    <a:pt x="4574" y="1"/>
                    <a:pt x="385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43;p31">
              <a:extLst>
                <a:ext uri="{FF2B5EF4-FFF2-40B4-BE49-F238E27FC236}">
                  <a16:creationId xmlns:a16="http://schemas.microsoft.com/office/drawing/2014/main" id="{EFFD667C-45AD-FAA6-D658-FE8E4198C564}"/>
                </a:ext>
              </a:extLst>
            </p:cNvPr>
            <p:cNvSpPr/>
            <p:nvPr/>
          </p:nvSpPr>
          <p:spPr>
            <a:xfrm>
              <a:off x="6863220" y="1943039"/>
              <a:ext cx="143740" cy="187838"/>
            </a:xfrm>
            <a:custGeom>
              <a:avLst/>
              <a:gdLst/>
              <a:ahLst/>
              <a:cxnLst/>
              <a:rect l="l" t="t" r="r" b="b"/>
              <a:pathLst>
                <a:path w="5072" h="6628" extrusionOk="0">
                  <a:moveTo>
                    <a:pt x="1" y="0"/>
                  </a:moveTo>
                  <a:cubicBezTo>
                    <a:pt x="1" y="0"/>
                    <a:pt x="1" y="101"/>
                    <a:pt x="34" y="267"/>
                  </a:cubicBezTo>
                  <a:cubicBezTo>
                    <a:pt x="101" y="1135"/>
                    <a:pt x="368" y="3770"/>
                    <a:pt x="535" y="4604"/>
                  </a:cubicBezTo>
                  <a:cubicBezTo>
                    <a:pt x="689" y="5559"/>
                    <a:pt x="1867" y="6628"/>
                    <a:pt x="2441" y="6628"/>
                  </a:cubicBezTo>
                  <a:cubicBezTo>
                    <a:pt x="2488" y="6628"/>
                    <a:pt x="2531" y="6620"/>
                    <a:pt x="2569" y="6605"/>
                  </a:cubicBezTo>
                  <a:cubicBezTo>
                    <a:pt x="3070" y="6405"/>
                    <a:pt x="4304" y="4871"/>
                    <a:pt x="4437" y="4370"/>
                  </a:cubicBezTo>
                  <a:cubicBezTo>
                    <a:pt x="4537" y="3837"/>
                    <a:pt x="5071" y="1468"/>
                    <a:pt x="5071" y="1468"/>
                  </a:cubicBezTo>
                  <a:lnTo>
                    <a:pt x="5071" y="1468"/>
                  </a:lnTo>
                  <a:cubicBezTo>
                    <a:pt x="5071" y="1468"/>
                    <a:pt x="3403" y="2235"/>
                    <a:pt x="2703" y="2235"/>
                  </a:cubicBezTo>
                  <a:cubicBezTo>
                    <a:pt x="2002" y="22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4;p31">
              <a:extLst>
                <a:ext uri="{FF2B5EF4-FFF2-40B4-BE49-F238E27FC236}">
                  <a16:creationId xmlns:a16="http://schemas.microsoft.com/office/drawing/2014/main" id="{9D6014F9-B79C-24AD-2667-FD2B8EBA4CD3}"/>
                </a:ext>
              </a:extLst>
            </p:cNvPr>
            <p:cNvSpPr/>
            <p:nvPr/>
          </p:nvSpPr>
          <p:spPr>
            <a:xfrm>
              <a:off x="7023007" y="1830440"/>
              <a:ext cx="79749" cy="93692"/>
            </a:xfrm>
            <a:custGeom>
              <a:avLst/>
              <a:gdLst/>
              <a:ahLst/>
              <a:cxnLst/>
              <a:rect l="l" t="t" r="r" b="b"/>
              <a:pathLst>
                <a:path w="2814" h="3306" extrusionOk="0">
                  <a:moveTo>
                    <a:pt x="2156" y="1"/>
                  </a:moveTo>
                  <a:cubicBezTo>
                    <a:pt x="1705" y="1"/>
                    <a:pt x="1068" y="638"/>
                    <a:pt x="1068" y="638"/>
                  </a:cubicBezTo>
                  <a:cubicBezTo>
                    <a:pt x="1068" y="638"/>
                    <a:pt x="0" y="2906"/>
                    <a:pt x="534" y="3273"/>
                  </a:cubicBezTo>
                  <a:cubicBezTo>
                    <a:pt x="568" y="3295"/>
                    <a:pt x="606" y="3305"/>
                    <a:pt x="647" y="3305"/>
                  </a:cubicBezTo>
                  <a:cubicBezTo>
                    <a:pt x="1301" y="3305"/>
                    <a:pt x="2814" y="735"/>
                    <a:pt x="2469" y="171"/>
                  </a:cubicBezTo>
                  <a:cubicBezTo>
                    <a:pt x="2390" y="49"/>
                    <a:pt x="228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45;p31">
              <a:extLst>
                <a:ext uri="{FF2B5EF4-FFF2-40B4-BE49-F238E27FC236}">
                  <a16:creationId xmlns:a16="http://schemas.microsoft.com/office/drawing/2014/main" id="{B082DED9-2461-A6A5-AB7E-C5EFC7C3A35E}"/>
                </a:ext>
              </a:extLst>
            </p:cNvPr>
            <p:cNvSpPr/>
            <p:nvPr/>
          </p:nvSpPr>
          <p:spPr>
            <a:xfrm>
              <a:off x="6836749" y="1684398"/>
              <a:ext cx="255287" cy="352436"/>
            </a:xfrm>
            <a:custGeom>
              <a:avLst/>
              <a:gdLst/>
              <a:ahLst/>
              <a:cxnLst/>
              <a:rect l="l" t="t" r="r" b="b"/>
              <a:pathLst>
                <a:path w="9008" h="12436" extrusionOk="0">
                  <a:moveTo>
                    <a:pt x="3749" y="1"/>
                  </a:moveTo>
                  <a:cubicBezTo>
                    <a:pt x="3397" y="1"/>
                    <a:pt x="3093" y="71"/>
                    <a:pt x="2870" y="220"/>
                  </a:cubicBezTo>
                  <a:cubicBezTo>
                    <a:pt x="2870" y="220"/>
                    <a:pt x="1268" y="921"/>
                    <a:pt x="902" y="1721"/>
                  </a:cubicBezTo>
                  <a:cubicBezTo>
                    <a:pt x="568" y="2522"/>
                    <a:pt x="1" y="6725"/>
                    <a:pt x="568" y="8693"/>
                  </a:cubicBezTo>
                  <a:cubicBezTo>
                    <a:pt x="1135" y="10628"/>
                    <a:pt x="2503" y="12329"/>
                    <a:pt x="3303" y="12429"/>
                  </a:cubicBezTo>
                  <a:cubicBezTo>
                    <a:pt x="3340" y="12433"/>
                    <a:pt x="3379" y="12436"/>
                    <a:pt x="3421" y="12436"/>
                  </a:cubicBezTo>
                  <a:cubicBezTo>
                    <a:pt x="4290" y="12436"/>
                    <a:pt x="6198" y="11444"/>
                    <a:pt x="6739" y="9694"/>
                  </a:cubicBezTo>
                  <a:cubicBezTo>
                    <a:pt x="7306" y="7859"/>
                    <a:pt x="7873" y="5958"/>
                    <a:pt x="7973" y="4690"/>
                  </a:cubicBezTo>
                  <a:cubicBezTo>
                    <a:pt x="8107" y="3456"/>
                    <a:pt x="9007" y="4123"/>
                    <a:pt x="7773" y="2288"/>
                  </a:cubicBezTo>
                  <a:cubicBezTo>
                    <a:pt x="6788" y="862"/>
                    <a:pt x="4977" y="1"/>
                    <a:pt x="374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46;p31">
              <a:extLst>
                <a:ext uri="{FF2B5EF4-FFF2-40B4-BE49-F238E27FC236}">
                  <a16:creationId xmlns:a16="http://schemas.microsoft.com/office/drawing/2014/main" id="{4C1B1A36-E107-B0BA-5F90-4FFCF394962E}"/>
                </a:ext>
              </a:extLst>
            </p:cNvPr>
            <p:cNvSpPr/>
            <p:nvPr/>
          </p:nvSpPr>
          <p:spPr>
            <a:xfrm>
              <a:off x="6915226" y="1827691"/>
              <a:ext cx="17032" cy="32166"/>
            </a:xfrm>
            <a:custGeom>
              <a:avLst/>
              <a:gdLst/>
              <a:ahLst/>
              <a:cxnLst/>
              <a:rect l="l" t="t" r="r" b="b"/>
              <a:pathLst>
                <a:path w="601" h="1135" extrusionOk="0">
                  <a:moveTo>
                    <a:pt x="301" y="1"/>
                  </a:moveTo>
                  <a:cubicBezTo>
                    <a:pt x="134" y="1"/>
                    <a:pt x="1" y="268"/>
                    <a:pt x="34" y="568"/>
                  </a:cubicBezTo>
                  <a:cubicBezTo>
                    <a:pt x="34" y="868"/>
                    <a:pt x="167" y="1135"/>
                    <a:pt x="334" y="1135"/>
                  </a:cubicBezTo>
                  <a:cubicBezTo>
                    <a:pt x="468" y="1135"/>
                    <a:pt x="601" y="868"/>
                    <a:pt x="601" y="568"/>
                  </a:cubicBezTo>
                  <a:cubicBezTo>
                    <a:pt x="568" y="234"/>
                    <a:pt x="434" y="1"/>
                    <a:pt x="30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47;p31">
              <a:extLst>
                <a:ext uri="{FF2B5EF4-FFF2-40B4-BE49-F238E27FC236}">
                  <a16:creationId xmlns:a16="http://schemas.microsoft.com/office/drawing/2014/main" id="{910990FD-476D-C1C7-D130-C7A929607CB1}"/>
                </a:ext>
              </a:extLst>
            </p:cNvPr>
            <p:cNvSpPr/>
            <p:nvPr/>
          </p:nvSpPr>
          <p:spPr>
            <a:xfrm>
              <a:off x="6978568" y="1831488"/>
              <a:ext cx="16097" cy="32166"/>
            </a:xfrm>
            <a:custGeom>
              <a:avLst/>
              <a:gdLst/>
              <a:ahLst/>
              <a:cxnLst/>
              <a:rect l="l" t="t" r="r" b="b"/>
              <a:pathLst>
                <a:path w="568" h="1135" extrusionOk="0">
                  <a:moveTo>
                    <a:pt x="267" y="0"/>
                  </a:moveTo>
                  <a:cubicBezTo>
                    <a:pt x="101" y="0"/>
                    <a:pt x="0" y="267"/>
                    <a:pt x="0" y="567"/>
                  </a:cubicBezTo>
                  <a:cubicBezTo>
                    <a:pt x="0" y="901"/>
                    <a:pt x="167" y="1134"/>
                    <a:pt x="301" y="1134"/>
                  </a:cubicBezTo>
                  <a:cubicBezTo>
                    <a:pt x="467" y="1134"/>
                    <a:pt x="568" y="868"/>
                    <a:pt x="568" y="567"/>
                  </a:cubicBezTo>
                  <a:cubicBezTo>
                    <a:pt x="568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48;p31">
              <a:extLst>
                <a:ext uri="{FF2B5EF4-FFF2-40B4-BE49-F238E27FC236}">
                  <a16:creationId xmlns:a16="http://schemas.microsoft.com/office/drawing/2014/main" id="{C7F9B2B9-3553-4B85-398C-6118BDA1E838}"/>
                </a:ext>
              </a:extLst>
            </p:cNvPr>
            <p:cNvSpPr/>
            <p:nvPr/>
          </p:nvSpPr>
          <p:spPr>
            <a:xfrm>
              <a:off x="6899156" y="1785151"/>
              <a:ext cx="39733" cy="17996"/>
            </a:xfrm>
            <a:custGeom>
              <a:avLst/>
              <a:gdLst/>
              <a:ahLst/>
              <a:cxnLst/>
              <a:rect l="l" t="t" r="r" b="b"/>
              <a:pathLst>
                <a:path w="1402" h="635" fill="none" extrusionOk="0">
                  <a:moveTo>
                    <a:pt x="0" y="635"/>
                  </a:moveTo>
                  <a:cubicBezTo>
                    <a:pt x="301" y="168"/>
                    <a:pt x="901" y="1"/>
                    <a:pt x="1401" y="234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49;p31">
              <a:extLst>
                <a:ext uri="{FF2B5EF4-FFF2-40B4-BE49-F238E27FC236}">
                  <a16:creationId xmlns:a16="http://schemas.microsoft.com/office/drawing/2014/main" id="{C65F2E29-8E7B-A428-D87D-783B0AAA6180}"/>
                </a:ext>
              </a:extLst>
            </p:cNvPr>
            <p:cNvSpPr/>
            <p:nvPr/>
          </p:nvSpPr>
          <p:spPr>
            <a:xfrm>
              <a:off x="6972900" y="1787985"/>
              <a:ext cx="43502" cy="27461"/>
            </a:xfrm>
            <a:custGeom>
              <a:avLst/>
              <a:gdLst/>
              <a:ahLst/>
              <a:cxnLst/>
              <a:rect l="l" t="t" r="r" b="b"/>
              <a:pathLst>
                <a:path w="1535" h="969" fill="none" extrusionOk="0">
                  <a:moveTo>
                    <a:pt x="0" y="368"/>
                  </a:moveTo>
                  <a:cubicBezTo>
                    <a:pt x="0" y="368"/>
                    <a:pt x="734" y="1"/>
                    <a:pt x="1535" y="968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50;p31">
              <a:extLst>
                <a:ext uri="{FF2B5EF4-FFF2-40B4-BE49-F238E27FC236}">
                  <a16:creationId xmlns:a16="http://schemas.microsoft.com/office/drawing/2014/main" id="{0FC15154-0EC1-9745-114A-B3C5EE3389BB}"/>
                </a:ext>
              </a:extLst>
            </p:cNvPr>
            <p:cNvSpPr/>
            <p:nvPr/>
          </p:nvSpPr>
          <p:spPr>
            <a:xfrm>
              <a:off x="6918995" y="1930739"/>
              <a:ext cx="50133" cy="9494"/>
            </a:xfrm>
            <a:custGeom>
              <a:avLst/>
              <a:gdLst/>
              <a:ahLst/>
              <a:cxnLst/>
              <a:rect l="l" t="t" r="r" b="b"/>
              <a:pathLst>
                <a:path w="1769" h="335" fill="none" extrusionOk="0">
                  <a:moveTo>
                    <a:pt x="1" y="1"/>
                  </a:moveTo>
                  <a:cubicBezTo>
                    <a:pt x="535" y="268"/>
                    <a:pt x="1168" y="334"/>
                    <a:pt x="1769" y="20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51;p31">
              <a:extLst>
                <a:ext uri="{FF2B5EF4-FFF2-40B4-BE49-F238E27FC236}">
                  <a16:creationId xmlns:a16="http://schemas.microsoft.com/office/drawing/2014/main" id="{35424AC6-B563-398F-BF2B-1B841AC04198}"/>
                </a:ext>
              </a:extLst>
            </p:cNvPr>
            <p:cNvSpPr/>
            <p:nvPr/>
          </p:nvSpPr>
          <p:spPr>
            <a:xfrm>
              <a:off x="6942632" y="1820152"/>
              <a:ext cx="34065" cy="85105"/>
            </a:xfrm>
            <a:custGeom>
              <a:avLst/>
              <a:gdLst/>
              <a:ahLst/>
              <a:cxnLst/>
              <a:rect l="l" t="t" r="r" b="b"/>
              <a:pathLst>
                <a:path w="1202" h="3003" fill="none" extrusionOk="0">
                  <a:moveTo>
                    <a:pt x="835" y="0"/>
                  </a:moveTo>
                  <a:cubicBezTo>
                    <a:pt x="835" y="0"/>
                    <a:pt x="1202" y="2735"/>
                    <a:pt x="935" y="2869"/>
                  </a:cubicBezTo>
                  <a:cubicBezTo>
                    <a:pt x="635" y="3002"/>
                    <a:pt x="1" y="2669"/>
                    <a:pt x="1" y="2669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2;p31">
              <a:extLst>
                <a:ext uri="{FF2B5EF4-FFF2-40B4-BE49-F238E27FC236}">
                  <a16:creationId xmlns:a16="http://schemas.microsoft.com/office/drawing/2014/main" id="{B98745B7-469F-8B87-9386-D616B89B7303}"/>
                </a:ext>
              </a:extLst>
            </p:cNvPr>
            <p:cNvSpPr/>
            <p:nvPr/>
          </p:nvSpPr>
          <p:spPr>
            <a:xfrm>
              <a:off x="6807444" y="1645032"/>
              <a:ext cx="291193" cy="226437"/>
            </a:xfrm>
            <a:custGeom>
              <a:avLst/>
              <a:gdLst/>
              <a:ahLst/>
              <a:cxnLst/>
              <a:rect l="l" t="t" r="r" b="b"/>
              <a:pathLst>
                <a:path w="10275" h="7990" extrusionOk="0">
                  <a:moveTo>
                    <a:pt x="5062" y="0"/>
                  </a:moveTo>
                  <a:cubicBezTo>
                    <a:pt x="3107" y="0"/>
                    <a:pt x="2169" y="341"/>
                    <a:pt x="2169" y="341"/>
                  </a:cubicBezTo>
                  <a:cubicBezTo>
                    <a:pt x="2169" y="341"/>
                    <a:pt x="1" y="775"/>
                    <a:pt x="68" y="1909"/>
                  </a:cubicBezTo>
                  <a:cubicBezTo>
                    <a:pt x="101" y="3077"/>
                    <a:pt x="901" y="5112"/>
                    <a:pt x="901" y="5112"/>
                  </a:cubicBezTo>
                  <a:cubicBezTo>
                    <a:pt x="901" y="5112"/>
                    <a:pt x="1669" y="5579"/>
                    <a:pt x="1535" y="6079"/>
                  </a:cubicBezTo>
                  <a:cubicBezTo>
                    <a:pt x="1421" y="6537"/>
                    <a:pt x="1454" y="7388"/>
                    <a:pt x="1739" y="7388"/>
                  </a:cubicBezTo>
                  <a:cubicBezTo>
                    <a:pt x="1787" y="7388"/>
                    <a:pt x="1841" y="7365"/>
                    <a:pt x="1902" y="7313"/>
                  </a:cubicBezTo>
                  <a:cubicBezTo>
                    <a:pt x="2369" y="6913"/>
                    <a:pt x="2102" y="5512"/>
                    <a:pt x="2302" y="5312"/>
                  </a:cubicBezTo>
                  <a:cubicBezTo>
                    <a:pt x="2736" y="5045"/>
                    <a:pt x="3036" y="4544"/>
                    <a:pt x="3070" y="4044"/>
                  </a:cubicBezTo>
                  <a:cubicBezTo>
                    <a:pt x="3070" y="3277"/>
                    <a:pt x="2603" y="2576"/>
                    <a:pt x="2736" y="2376"/>
                  </a:cubicBezTo>
                  <a:cubicBezTo>
                    <a:pt x="2766" y="2331"/>
                    <a:pt x="2905" y="2309"/>
                    <a:pt x="3115" y="2309"/>
                  </a:cubicBezTo>
                  <a:cubicBezTo>
                    <a:pt x="3827" y="2309"/>
                    <a:pt x="5355" y="2557"/>
                    <a:pt x="6205" y="2943"/>
                  </a:cubicBezTo>
                  <a:cubicBezTo>
                    <a:pt x="7273" y="3444"/>
                    <a:pt x="8774" y="4278"/>
                    <a:pt x="8373" y="5112"/>
                  </a:cubicBezTo>
                  <a:cubicBezTo>
                    <a:pt x="8140" y="5512"/>
                    <a:pt x="8173" y="6046"/>
                    <a:pt x="8507" y="6413"/>
                  </a:cubicBezTo>
                  <a:cubicBezTo>
                    <a:pt x="8507" y="6413"/>
                    <a:pt x="8040" y="7613"/>
                    <a:pt x="8373" y="7947"/>
                  </a:cubicBezTo>
                  <a:cubicBezTo>
                    <a:pt x="8406" y="7976"/>
                    <a:pt x="8438" y="7989"/>
                    <a:pt x="8471" y="7989"/>
                  </a:cubicBezTo>
                  <a:cubicBezTo>
                    <a:pt x="8775" y="7989"/>
                    <a:pt x="9074" y="6846"/>
                    <a:pt x="9074" y="6846"/>
                  </a:cubicBezTo>
                  <a:cubicBezTo>
                    <a:pt x="9508" y="6746"/>
                    <a:pt x="9841" y="6413"/>
                    <a:pt x="9908" y="5945"/>
                  </a:cubicBezTo>
                  <a:cubicBezTo>
                    <a:pt x="10208" y="4945"/>
                    <a:pt x="10275" y="3877"/>
                    <a:pt x="10175" y="2810"/>
                  </a:cubicBezTo>
                  <a:cubicBezTo>
                    <a:pt x="9975" y="1809"/>
                    <a:pt x="7873" y="75"/>
                    <a:pt x="5571" y="8"/>
                  </a:cubicBezTo>
                  <a:cubicBezTo>
                    <a:pt x="5394" y="3"/>
                    <a:pt x="5224" y="0"/>
                    <a:pt x="5062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3;p31">
              <a:extLst>
                <a:ext uri="{FF2B5EF4-FFF2-40B4-BE49-F238E27FC236}">
                  <a16:creationId xmlns:a16="http://schemas.microsoft.com/office/drawing/2014/main" id="{4C376F83-0234-2367-F3E5-18D78B4F75B0}"/>
                </a:ext>
              </a:extLst>
            </p:cNvPr>
            <p:cNvSpPr/>
            <p:nvPr/>
          </p:nvSpPr>
          <p:spPr>
            <a:xfrm>
              <a:off x="6831081" y="1577098"/>
              <a:ext cx="335631" cy="206372"/>
            </a:xfrm>
            <a:custGeom>
              <a:avLst/>
              <a:gdLst/>
              <a:ahLst/>
              <a:cxnLst/>
              <a:rect l="l" t="t" r="r" b="b"/>
              <a:pathLst>
                <a:path w="11843" h="7282" extrusionOk="0">
                  <a:moveTo>
                    <a:pt x="4694" y="0"/>
                  </a:moveTo>
                  <a:cubicBezTo>
                    <a:pt x="2633" y="0"/>
                    <a:pt x="416" y="453"/>
                    <a:pt x="234" y="1337"/>
                  </a:cubicBezTo>
                  <a:cubicBezTo>
                    <a:pt x="1" y="2605"/>
                    <a:pt x="1602" y="3839"/>
                    <a:pt x="1602" y="3839"/>
                  </a:cubicBezTo>
                  <a:cubicBezTo>
                    <a:pt x="1602" y="3839"/>
                    <a:pt x="4204" y="6141"/>
                    <a:pt x="6439" y="7042"/>
                  </a:cubicBezTo>
                  <a:cubicBezTo>
                    <a:pt x="6875" y="7209"/>
                    <a:pt x="7334" y="7282"/>
                    <a:pt x="7792" y="7282"/>
                  </a:cubicBezTo>
                  <a:cubicBezTo>
                    <a:pt x="9710" y="7282"/>
                    <a:pt x="11601" y="5997"/>
                    <a:pt x="11709" y="4973"/>
                  </a:cubicBezTo>
                  <a:cubicBezTo>
                    <a:pt x="11843" y="3706"/>
                    <a:pt x="9641" y="1838"/>
                    <a:pt x="9074" y="1771"/>
                  </a:cubicBezTo>
                  <a:cubicBezTo>
                    <a:pt x="8507" y="1704"/>
                    <a:pt x="9407" y="937"/>
                    <a:pt x="7273" y="303"/>
                  </a:cubicBezTo>
                  <a:cubicBezTo>
                    <a:pt x="6600" y="101"/>
                    <a:pt x="5664" y="0"/>
                    <a:pt x="4694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54;p31">
              <a:extLst>
                <a:ext uri="{FF2B5EF4-FFF2-40B4-BE49-F238E27FC236}">
                  <a16:creationId xmlns:a16="http://schemas.microsoft.com/office/drawing/2014/main" id="{2D2284C7-1913-455D-2EE6-59F5B25506B6}"/>
                </a:ext>
              </a:extLst>
            </p:cNvPr>
            <p:cNvSpPr/>
            <p:nvPr/>
          </p:nvSpPr>
          <p:spPr>
            <a:xfrm>
              <a:off x="6429288" y="2053570"/>
              <a:ext cx="414104" cy="1110871"/>
            </a:xfrm>
            <a:custGeom>
              <a:avLst/>
              <a:gdLst/>
              <a:ahLst/>
              <a:cxnLst/>
              <a:rect l="l" t="t" r="r" b="b"/>
              <a:pathLst>
                <a:path w="14612" h="39198" extrusionOk="0">
                  <a:moveTo>
                    <a:pt x="14270" y="0"/>
                  </a:moveTo>
                  <a:cubicBezTo>
                    <a:pt x="12233" y="0"/>
                    <a:pt x="5772" y="2690"/>
                    <a:pt x="5772" y="2972"/>
                  </a:cubicBezTo>
                  <a:cubicBezTo>
                    <a:pt x="5772" y="3272"/>
                    <a:pt x="6606" y="20084"/>
                    <a:pt x="6606" y="23653"/>
                  </a:cubicBezTo>
                  <a:cubicBezTo>
                    <a:pt x="6606" y="27223"/>
                    <a:pt x="6406" y="29624"/>
                    <a:pt x="5905" y="30091"/>
                  </a:cubicBezTo>
                  <a:cubicBezTo>
                    <a:pt x="5438" y="30558"/>
                    <a:pt x="1" y="35529"/>
                    <a:pt x="1" y="36229"/>
                  </a:cubicBezTo>
                  <a:cubicBezTo>
                    <a:pt x="1" y="36930"/>
                    <a:pt x="1168" y="39198"/>
                    <a:pt x="1168" y="39198"/>
                  </a:cubicBezTo>
                  <a:cubicBezTo>
                    <a:pt x="1168" y="39198"/>
                    <a:pt x="4604" y="33527"/>
                    <a:pt x="6539" y="31726"/>
                  </a:cubicBezTo>
                  <a:cubicBezTo>
                    <a:pt x="8474" y="29925"/>
                    <a:pt x="10742" y="24888"/>
                    <a:pt x="12510" y="19851"/>
                  </a:cubicBezTo>
                  <a:cubicBezTo>
                    <a:pt x="14278" y="14780"/>
                    <a:pt x="14611" y="37"/>
                    <a:pt x="14611" y="37"/>
                  </a:cubicBezTo>
                  <a:cubicBezTo>
                    <a:pt x="14519" y="12"/>
                    <a:pt x="14404" y="0"/>
                    <a:pt x="14270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5;p31">
              <a:extLst>
                <a:ext uri="{FF2B5EF4-FFF2-40B4-BE49-F238E27FC236}">
                  <a16:creationId xmlns:a16="http://schemas.microsoft.com/office/drawing/2014/main" id="{9DEEB562-744D-45AA-F90C-3505CC700C12}"/>
                </a:ext>
              </a:extLst>
            </p:cNvPr>
            <p:cNvSpPr/>
            <p:nvPr/>
          </p:nvSpPr>
          <p:spPr>
            <a:xfrm>
              <a:off x="6358407" y="2137800"/>
              <a:ext cx="267558" cy="511735"/>
            </a:xfrm>
            <a:custGeom>
              <a:avLst/>
              <a:gdLst/>
              <a:ahLst/>
              <a:cxnLst/>
              <a:rect l="l" t="t" r="r" b="b"/>
              <a:pathLst>
                <a:path w="9441" h="18057" extrusionOk="0">
                  <a:moveTo>
                    <a:pt x="8239" y="0"/>
                  </a:moveTo>
                  <a:lnTo>
                    <a:pt x="8073" y="267"/>
                  </a:lnTo>
                  <a:cubicBezTo>
                    <a:pt x="7005" y="2235"/>
                    <a:pt x="6071" y="4270"/>
                    <a:pt x="5237" y="6338"/>
                  </a:cubicBezTo>
                  <a:cubicBezTo>
                    <a:pt x="3803" y="9840"/>
                    <a:pt x="0" y="15678"/>
                    <a:pt x="834" y="16812"/>
                  </a:cubicBezTo>
                  <a:cubicBezTo>
                    <a:pt x="1320" y="17520"/>
                    <a:pt x="2284" y="18056"/>
                    <a:pt x="3250" y="18056"/>
                  </a:cubicBezTo>
                  <a:cubicBezTo>
                    <a:pt x="3877" y="18056"/>
                    <a:pt x="4505" y="17830"/>
                    <a:pt x="5004" y="17279"/>
                  </a:cubicBezTo>
                  <a:cubicBezTo>
                    <a:pt x="6305" y="15911"/>
                    <a:pt x="9440" y="9940"/>
                    <a:pt x="9440" y="9940"/>
                  </a:cubicBezTo>
                  <a:cubicBezTo>
                    <a:pt x="9440" y="9940"/>
                    <a:pt x="9007" y="1234"/>
                    <a:pt x="8239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6;p31">
              <a:extLst>
                <a:ext uri="{FF2B5EF4-FFF2-40B4-BE49-F238E27FC236}">
                  <a16:creationId xmlns:a16="http://schemas.microsoft.com/office/drawing/2014/main" id="{78D695E5-98F8-21F5-831E-1A0B19BB7D2E}"/>
                </a:ext>
              </a:extLst>
            </p:cNvPr>
            <p:cNvSpPr/>
            <p:nvPr/>
          </p:nvSpPr>
          <p:spPr>
            <a:xfrm>
              <a:off x="7004104" y="2058388"/>
              <a:ext cx="290230" cy="1083382"/>
            </a:xfrm>
            <a:custGeom>
              <a:avLst/>
              <a:gdLst/>
              <a:ahLst/>
              <a:cxnLst/>
              <a:rect l="l" t="t" r="r" b="b"/>
              <a:pathLst>
                <a:path w="10241" h="38228" extrusionOk="0">
                  <a:moveTo>
                    <a:pt x="0" y="0"/>
                  </a:moveTo>
                  <a:cubicBezTo>
                    <a:pt x="0" y="0"/>
                    <a:pt x="134" y="10174"/>
                    <a:pt x="467" y="17179"/>
                  </a:cubicBezTo>
                  <a:cubicBezTo>
                    <a:pt x="767" y="24184"/>
                    <a:pt x="1701" y="26819"/>
                    <a:pt x="2469" y="28154"/>
                  </a:cubicBezTo>
                  <a:cubicBezTo>
                    <a:pt x="3236" y="29454"/>
                    <a:pt x="8940" y="38227"/>
                    <a:pt x="8940" y="38227"/>
                  </a:cubicBezTo>
                  <a:cubicBezTo>
                    <a:pt x="8940" y="38227"/>
                    <a:pt x="10241" y="35525"/>
                    <a:pt x="10107" y="34425"/>
                  </a:cubicBezTo>
                  <a:cubicBezTo>
                    <a:pt x="9941" y="33357"/>
                    <a:pt x="5804" y="26419"/>
                    <a:pt x="5804" y="26052"/>
                  </a:cubicBezTo>
                  <a:cubicBezTo>
                    <a:pt x="5804" y="25652"/>
                    <a:pt x="7606" y="2735"/>
                    <a:pt x="7305" y="2102"/>
                  </a:cubicBezTo>
                  <a:cubicBezTo>
                    <a:pt x="6972" y="15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7;p31">
              <a:extLst>
                <a:ext uri="{FF2B5EF4-FFF2-40B4-BE49-F238E27FC236}">
                  <a16:creationId xmlns:a16="http://schemas.microsoft.com/office/drawing/2014/main" id="{17D6850A-7606-6716-520E-8A05B74333DC}"/>
                </a:ext>
              </a:extLst>
            </p:cNvPr>
            <p:cNvSpPr/>
            <p:nvPr/>
          </p:nvSpPr>
          <p:spPr>
            <a:xfrm>
              <a:off x="6728996" y="2081061"/>
              <a:ext cx="68073" cy="505784"/>
            </a:xfrm>
            <a:custGeom>
              <a:avLst/>
              <a:gdLst/>
              <a:ahLst/>
              <a:cxnLst/>
              <a:rect l="l" t="t" r="r" b="b"/>
              <a:pathLst>
                <a:path w="2402" h="17847" fill="none" extrusionOk="0">
                  <a:moveTo>
                    <a:pt x="2402" y="1"/>
                  </a:moveTo>
                  <a:lnTo>
                    <a:pt x="134" y="5571"/>
                  </a:lnTo>
                  <a:lnTo>
                    <a:pt x="1935" y="7373"/>
                  </a:lnTo>
                  <a:lnTo>
                    <a:pt x="0" y="9541"/>
                  </a:lnTo>
                  <a:lnTo>
                    <a:pt x="1068" y="17847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8;p31">
              <a:extLst>
                <a:ext uri="{FF2B5EF4-FFF2-40B4-BE49-F238E27FC236}">
                  <a16:creationId xmlns:a16="http://schemas.microsoft.com/office/drawing/2014/main" id="{83510831-8DEA-B465-60F1-B9304738D69C}"/>
                </a:ext>
              </a:extLst>
            </p:cNvPr>
            <p:cNvSpPr/>
            <p:nvPr/>
          </p:nvSpPr>
          <p:spPr>
            <a:xfrm>
              <a:off x="7027740" y="2082960"/>
              <a:ext cx="66202" cy="450946"/>
            </a:xfrm>
            <a:custGeom>
              <a:avLst/>
              <a:gdLst/>
              <a:ahLst/>
              <a:cxnLst/>
              <a:rect l="l" t="t" r="r" b="b"/>
              <a:pathLst>
                <a:path w="2336" h="15912" fill="none" extrusionOk="0">
                  <a:moveTo>
                    <a:pt x="234" y="0"/>
                  </a:moveTo>
                  <a:lnTo>
                    <a:pt x="2335" y="4971"/>
                  </a:lnTo>
                  <a:lnTo>
                    <a:pt x="0" y="6372"/>
                  </a:lnTo>
                  <a:lnTo>
                    <a:pt x="2335" y="10007"/>
                  </a:lnTo>
                  <a:lnTo>
                    <a:pt x="100" y="15912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9;p31">
              <a:extLst>
                <a:ext uri="{FF2B5EF4-FFF2-40B4-BE49-F238E27FC236}">
                  <a16:creationId xmlns:a16="http://schemas.microsoft.com/office/drawing/2014/main" id="{696B1C08-428F-819B-4ED9-A7142516E92B}"/>
                </a:ext>
              </a:extLst>
            </p:cNvPr>
            <p:cNvSpPr/>
            <p:nvPr/>
          </p:nvSpPr>
          <p:spPr>
            <a:xfrm>
              <a:off x="6554102" y="2921518"/>
              <a:ext cx="103073" cy="89838"/>
            </a:xfrm>
            <a:custGeom>
              <a:avLst/>
              <a:gdLst/>
              <a:ahLst/>
              <a:cxnLst/>
              <a:rect l="l" t="t" r="r" b="b"/>
              <a:pathLst>
                <a:path w="3637" h="3170" extrusionOk="0">
                  <a:moveTo>
                    <a:pt x="3236" y="0"/>
                  </a:moveTo>
                  <a:lnTo>
                    <a:pt x="0" y="1201"/>
                  </a:lnTo>
                  <a:lnTo>
                    <a:pt x="867" y="3169"/>
                  </a:lnTo>
                  <a:lnTo>
                    <a:pt x="3636" y="1034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60;p31">
              <a:extLst>
                <a:ext uri="{FF2B5EF4-FFF2-40B4-BE49-F238E27FC236}">
                  <a16:creationId xmlns:a16="http://schemas.microsoft.com/office/drawing/2014/main" id="{D6505234-899A-53FB-6791-4232E710876D}"/>
                </a:ext>
              </a:extLst>
            </p:cNvPr>
            <p:cNvSpPr/>
            <p:nvPr/>
          </p:nvSpPr>
          <p:spPr>
            <a:xfrm>
              <a:off x="6362176" y="2529163"/>
              <a:ext cx="283627" cy="482177"/>
            </a:xfrm>
            <a:custGeom>
              <a:avLst/>
              <a:gdLst/>
              <a:ahLst/>
              <a:cxnLst/>
              <a:rect l="l" t="t" r="r" b="b"/>
              <a:pathLst>
                <a:path w="10008" h="17014" extrusionOk="0">
                  <a:moveTo>
                    <a:pt x="1869" y="1"/>
                  </a:moveTo>
                  <a:cubicBezTo>
                    <a:pt x="1302" y="334"/>
                    <a:pt x="1" y="2436"/>
                    <a:pt x="1" y="3470"/>
                  </a:cubicBezTo>
                  <a:cubicBezTo>
                    <a:pt x="1" y="4537"/>
                    <a:pt x="5938" y="17013"/>
                    <a:pt x="5938" y="17013"/>
                  </a:cubicBezTo>
                  <a:lnTo>
                    <a:pt x="10008" y="13844"/>
                  </a:lnTo>
                  <a:lnTo>
                    <a:pt x="4537" y="1402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DC324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61;p31">
              <a:extLst>
                <a:ext uri="{FF2B5EF4-FFF2-40B4-BE49-F238E27FC236}">
                  <a16:creationId xmlns:a16="http://schemas.microsoft.com/office/drawing/2014/main" id="{9524470B-E62C-A9E6-5385-F9530EF10F99}"/>
                </a:ext>
              </a:extLst>
            </p:cNvPr>
            <p:cNvSpPr/>
            <p:nvPr/>
          </p:nvSpPr>
          <p:spPr>
            <a:xfrm>
              <a:off x="6362176" y="2529163"/>
              <a:ext cx="283627" cy="482177"/>
            </a:xfrm>
            <a:custGeom>
              <a:avLst/>
              <a:gdLst/>
              <a:ahLst/>
              <a:cxnLst/>
              <a:rect l="l" t="t" r="r" b="b"/>
              <a:pathLst>
                <a:path w="10008" h="17014" fill="none" extrusionOk="0">
                  <a:moveTo>
                    <a:pt x="4537" y="1402"/>
                  </a:moveTo>
                  <a:lnTo>
                    <a:pt x="10008" y="13844"/>
                  </a:lnTo>
                  <a:lnTo>
                    <a:pt x="5938" y="17013"/>
                  </a:lnTo>
                  <a:cubicBezTo>
                    <a:pt x="5938" y="17013"/>
                    <a:pt x="1" y="4537"/>
                    <a:pt x="1" y="3470"/>
                  </a:cubicBezTo>
                  <a:cubicBezTo>
                    <a:pt x="1" y="2436"/>
                    <a:pt x="1302" y="334"/>
                    <a:pt x="1869" y="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62;p31">
              <a:extLst>
                <a:ext uri="{FF2B5EF4-FFF2-40B4-BE49-F238E27FC236}">
                  <a16:creationId xmlns:a16="http://schemas.microsoft.com/office/drawing/2014/main" id="{6B736028-206F-575F-9BC9-67B8A2F8EACE}"/>
                </a:ext>
              </a:extLst>
            </p:cNvPr>
            <p:cNvSpPr/>
            <p:nvPr/>
          </p:nvSpPr>
          <p:spPr>
            <a:xfrm>
              <a:off x="6578674" y="2950823"/>
              <a:ext cx="104971" cy="114409"/>
            </a:xfrm>
            <a:custGeom>
              <a:avLst/>
              <a:gdLst/>
              <a:ahLst/>
              <a:cxnLst/>
              <a:rect l="l" t="t" r="r" b="b"/>
              <a:pathLst>
                <a:path w="3704" h="4037" extrusionOk="0">
                  <a:moveTo>
                    <a:pt x="2769" y="0"/>
                  </a:moveTo>
                  <a:lnTo>
                    <a:pt x="0" y="2135"/>
                  </a:lnTo>
                  <a:lnTo>
                    <a:pt x="1101" y="4036"/>
                  </a:lnTo>
                  <a:lnTo>
                    <a:pt x="3703" y="4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63;p31">
              <a:extLst>
                <a:ext uri="{FF2B5EF4-FFF2-40B4-BE49-F238E27FC236}">
                  <a16:creationId xmlns:a16="http://schemas.microsoft.com/office/drawing/2014/main" id="{3F20986F-F0D4-9F2D-4214-3D68AF5B81F5}"/>
                </a:ext>
              </a:extLst>
            </p:cNvPr>
            <p:cNvSpPr/>
            <p:nvPr/>
          </p:nvSpPr>
          <p:spPr>
            <a:xfrm>
              <a:off x="7054211" y="2927186"/>
              <a:ext cx="102109" cy="95506"/>
            </a:xfrm>
            <a:custGeom>
              <a:avLst/>
              <a:gdLst/>
              <a:ahLst/>
              <a:cxnLst/>
              <a:rect l="l" t="t" r="r" b="b"/>
              <a:pathLst>
                <a:path w="3603" h="3370" extrusionOk="0">
                  <a:moveTo>
                    <a:pt x="500" y="0"/>
                  </a:moveTo>
                  <a:lnTo>
                    <a:pt x="0" y="968"/>
                  </a:lnTo>
                  <a:lnTo>
                    <a:pt x="2535" y="3369"/>
                  </a:lnTo>
                  <a:lnTo>
                    <a:pt x="3603" y="15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64;p31">
              <a:extLst>
                <a:ext uri="{FF2B5EF4-FFF2-40B4-BE49-F238E27FC236}">
                  <a16:creationId xmlns:a16="http://schemas.microsoft.com/office/drawing/2014/main" id="{45E6E239-0B61-588C-632C-F2AE1E94FDA1}"/>
                </a:ext>
              </a:extLst>
            </p:cNvPr>
            <p:cNvSpPr/>
            <p:nvPr/>
          </p:nvSpPr>
          <p:spPr>
            <a:xfrm>
              <a:off x="7191269" y="2117933"/>
              <a:ext cx="190048" cy="570257"/>
            </a:xfrm>
            <a:custGeom>
              <a:avLst/>
              <a:gdLst/>
              <a:ahLst/>
              <a:cxnLst/>
              <a:rect l="l" t="t" r="r" b="b"/>
              <a:pathLst>
                <a:path w="6706" h="20122" extrusionOk="0">
                  <a:moveTo>
                    <a:pt x="701" y="1"/>
                  </a:moveTo>
                  <a:lnTo>
                    <a:pt x="1" y="14177"/>
                  </a:lnTo>
                  <a:cubicBezTo>
                    <a:pt x="1" y="14177"/>
                    <a:pt x="1896" y="20121"/>
                    <a:pt x="3449" y="20121"/>
                  </a:cubicBezTo>
                  <a:cubicBezTo>
                    <a:pt x="3478" y="20121"/>
                    <a:pt x="3508" y="20119"/>
                    <a:pt x="3537" y="20115"/>
                  </a:cubicBezTo>
                  <a:cubicBezTo>
                    <a:pt x="5138" y="19881"/>
                    <a:pt x="6706" y="18847"/>
                    <a:pt x="6572" y="18214"/>
                  </a:cubicBezTo>
                  <a:cubicBezTo>
                    <a:pt x="6405" y="17580"/>
                    <a:pt x="2202" y="3670"/>
                    <a:pt x="2036" y="2469"/>
                  </a:cubicBezTo>
                  <a:cubicBezTo>
                    <a:pt x="1902" y="130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5;p31">
              <a:extLst>
                <a:ext uri="{FF2B5EF4-FFF2-40B4-BE49-F238E27FC236}">
                  <a16:creationId xmlns:a16="http://schemas.microsoft.com/office/drawing/2014/main" id="{69C4BE07-2C51-0C60-638A-482456FAA23A}"/>
                </a:ext>
              </a:extLst>
            </p:cNvPr>
            <p:cNvSpPr/>
            <p:nvPr/>
          </p:nvSpPr>
          <p:spPr>
            <a:xfrm>
              <a:off x="7068381" y="2559431"/>
              <a:ext cx="314829" cy="467978"/>
            </a:xfrm>
            <a:custGeom>
              <a:avLst/>
              <a:gdLst/>
              <a:ahLst/>
              <a:cxnLst/>
              <a:rect l="l" t="t" r="r" b="b"/>
              <a:pathLst>
                <a:path w="11109" h="16513" extrusionOk="0">
                  <a:moveTo>
                    <a:pt x="9507" y="0"/>
                  </a:moveTo>
                  <a:lnTo>
                    <a:pt x="6705" y="1101"/>
                  </a:lnTo>
                  <a:lnTo>
                    <a:pt x="0" y="12976"/>
                  </a:lnTo>
                  <a:lnTo>
                    <a:pt x="3736" y="16512"/>
                  </a:lnTo>
                  <a:cubicBezTo>
                    <a:pt x="3736" y="16512"/>
                    <a:pt x="10908" y="4704"/>
                    <a:pt x="11008" y="3636"/>
                  </a:cubicBezTo>
                  <a:cubicBezTo>
                    <a:pt x="11108" y="2602"/>
                    <a:pt x="10041" y="401"/>
                    <a:pt x="9507" y="0"/>
                  </a:cubicBezTo>
                  <a:close/>
                </a:path>
              </a:pathLst>
            </a:custGeom>
            <a:solidFill>
              <a:srgbClr val="FDC324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6;p31">
              <a:extLst>
                <a:ext uri="{FF2B5EF4-FFF2-40B4-BE49-F238E27FC236}">
                  <a16:creationId xmlns:a16="http://schemas.microsoft.com/office/drawing/2014/main" id="{E3C64C58-8FA2-BE2F-291D-78AA39CE0B82}"/>
                </a:ext>
              </a:extLst>
            </p:cNvPr>
            <p:cNvSpPr/>
            <p:nvPr/>
          </p:nvSpPr>
          <p:spPr>
            <a:xfrm>
              <a:off x="7068381" y="2559431"/>
              <a:ext cx="314829" cy="467978"/>
            </a:xfrm>
            <a:custGeom>
              <a:avLst/>
              <a:gdLst/>
              <a:ahLst/>
              <a:cxnLst/>
              <a:rect l="l" t="t" r="r" b="b"/>
              <a:pathLst>
                <a:path w="11109" h="16513" fill="none" extrusionOk="0">
                  <a:moveTo>
                    <a:pt x="6705" y="1101"/>
                  </a:moveTo>
                  <a:lnTo>
                    <a:pt x="0" y="12976"/>
                  </a:lnTo>
                  <a:lnTo>
                    <a:pt x="3736" y="16512"/>
                  </a:lnTo>
                  <a:cubicBezTo>
                    <a:pt x="3736" y="16512"/>
                    <a:pt x="10908" y="4704"/>
                    <a:pt x="11008" y="3636"/>
                  </a:cubicBezTo>
                  <a:cubicBezTo>
                    <a:pt x="11108" y="2602"/>
                    <a:pt x="10041" y="401"/>
                    <a:pt x="9507" y="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7;p31">
              <a:extLst>
                <a:ext uri="{FF2B5EF4-FFF2-40B4-BE49-F238E27FC236}">
                  <a16:creationId xmlns:a16="http://schemas.microsoft.com/office/drawing/2014/main" id="{E116782A-E8B8-B5D3-36DE-1D9CD06DC79A}"/>
                </a:ext>
              </a:extLst>
            </p:cNvPr>
            <p:cNvSpPr/>
            <p:nvPr/>
          </p:nvSpPr>
          <p:spPr>
            <a:xfrm>
              <a:off x="7025841" y="2954592"/>
              <a:ext cx="100239" cy="118206"/>
            </a:xfrm>
            <a:custGeom>
              <a:avLst/>
              <a:gdLst/>
              <a:ahLst/>
              <a:cxnLst/>
              <a:rect l="l" t="t" r="r" b="b"/>
              <a:pathLst>
                <a:path w="3537" h="4171" extrusionOk="0">
                  <a:moveTo>
                    <a:pt x="1001" y="1"/>
                  </a:moveTo>
                  <a:lnTo>
                    <a:pt x="0" y="368"/>
                  </a:lnTo>
                  <a:lnTo>
                    <a:pt x="2269" y="4170"/>
                  </a:lnTo>
                  <a:lnTo>
                    <a:pt x="3536" y="24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1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5741A3-8AAA-1280-E3CA-E92EC57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336909"/>
            <a:ext cx="4045200" cy="1235100"/>
          </a:xfrm>
        </p:spPr>
        <p:txBody>
          <a:bodyPr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Todos aquellos entes que tienen como función el control disciplinario, el defender 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pueblo y el control fiscal</a:t>
            </a:r>
          </a:p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C5961-4B78-866A-FA23-113371B9CA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s-CO" dirty="0"/>
          </a:p>
        </p:txBody>
      </p:sp>
      <p:sp>
        <p:nvSpPr>
          <p:cNvPr id="5" name="Google Shape;2053;p24">
            <a:extLst>
              <a:ext uri="{FF2B5EF4-FFF2-40B4-BE49-F238E27FC236}">
                <a16:creationId xmlns:a16="http://schemas.microsoft.com/office/drawing/2014/main" id="{E1620D72-9DA5-5F43-FA6F-D4BCABF0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500" y="724075"/>
            <a:ext cx="404495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ORGANISMO DE CONTROL</a:t>
            </a:r>
            <a:endParaRPr sz="4000" dirty="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>
            <a:off x="4412450" y="407601"/>
            <a:ext cx="2214282" cy="1021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4831924" y="2258109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6804212" y="1429578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Procuraduría General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 la Nación</a:t>
            </a:r>
            <a:endParaRPr lang="es-CO" sz="14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4597624" y="2492559"/>
            <a:ext cx="2389884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Defensoría del Pueblo</a:t>
            </a:r>
            <a:endParaRPr sz="18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 flipH="1">
            <a:off x="6993250" y="2206800"/>
            <a:ext cx="2257835" cy="2879300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914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 rot="20805024" flipH="1">
            <a:off x="1704243" y="213086"/>
            <a:ext cx="2841561" cy="1021977"/>
          </a:xfrm>
          <a:prstGeom prst="curvedDownArrow">
            <a:avLst/>
          </a:prstGeom>
          <a:solidFill>
            <a:srgbClr val="CC1D2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116054" y="1440862"/>
            <a:ext cx="2112696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2033861" y="2156794"/>
            <a:ext cx="2108370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Consejo Nacional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Electoral</a:t>
            </a: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234057" y="1510323"/>
            <a:ext cx="1720246" cy="1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Registraduría Nacional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del Estado Civil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>
            <a:off x="-97731" y="2280023"/>
            <a:ext cx="2131592" cy="2879300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C1D2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053;p24">
            <a:extLst>
              <a:ext uri="{FF2B5EF4-FFF2-40B4-BE49-F238E27FC236}">
                <a16:creationId xmlns:a16="http://schemas.microsoft.com/office/drawing/2014/main" id="{AA712A20-E9B5-DE91-2F0C-B3C6C7E63701}"/>
              </a:ext>
            </a:extLst>
          </p:cNvPr>
          <p:cNvSpPr txBox="1">
            <a:spLocks/>
          </p:cNvSpPr>
          <p:nvPr/>
        </p:nvSpPr>
        <p:spPr>
          <a:xfrm>
            <a:off x="4219903" y="393034"/>
            <a:ext cx="49395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lackey"/>
              <a:buNone/>
              <a:defRPr sz="4200" b="1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3600" dirty="0">
                <a:solidFill>
                  <a:srgbClr val="CC1D2D"/>
                </a:solidFill>
              </a:rPr>
              <a:t>ORGANIZACION ELECTORAL</a:t>
            </a:r>
            <a:br>
              <a:rPr lang="es-CO" sz="4000" dirty="0">
                <a:solidFill>
                  <a:schemeClr val="accent1"/>
                </a:solidFill>
              </a:rPr>
            </a:br>
            <a:endParaRPr lang="es-CO" sz="4000" dirty="0">
              <a:solidFill>
                <a:schemeClr val="accent1"/>
              </a:solidFill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ABAAE03F-9CBF-E950-80DB-C27623F6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053" y="1875759"/>
            <a:ext cx="4045200" cy="1235100"/>
          </a:xfrm>
        </p:spPr>
        <p:txBody>
          <a:bodyPr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Tienen como fin velar por la organización de las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elecciones además de su dirección y vigilancia.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77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5741A3-8AAA-1280-E3CA-E92EC57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336909"/>
            <a:ext cx="4045200" cy="12351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Son aquellas entidades que, debido a lo especial que resultan sus funciones, cuentan con un régimen diferente que les brinda autonomía para realizar su labor. </a:t>
            </a:r>
          </a:p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C5961-4B78-866A-FA23-113371B9CA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s-CO" dirty="0"/>
          </a:p>
        </p:txBody>
      </p:sp>
      <p:sp>
        <p:nvSpPr>
          <p:cNvPr id="5" name="Google Shape;2053;p24">
            <a:extLst>
              <a:ext uri="{FF2B5EF4-FFF2-40B4-BE49-F238E27FC236}">
                <a16:creationId xmlns:a16="http://schemas.microsoft.com/office/drawing/2014/main" id="{E1620D72-9DA5-5F43-FA6F-D4BCABF0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24075"/>
            <a:ext cx="45720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solidFill>
                  <a:srgbClr val="FFC000"/>
                </a:solidFill>
                <a:latin typeface="Slackey"/>
                <a:ea typeface="Slackey"/>
                <a:cs typeface="Slackey"/>
                <a:sym typeface="Slackey"/>
              </a:rPr>
              <a:t>ORGANOS AUTONOMOS E INDEPENDIENTES</a:t>
            </a:r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>
            <a:off x="4412450" y="407601"/>
            <a:ext cx="2214282" cy="1021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4849854" y="2258109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6804212" y="1429578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Banco de la República</a:t>
            </a: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4682905" y="2607772"/>
            <a:ext cx="2155584" cy="59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Entes Autónomos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Universitarios</a:t>
            </a:r>
            <a:endParaRPr sz="16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 flipH="1">
            <a:off x="6991735" y="2206800"/>
            <a:ext cx="2257835" cy="2879300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420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 rot="20805024" flipH="1">
            <a:off x="1704243" y="213086"/>
            <a:ext cx="2841561" cy="1021977"/>
          </a:xfrm>
          <a:prstGeom prst="curvedDownArrow">
            <a:avLst/>
          </a:prstGeom>
          <a:solidFill>
            <a:srgbClr val="CC1D2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116054" y="1440862"/>
            <a:ext cx="2112696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2246915" y="1845191"/>
            <a:ext cx="2108370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Rama Ejecutiva</a:t>
            </a: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234791" y="1597402"/>
            <a:ext cx="1720246" cy="1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Rama Legislativa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>
            <a:off x="-97731" y="2280023"/>
            <a:ext cx="2131592" cy="2879300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C1D2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053;p24">
            <a:extLst>
              <a:ext uri="{FF2B5EF4-FFF2-40B4-BE49-F238E27FC236}">
                <a16:creationId xmlns:a16="http://schemas.microsoft.com/office/drawing/2014/main" id="{AA712A20-E9B5-DE91-2F0C-B3C6C7E63701}"/>
              </a:ext>
            </a:extLst>
          </p:cNvPr>
          <p:cNvSpPr txBox="1">
            <a:spLocks/>
          </p:cNvSpPr>
          <p:nvPr/>
        </p:nvSpPr>
        <p:spPr>
          <a:xfrm>
            <a:off x="4219903" y="393034"/>
            <a:ext cx="49395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lackey"/>
              <a:buNone/>
              <a:defRPr sz="4200" b="1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dirty="0">
                <a:solidFill>
                  <a:srgbClr val="CC1D2D"/>
                </a:solidFill>
              </a:rPr>
              <a:t>Ramas del poder publico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ABAAE03F-9CBF-E950-80DB-C27623F6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778" y="1814623"/>
            <a:ext cx="4045200" cy="1235100"/>
          </a:xfrm>
        </p:spPr>
        <p:txBody>
          <a:bodyPr/>
          <a:lstStyle/>
          <a:p>
            <a:pPr lvl="0" algn="ctr">
              <a:spcAft>
                <a:spcPts val="1600"/>
              </a:spcAft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Son responsables de organizar administrativamente la vida de los ciudadanos colombianos,</a:t>
            </a:r>
          </a:p>
          <a:p>
            <a:endParaRPr lang="es-CO" dirty="0"/>
          </a:p>
        </p:txBody>
      </p:sp>
      <p:sp>
        <p:nvSpPr>
          <p:cNvPr id="2" name="Nube 1">
            <a:extLst>
              <a:ext uri="{FF2B5EF4-FFF2-40B4-BE49-F238E27FC236}">
                <a16:creationId xmlns:a16="http://schemas.microsoft.com/office/drawing/2014/main" id="{D05E3EDB-293C-37CC-273B-4A0668E04ABF}"/>
              </a:ext>
            </a:extLst>
          </p:cNvPr>
          <p:cNvSpPr/>
          <p:nvPr/>
        </p:nvSpPr>
        <p:spPr>
          <a:xfrm>
            <a:off x="1891923" y="3268666"/>
            <a:ext cx="2108370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Rama Judicial</a:t>
            </a:r>
            <a:endParaRPr lang="es-CO" sz="18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  <p:extLst>
      <p:ext uri="{BB962C8B-B14F-4D97-AF65-F5344CB8AC3E}">
        <p14:creationId xmlns:p14="http://schemas.microsoft.com/office/powerpoint/2010/main" val="3298189374"/>
      </p:ext>
    </p:extLst>
  </p:cSld>
  <p:clrMapOvr>
    <a:masterClrMapping/>
  </p:clrMapOvr>
</p:sld>
</file>

<file path=ppt/theme/theme1.xml><?xml version="1.0" encoding="utf-8"?>
<a:theme xmlns:a="http://schemas.openxmlformats.org/drawingml/2006/main" name="Comic Style Infographics by Slidesgo">
  <a:themeElements>
    <a:clrScheme name="Simple Light">
      <a:dk1>
        <a:srgbClr val="000000"/>
      </a:dk1>
      <a:lt1>
        <a:srgbClr val="FFFFFF"/>
      </a:lt1>
      <a:dk2>
        <a:srgbClr val="A81916"/>
      </a:dk2>
      <a:lt2>
        <a:srgbClr val="EEEEEE"/>
      </a:lt2>
      <a:accent1>
        <a:srgbClr val="FDC324"/>
      </a:accent1>
      <a:accent2>
        <a:srgbClr val="4EBDCF"/>
      </a:accent2>
      <a:accent3>
        <a:srgbClr val="CC1D2D"/>
      </a:accent3>
      <a:accent4>
        <a:srgbClr val="E1AF25"/>
      </a:accent4>
      <a:accent5>
        <a:srgbClr val="88D7E8"/>
      </a:accent5>
      <a:accent6>
        <a:srgbClr val="5CC1D6"/>
      </a:accent6>
      <a:hlink>
        <a:srgbClr val="162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532</Words>
  <Application>Microsoft Office PowerPoint</Application>
  <PresentationFormat>Presentación en pantalla (16:9)</PresentationFormat>
  <Paragraphs>96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Architects Daughter</vt:lpstr>
      <vt:lpstr>Courier New</vt:lpstr>
      <vt:lpstr>Slackey</vt:lpstr>
      <vt:lpstr>Arial</vt:lpstr>
      <vt:lpstr>Comic Style Infographics by Slidesgo</vt:lpstr>
      <vt:lpstr>Estructura del estado</vt:lpstr>
      <vt:lpstr>¿QUE ES UN ESTADO?</vt:lpstr>
      <vt:lpstr>Estructura del estado </vt:lpstr>
      <vt:lpstr>LA CONSTITUCION POLITICA DE 1991</vt:lpstr>
      <vt:lpstr>FACTORES QUE CONFORMAN UN ESTADO</vt:lpstr>
      <vt:lpstr>ORGANISMO DE CONTROL</vt:lpstr>
      <vt:lpstr>Presentación de PowerPoint</vt:lpstr>
      <vt:lpstr>ORGANOS AUTONOMOS E INDEPENDIENTES</vt:lpstr>
      <vt:lpstr>Presentación de PowerPoint</vt:lpstr>
      <vt:lpstr>Ramas del poder publico</vt:lpstr>
      <vt:lpstr>RAMA JUDICIAL</vt:lpstr>
      <vt:lpstr>Apartados de la rama judicial</vt:lpstr>
      <vt:lpstr> Niveles de las ramas de poder publico</vt:lpstr>
      <vt:lpstr>LISTO! YA PUEDES COMENZAR A JUGAR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del estado</dc:title>
  <dc:creator>Nina Mandarina</dc:creator>
  <cp:lastModifiedBy>ninamandarina13@hotmail.com</cp:lastModifiedBy>
  <cp:revision>1</cp:revision>
  <dcterms:modified xsi:type="dcterms:W3CDTF">2022-09-20T14:36:15Z</dcterms:modified>
</cp:coreProperties>
</file>