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2" d="100"/>
          <a:sy n="62" d="100"/>
        </p:scale>
        <p:origin x="1493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590-E55E-4602-ABF4-3AE424909ACC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0B79-4213-45A7-9E8B-0FF09758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9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590-E55E-4602-ABF4-3AE424909ACC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0B79-4213-45A7-9E8B-0FF09758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1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590-E55E-4602-ABF4-3AE424909ACC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0B79-4213-45A7-9E8B-0FF09758E53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7547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590-E55E-4602-ABF4-3AE424909ACC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0B79-4213-45A7-9E8B-0FF09758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50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590-E55E-4602-ABF4-3AE424909ACC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0B79-4213-45A7-9E8B-0FF09758E53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574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590-E55E-4602-ABF4-3AE424909ACC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0B79-4213-45A7-9E8B-0FF09758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80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590-E55E-4602-ABF4-3AE424909ACC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0B79-4213-45A7-9E8B-0FF09758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51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590-E55E-4602-ABF4-3AE424909ACC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0B79-4213-45A7-9E8B-0FF09758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1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590-E55E-4602-ABF4-3AE424909ACC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0B79-4213-45A7-9E8B-0FF09758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9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590-E55E-4602-ABF4-3AE424909ACC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0B79-4213-45A7-9E8B-0FF09758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4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590-E55E-4602-ABF4-3AE424909ACC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0B79-4213-45A7-9E8B-0FF09758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2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590-E55E-4602-ABF4-3AE424909ACC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0B79-4213-45A7-9E8B-0FF09758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3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590-E55E-4602-ABF4-3AE424909ACC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0B79-4213-45A7-9E8B-0FF09758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2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590-E55E-4602-ABF4-3AE424909ACC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0B79-4213-45A7-9E8B-0FF09758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4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590-E55E-4602-ABF4-3AE424909ACC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0B79-4213-45A7-9E8B-0FF09758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8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40B79-4213-45A7-9E8B-0FF09758E5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590-E55E-4602-ABF4-3AE424909ACC}" type="datetimeFigureOut">
              <a:rPr lang="en-US" smtClean="0"/>
              <a:t>2020-04-17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0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F2590-E55E-4602-ABF4-3AE424909ACC}" type="datetimeFigureOut">
              <a:rPr lang="en-US" smtClean="0"/>
              <a:t>2020-04-17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F40B79-4213-45A7-9E8B-0FF09758E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9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B956-ABD6-4B31-BF4F-D89EC849C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469202"/>
            <a:ext cx="7766936" cy="1646302"/>
          </a:xfrm>
        </p:spPr>
        <p:txBody>
          <a:bodyPr/>
          <a:lstStyle/>
          <a:p>
            <a:r>
              <a:rPr lang="en-US" sz="2800" dirty="0"/>
              <a:t>Computing Values of Symmetric Square L-Functions using </a:t>
            </a:r>
            <a:r>
              <a:rPr lang="en-US" sz="2800" dirty="0" err="1"/>
              <a:t>Ichino’s</a:t>
            </a:r>
            <a:r>
              <a:rPr lang="en-US" sz="2800" dirty="0"/>
              <a:t> Pullback Formula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2676D-3A30-4540-9724-5921E9D7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4722" y="2266421"/>
            <a:ext cx="7766936" cy="3850294"/>
          </a:xfrm>
        </p:spPr>
        <p:txBody>
          <a:bodyPr>
            <a:normAutofit/>
          </a:bodyPr>
          <a:lstStyle/>
          <a:p>
            <a:r>
              <a:rPr lang="en-US" dirty="0"/>
              <a:t>Samuel Pease</a:t>
            </a:r>
          </a:p>
          <a:p>
            <a:endParaRPr lang="en-US" dirty="0"/>
          </a:p>
          <a:p>
            <a:r>
              <a:rPr lang="en-US" dirty="0"/>
              <a:t> Senior Thesis at Duke University</a:t>
            </a:r>
          </a:p>
          <a:p>
            <a:endParaRPr lang="en-US" dirty="0"/>
          </a:p>
          <a:p>
            <a:r>
              <a:rPr lang="en-US" dirty="0"/>
              <a:t>Advised By Dr. Aaron Pollack</a:t>
            </a:r>
          </a:p>
        </p:txBody>
      </p:sp>
    </p:spTree>
    <p:extLst>
      <p:ext uri="{BB962C8B-B14F-4D97-AF65-F5344CB8AC3E}">
        <p14:creationId xmlns:p14="http://schemas.microsoft.com/office/powerpoint/2010/main" val="142919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5D31-0DB9-4FAE-B022-5F3F22E1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2202B-00B4-41B1-90F4-8C682C3E4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values of</a:t>
            </a:r>
          </a:p>
          <a:p>
            <a:endParaRPr lang="en-US" dirty="0"/>
          </a:p>
          <a:p>
            <a:r>
              <a:rPr lang="en-US" dirty="0"/>
              <a:t>Next steps would be to get more computational power to find higher weights.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B6FC5-2A55-4435-A556-556E64D83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835" y="1930400"/>
            <a:ext cx="6544330" cy="7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9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8030-225D-4290-A455-5D44AAC6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Main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D7BD3-83CC-4E40-A5D7-6D955AC9B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AAFA6-7224-4755-9D9A-C5EEAF047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07" y="3754439"/>
            <a:ext cx="6544330" cy="741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A0A681-7961-449F-A755-3485AB9FF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693968"/>
            <a:ext cx="4678107" cy="15455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EC57B6-5814-4E03-AE04-A27A0CB8C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011" y="5164032"/>
            <a:ext cx="2730843" cy="73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93E1-B2D4-451F-B676-5965E00B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Forms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AB4AA1-50EE-4A7C-AD81-D492DA3A1A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Define the modular group:</a:t>
                </a:r>
              </a:p>
              <a:p>
                <a:r>
                  <a:rPr lang="en-US" dirty="0"/>
                  <a:t>A weight k modular form f is a complex function on the upper half plane H satisfying: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space of weight k Modular forms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a finite dimensional vector space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AB4AA1-50EE-4A7C-AD81-D492DA3A1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F6109A-1AD5-45F7-BD49-E5A69F59D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799" y="1779286"/>
            <a:ext cx="4281612" cy="7626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A1CD0B-BD09-415A-8645-61074F94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918" y="2944764"/>
            <a:ext cx="3656082" cy="180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3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0E27-699B-4513-8DC7-D5478FB0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Siegel Modular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861EA-1288-4388-BA22-A297BBA6B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Siegel Upper half-space: </a:t>
            </a:r>
          </a:p>
          <a:p>
            <a:r>
              <a:rPr lang="en-US" dirty="0"/>
              <a:t>The </a:t>
            </a:r>
            <a:r>
              <a:rPr lang="en-US" dirty="0" err="1"/>
              <a:t>symplectic</a:t>
            </a:r>
            <a:r>
              <a:rPr lang="en-US" dirty="0"/>
              <a:t> Group:</a:t>
            </a:r>
          </a:p>
          <a:p>
            <a:r>
              <a:rPr lang="en-US" dirty="0"/>
              <a:t>Then a complex function, F, on the Siegel upper half space is a Siegel modular form if it is holomorphic and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Has Fourier Expansion as the matrix 	        gives relation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6A8A4-9602-4206-8CE5-07CF2C3B3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303" y="2047552"/>
            <a:ext cx="4798655" cy="399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675ADC-9FE8-4F4C-99D5-66CBBBA0E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3873528" y="2614082"/>
            <a:ext cx="1102140" cy="3790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640909-C559-4BB4-BB8A-3AE0CCD33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302" y="2531199"/>
            <a:ext cx="3157627" cy="5372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E19119-16E8-4EF5-A183-5170C9639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121" y="3656859"/>
            <a:ext cx="4059973" cy="7359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A80B52-0EF6-4696-B630-FB47EFC4A4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4881" y="3700108"/>
            <a:ext cx="1626049" cy="644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2424B8-8287-4BFA-89BF-131206593C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5086" y="4392761"/>
            <a:ext cx="522015" cy="5105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88D245-64FB-4A44-9845-B4AFA3E114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2278" y="4457345"/>
            <a:ext cx="1465301" cy="3981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EA2D1B-704F-48AA-8A68-BBEC292D69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6121" y="4974103"/>
            <a:ext cx="2808619" cy="73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5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761D-59BA-4EAA-8373-0C68E696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Saito-</a:t>
            </a:r>
            <a:r>
              <a:rPr lang="en-US" dirty="0" err="1"/>
              <a:t>Kurokawa</a:t>
            </a:r>
            <a:r>
              <a:rPr lang="en-US" dirty="0"/>
              <a:t> Lift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A2D23-85E0-4E48-B3F5-7F9604D07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03CD97-0412-4128-91CD-FA2996F9A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91822"/>
            <a:ext cx="5329570" cy="394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1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910B-422C-451A-BBA4-D1265F1B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Hecke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EDF5-9D1B-46FC-90B6-AFDF40E8E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operator                    Defined as </a:t>
            </a:r>
          </a:p>
          <a:p>
            <a:r>
              <a:rPr lang="en-US" dirty="0"/>
              <a:t>Or can write Fourier expansion</a:t>
            </a:r>
          </a:p>
          <a:p>
            <a:r>
              <a:rPr lang="en-US" dirty="0"/>
              <a:t>Where</a:t>
            </a:r>
          </a:p>
          <a:p>
            <a:endParaRPr lang="en-US" dirty="0"/>
          </a:p>
          <a:p>
            <a:r>
              <a:rPr lang="en-US" dirty="0" err="1"/>
              <a:t>Petersson</a:t>
            </a:r>
            <a:r>
              <a:rPr lang="en-US" dirty="0"/>
              <a:t> inner product:</a:t>
            </a:r>
          </a:p>
          <a:p>
            <a:endParaRPr lang="en-US" dirty="0"/>
          </a:p>
          <a:p>
            <a:r>
              <a:rPr lang="en-US" dirty="0"/>
              <a:t>Under this inner product the Hecke operators are self adjoint. Because of this and fact that these operators commute we can find a basis that consists of modular forms that are simultaneous eigenvectors of all Hecke operators. This is called an eigenform basis. A given eigenform is normalized if a(1) = 1 in its Fourier expansion.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B03FC-086B-4590-A523-9476A9B6A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843" y="2208243"/>
            <a:ext cx="1258582" cy="3496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4E6F16-1A5E-4147-BAFE-7F3F46E80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618" y="2129971"/>
            <a:ext cx="3067709" cy="506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957E84-51EF-43CB-8FDB-EF75870D3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127" y="2636121"/>
            <a:ext cx="922491" cy="3120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3DC513-2074-41DC-A00B-6220AF311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618" y="2674781"/>
            <a:ext cx="1289764" cy="3496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A36C45-2BAE-478B-B94B-4FE3382E1C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2691" y="3024387"/>
            <a:ext cx="2302736" cy="3496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731C6D-D9D1-4D50-AFD6-B5767B157C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4125" y="3788520"/>
            <a:ext cx="2752537" cy="34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4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407C-0140-439C-BFCE-1C51FE01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Pullback 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094B3-24B2-4213-8BA4-1B2177BB9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pullback formula:</a:t>
            </a:r>
          </a:p>
          <a:p>
            <a:endParaRPr lang="en-US" dirty="0"/>
          </a:p>
          <a:p>
            <a:r>
              <a:rPr lang="en-US" dirty="0"/>
              <a:t>We can compute the following relation between terms in the </a:t>
            </a:r>
            <a:r>
              <a:rPr lang="en-US" dirty="0" err="1"/>
              <a:t>fourier</a:t>
            </a:r>
            <a:r>
              <a:rPr lang="en-US" dirty="0"/>
              <a:t> coefficients of the functions F and </a:t>
            </a:r>
            <a:r>
              <a:rPr lang="en-US" dirty="0" err="1"/>
              <a:t>f_l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7784F-A795-429A-AFDE-FCCB91C50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922" y="1810267"/>
            <a:ext cx="2774403" cy="10249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E6D496-279A-4598-86C2-CE70F3AE0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680" y="5097316"/>
            <a:ext cx="2964242" cy="12664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7BFA7F-3D18-4A70-AE89-C650F505A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679" y="3851823"/>
            <a:ext cx="5909975" cy="101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45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F3D6-F8C5-4C14-90A3-CDDEB5C6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 wrote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E0BF-D60E-4949-8C35-0D31BB3A2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Imported data from LMFDB.org</a:t>
            </a:r>
          </a:p>
          <a:p>
            <a:r>
              <a:rPr lang="en-US" dirty="0"/>
              <a:t>Construct matrix: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C17C4-63D3-49F6-8239-14FCD4432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922" y="2569449"/>
            <a:ext cx="5260888" cy="231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11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E3E5-6AAE-484D-B420-293A4210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6997EA-58FC-4726-9976-618AD1E39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658721"/>
            <a:ext cx="10923433" cy="244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722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877</TotalTime>
  <Words>254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Trebuchet MS</vt:lpstr>
      <vt:lpstr>Wingdings 3</vt:lpstr>
      <vt:lpstr>Facet</vt:lpstr>
      <vt:lpstr>Computing Values of Symmetric Square L-Functions using Ichino’s Pullback Formula</vt:lpstr>
      <vt:lpstr>Two Main formulas</vt:lpstr>
      <vt:lpstr>Modular Forms</vt:lpstr>
      <vt:lpstr>Siegel Modular forms</vt:lpstr>
      <vt:lpstr>Saito-Kurokawa Lift</vt:lpstr>
      <vt:lpstr>Hecke Operators</vt:lpstr>
      <vt:lpstr>Pullback Formula</vt:lpstr>
      <vt:lpstr>Code I wrote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Values of Symmetric Square L-Functions using Ichino’s Pullback Formula</dc:title>
  <dc:creator>Samuel Pease</dc:creator>
  <cp:lastModifiedBy>Samuel Pease</cp:lastModifiedBy>
  <cp:revision>15</cp:revision>
  <dcterms:created xsi:type="dcterms:W3CDTF">2020-04-17T04:07:26Z</dcterms:created>
  <dcterms:modified xsi:type="dcterms:W3CDTF">2020-04-17T18:45:01Z</dcterms:modified>
</cp:coreProperties>
</file>