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66" r:id="rId6"/>
    <p:sldId id="259" r:id="rId7"/>
    <p:sldId id="260" r:id="rId8"/>
    <p:sldId id="261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81" d="100"/>
          <a:sy n="81" d="100"/>
        </p:scale>
        <p:origin x="75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C046D-6200-486D-8333-D2FA7875C113}" type="datetimeFigureOut">
              <a:rPr lang="en-US" smtClean="0"/>
              <a:t>2023-03-05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95F44-26CE-4CE1-8106-83E439DF8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5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basic weak supervisions model with sentiment analysis</a:t>
            </a:r>
          </a:p>
          <a:p>
            <a:r>
              <a:rPr lang="en-US" dirty="0"/>
              <a:t>Lambda_1 = {1 if text contains “good”, \</a:t>
            </a:r>
            <a:r>
              <a:rPr lang="en-US" dirty="0" err="1"/>
              <a:t>varnothing</a:t>
            </a:r>
            <a:r>
              <a:rPr lang="en-US" dirty="0"/>
              <a:t> if not}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Lambda_2 = {-1 if text contains “bad”, \</a:t>
            </a:r>
            <a:r>
              <a:rPr lang="en-US" dirty="0" err="1"/>
              <a:t>varnothing</a:t>
            </a:r>
            <a:r>
              <a:rPr lang="en-US" dirty="0"/>
              <a:t> if not}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95F44-26CE-4CE1-8106-83E439DF84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6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8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2023-03-05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4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2023-03-05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47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2023-03-05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3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2023-03-05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6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2023-03-05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2023-03-05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2023-03-05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3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45B16-36EC-4606-9AE0-6F220A940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230774FE-63A4-E472-59C6-30E7E26400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t="15730"/>
          <a:stretch/>
        </p:blipFill>
        <p:spPr>
          <a:xfrm>
            <a:off x="-1" y="1"/>
            <a:ext cx="12191999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4FF49-1683-DB7B-6898-7B5296BCC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18488"/>
            <a:ext cx="9542755" cy="1029418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Training Subset Selection for Weak Supervision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93E99-9FD4-23CD-D47B-1E1873C1B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812" y="668142"/>
            <a:ext cx="8836328" cy="96991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 Sam Pease</a:t>
            </a:r>
          </a:p>
          <a:p>
            <a:r>
              <a:rPr lang="en-US" dirty="0">
                <a:solidFill>
                  <a:srgbClr val="FFFFFF"/>
                </a:solidFill>
              </a:rPr>
              <a:t>Based on the paper by Hunter Lang, Aravindan </a:t>
            </a:r>
            <a:r>
              <a:rPr lang="en-US" dirty="0" err="1">
                <a:solidFill>
                  <a:srgbClr val="FFFFFF"/>
                </a:solidFill>
              </a:rPr>
              <a:t>Vijayaraghavan</a:t>
            </a:r>
            <a:r>
              <a:rPr lang="en-US" dirty="0">
                <a:solidFill>
                  <a:srgbClr val="FFFFFF"/>
                </a:solidFill>
              </a:rPr>
              <a:t>, and David Sontag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D5243F-6AFC-4A87-8525-C3B22EFD9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495800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1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493A-721E-8027-6BE8-1740A924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7F55-CC42-4FF7-F4AC-E60D34957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relabel </a:t>
            </a:r>
            <a:r>
              <a:rPr lang="en-US" dirty="0" err="1"/>
              <a:t>pseudolabeled</a:t>
            </a:r>
            <a:r>
              <a:rPr lang="en-US" dirty="0"/>
              <a:t> data instead of throwing it out</a:t>
            </a:r>
          </a:p>
          <a:p>
            <a:pPr lvl="1"/>
            <a:r>
              <a:rPr lang="en-US" dirty="0"/>
              <a:t>Often makes the data worse</a:t>
            </a:r>
          </a:p>
          <a:p>
            <a:pPr lvl="1"/>
            <a:r>
              <a:rPr lang="en-US" dirty="0"/>
              <a:t>Empirically shown in paper’s appendix</a:t>
            </a:r>
          </a:p>
          <a:p>
            <a:r>
              <a:rPr lang="en-US" dirty="0"/>
              <a:t>Choosing a subset of data is changing the distribution of data</a:t>
            </a:r>
          </a:p>
          <a:p>
            <a:pPr lvl="1"/>
            <a:r>
              <a:rPr lang="en-US" dirty="0"/>
              <a:t>May be only selecting for “easy” examples</a:t>
            </a:r>
          </a:p>
          <a:p>
            <a:pPr lvl="1"/>
            <a:r>
              <a:rPr lang="en-US" dirty="0"/>
              <a:t>The above problem is already present in weakly supervised models</a:t>
            </a:r>
          </a:p>
          <a:p>
            <a:pPr lvl="1"/>
            <a:r>
              <a:rPr lang="en-US" dirty="0"/>
              <a:t>More work to be done on theoretical understanding why models can work well on uncovered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3F807-F299-6990-EF4E-51B8263C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AFE46-1E1F-8CCE-BE36-30D0D038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1E61F-8BE4-D46E-3E04-A828A7B2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0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480D-D5BB-CFB8-5CA5-3F0982FE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EA10B-9FEE-7B4E-4E98-45B09308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a subset of high-quality data has a long history referred to as </a:t>
            </a:r>
            <a:r>
              <a:rPr lang="en-US" i="1" dirty="0"/>
              <a:t>data pruning</a:t>
            </a:r>
          </a:p>
          <a:p>
            <a:r>
              <a:rPr lang="en-US" dirty="0"/>
              <a:t>This work does not consider this case of </a:t>
            </a:r>
            <a:r>
              <a:rPr lang="en-US" dirty="0" err="1"/>
              <a:t>pseudolabels</a:t>
            </a:r>
            <a:r>
              <a:rPr lang="en-US" dirty="0"/>
              <a:t> coming from labeling functions</a:t>
            </a:r>
          </a:p>
          <a:p>
            <a:r>
              <a:rPr lang="en-US" dirty="0"/>
              <a:t>Many of these approaches use iterative learning or a modified loss function</a:t>
            </a:r>
          </a:p>
          <a:p>
            <a:pPr lvl="1"/>
            <a:r>
              <a:rPr lang="en-US" dirty="0"/>
              <a:t>Weak supervised learning does not typically have the above features</a:t>
            </a:r>
          </a:p>
          <a:p>
            <a:r>
              <a:rPr lang="en-US" dirty="0"/>
              <a:t>Cut statistic has been used for identifying mislabeled data in a training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86A0D-EC09-00B3-D9D5-B8D8503F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22E0-C824-0FC5-1437-6EF8668E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DA55E-5FAF-A94B-F4B5-16E05A7D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0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0558-543B-AA30-14A9-FA6922DC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FB471-5D22-2BA0-BDF0-A98920AA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Obtaining large amounts of labeled data is hard. So many supervised models use </a:t>
            </a:r>
            <a:r>
              <a:rPr lang="en-US" i="1" dirty="0"/>
              <a:t>Weak Supervision</a:t>
            </a:r>
          </a:p>
          <a:p>
            <a:r>
              <a:rPr lang="en-US" i="1" dirty="0"/>
              <a:t>Weak Supervision </a:t>
            </a:r>
            <a:r>
              <a:rPr lang="en-US" dirty="0"/>
              <a:t> uses “labeling functions” to label data for the eventual model</a:t>
            </a:r>
          </a:p>
          <a:p>
            <a:r>
              <a:rPr lang="en-US" dirty="0"/>
              <a:t>Labeling functions are often simple and inaccurate</a:t>
            </a:r>
          </a:p>
          <a:p>
            <a:r>
              <a:rPr lang="en-US" dirty="0"/>
              <a:t>Nearly all weak supervision approaches use </a:t>
            </a:r>
            <a:r>
              <a:rPr lang="en-US" i="1" dirty="0"/>
              <a:t>all</a:t>
            </a:r>
            <a:r>
              <a:rPr lang="en-US" dirty="0"/>
              <a:t>  labeled data to train the model</a:t>
            </a:r>
          </a:p>
          <a:p>
            <a:r>
              <a:rPr lang="en-US" dirty="0"/>
              <a:t>Using a subset of labeled data of highest quality produces better training data</a:t>
            </a:r>
          </a:p>
          <a:p>
            <a:r>
              <a:rPr lang="en-US" dirty="0"/>
              <a:t>Exploring coverage vs precision of </a:t>
            </a:r>
            <a:r>
              <a:rPr lang="en-US" dirty="0" err="1"/>
              <a:t>psuedolabels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80F8-0194-0A4F-ABD1-78A92C80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BD61-80BD-D0B7-0DBA-BF4CD3B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FD503-449F-9CAD-DB58-60231B9B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4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6F27-0F7A-C65F-FA7B-A788334F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2023-03-05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3081B-CA75-E1B5-B7C2-E8750236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E17A0-DA76-E928-30AB-7A8D2458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6B8027-53B0-6246-696B-926348C2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42" y="357340"/>
            <a:ext cx="5868765" cy="56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7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552B-06FA-4607-16A4-18574841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on Weak Supervision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40A6-FB2A-D3FA-06F7-F75230BE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383497" cy="3592557"/>
          </a:xfrm>
        </p:spPr>
        <p:txBody>
          <a:bodyPr/>
          <a:lstStyle/>
          <a:p>
            <a:r>
              <a:rPr lang="en-US" dirty="0"/>
              <a:t>3 components: labeling functions, label model, end model</a:t>
            </a:r>
          </a:p>
          <a:p>
            <a:r>
              <a:rPr lang="en-US" dirty="0"/>
              <a:t>Label functions are maps 			    where	     represents abstention</a:t>
            </a:r>
          </a:p>
          <a:p>
            <a:r>
              <a:rPr lang="en-US" dirty="0"/>
              <a:t>The label model is a map  			                       such that if			    then  	                is a single </a:t>
            </a:r>
            <a:r>
              <a:rPr lang="en-US" dirty="0" err="1"/>
              <a:t>pseudolabel</a:t>
            </a:r>
            <a:r>
              <a:rPr lang="en-US" dirty="0"/>
              <a:t> for x based off of all label functions</a:t>
            </a:r>
          </a:p>
          <a:p>
            <a:r>
              <a:rPr lang="en-US" dirty="0"/>
              <a:t>Simplest label model is majority vote:  </a:t>
            </a:r>
          </a:p>
          <a:p>
            <a:r>
              <a:rPr lang="en-US" dirty="0"/>
              <a:t>Many label models output a “soft” </a:t>
            </a:r>
            <a:r>
              <a:rPr lang="en-US" dirty="0" err="1"/>
              <a:t>pseudolabel</a:t>
            </a:r>
            <a:r>
              <a:rPr lang="en-US" dirty="0"/>
              <a:t>, i.e. a distribution</a:t>
            </a:r>
          </a:p>
          <a:p>
            <a:r>
              <a:rPr lang="en-US" dirty="0"/>
              <a:t>The end model is a supervised model using the training set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CCE8-AC4F-2F9E-BE38-0A30101C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70B1E-72E1-86D0-13C4-DCFABB89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8B56C-D1A0-B2AA-1E4E-779C2EE6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2FECC9-DB6F-AD16-29BC-A3DC4B8E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02" y="2774477"/>
            <a:ext cx="2029513" cy="25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02673F-99B4-841E-96C4-9E971ABBA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340255" y="2755181"/>
            <a:ext cx="244368" cy="21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8CE05BE-0492-3B9C-4851-4A589313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344" y="3252546"/>
            <a:ext cx="3087279" cy="31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C33AD99-15A9-B18E-48D4-598C2B9E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444" y="3311017"/>
            <a:ext cx="2944648" cy="25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910AFF-FFD6-5F72-0379-A440A6A9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10" y="3609541"/>
            <a:ext cx="883042" cy="29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4C69D45-6E0C-6F96-EF94-D6BC3E7FC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73" y="4071668"/>
            <a:ext cx="5027815" cy="3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C7D5820-FF4B-CD58-11F9-155415F77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39" y="4609648"/>
            <a:ext cx="2545279" cy="31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87BC7E5-2606-B539-7E93-1C90DD9B9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13" y="5113299"/>
            <a:ext cx="3688129" cy="3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47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24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E9B55-0CFE-6177-7649-F1E68916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686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Example of Weak Supervision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7AA02E-E036-8FAF-D6F7-15EBB4247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269" y="1455751"/>
            <a:ext cx="6712234" cy="469856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BF17-210E-AA35-12EB-A882CB20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F8BD-15FC-9570-0F6F-3C43828B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2023-03-05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771C-457E-3A58-F594-E116D4C4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6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6732-54CE-49A0-B133-B6F858BE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6897E-DF25-67A9-0894-4691AF2B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methods: </a:t>
            </a:r>
            <a:r>
              <a:rPr lang="en-US" i="1" dirty="0"/>
              <a:t>entropy scoring </a:t>
            </a:r>
            <a:r>
              <a:rPr lang="en-US" dirty="0"/>
              <a:t>and </a:t>
            </a:r>
            <a:r>
              <a:rPr lang="en-US" i="1" dirty="0"/>
              <a:t>cut statistic</a:t>
            </a:r>
          </a:p>
          <a:p>
            <a:r>
              <a:rPr lang="en-US" dirty="0"/>
              <a:t>In both cases we construct 	 by ranking all the data in      and selecting the top      fraction</a:t>
            </a:r>
          </a:p>
          <a:p>
            <a:r>
              <a:rPr lang="en-US" dirty="0"/>
              <a:t>Here 		is a hyperparameter tuned with a validation set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C705-CE8F-7CFF-156D-1C708E69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F613-6AE4-BD5E-0127-711B768E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90BA-28A3-9F1F-4900-AC9DA0D5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5FA8F4-5019-08BE-F727-ED1260144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707" y="2761087"/>
            <a:ext cx="831720" cy="24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EE6E9F-A631-EC9C-FC7D-3DE71676D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07" y="2761086"/>
            <a:ext cx="232724" cy="22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B02A621-8E1D-F89F-5F02-70FCE0F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113" y="2761086"/>
            <a:ext cx="157599" cy="25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0B2DBBA-E220-F4E0-8393-D39209766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18" y="3277462"/>
            <a:ext cx="940101" cy="21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74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11B3-C7F1-AA35-4832-29E8F079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037D-FC7F-D5F1-9363-D9F6CB9E2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works on label models that output a soft </a:t>
            </a:r>
            <a:r>
              <a:rPr lang="en-US" dirty="0" err="1"/>
              <a:t>pseudolabel</a:t>
            </a:r>
            <a:endParaRPr lang="en-US" dirty="0"/>
          </a:p>
          <a:p>
            <a:r>
              <a:rPr lang="en-US" dirty="0"/>
              <a:t>Rank examples by the Shannon entropy of the soft label</a:t>
            </a:r>
          </a:p>
          <a:p>
            <a:r>
              <a:rPr lang="en-US" dirty="0"/>
              <a:t>Examples with lowest entropy are ranked the highest </a:t>
            </a:r>
          </a:p>
          <a:p>
            <a:r>
              <a:rPr lang="en-US" dirty="0"/>
              <a:t>The label model is “most confident” on low entropy examples if calibrated well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5E99-6B53-C8CA-99AD-17E7BCF8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E93B8-D425-C2EA-758F-6AE6E8CF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1409-8859-8D9A-B46E-89028164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D8C593-1E64-7FD9-EAC7-34E5B9492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96" y="2185519"/>
            <a:ext cx="1236209" cy="31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0C10037-1D86-5680-0E48-B236E22F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05" y="2662771"/>
            <a:ext cx="1863021" cy="34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93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99A04334-45A9-4F91-BCE9-8F0F4F104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2086" y="345885"/>
            <a:ext cx="6046813" cy="3768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F4760-431E-506A-7EDC-2F523E0E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4921"/>
            <a:ext cx="5403101" cy="14672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Cut Statistic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29FC57-C4CE-85FB-B624-E644CEAA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2" y="1342251"/>
            <a:ext cx="5508246" cy="173509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17539F-E0F8-558C-8BA0-449A7D878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09356" y="800100"/>
            <a:ext cx="3393229" cy="4872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Depends on a good representation of input data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Create Graph G connection nearest neighbors in data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Call an edge between data points </a:t>
            </a:r>
            <a:r>
              <a:rPr lang="en-US" i="1" dirty="0"/>
              <a:t>cut </a:t>
            </a:r>
            <a:r>
              <a:rPr lang="en-US" dirty="0"/>
              <a:t>if neighboring data differs in label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Data with fewer cut edges have greater confidence in labeling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Construct 	 with the best labeled data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89FE8-BC14-6C7D-0856-C4968637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40447" y="345884"/>
            <a:ext cx="0" cy="57015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876D832-527B-45C0-8F01-17AA4D902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6197" y="4114799"/>
            <a:ext cx="607270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2D01-40F5-9356-F0A6-0E7599E6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2023-03-05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1B84E-E1B9-A6A4-0F7D-E207B607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458E05-6B35-313E-0806-607917CC5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784" y="921813"/>
            <a:ext cx="116249" cy="19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C2193C5D-5013-7D6A-E4D0-CA00AAC7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324" y="4170672"/>
            <a:ext cx="775159" cy="2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91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8FF6-913A-FD88-2012-4FF32AFE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70CE49-26FC-A90B-BC3C-DCE022342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285" y="482869"/>
            <a:ext cx="5140325" cy="322035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B59A0D-F341-616D-C2F9-A0FEE1423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over using all the data for every label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Gains can be very large (up to 19%)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 and RB here represent BERT and </a:t>
            </a:r>
            <a:r>
              <a:rPr lang="en-US" dirty="0" err="1"/>
              <a:t>RoBERT</a:t>
            </a:r>
            <a:r>
              <a:rPr lang="en-US" dirty="0"/>
              <a:t> end models to create representation of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B98C-38FD-42E1-651D-2C7B5B56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2023-03-05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5A06-59D3-BEF5-E1A6-89F47691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2F9D-E707-0FCB-8CF7-183208D0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638E0F-D123-5918-A999-9E970CACD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719" y="4086520"/>
            <a:ext cx="2042239" cy="190392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A6DA5F6-B054-5B64-01AF-0A952A96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81" y="4405018"/>
            <a:ext cx="116249" cy="19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35850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560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Elephant</vt:lpstr>
      <vt:lpstr>Univers Condensed</vt:lpstr>
      <vt:lpstr>MemoVTI</vt:lpstr>
      <vt:lpstr>Training Subset Selection for Weak Supervision</vt:lpstr>
      <vt:lpstr>Intro</vt:lpstr>
      <vt:lpstr>PowerPoint Presentation</vt:lpstr>
      <vt:lpstr>Background on Weak Supervision</vt:lpstr>
      <vt:lpstr>Example of Weak Supervision</vt:lpstr>
      <vt:lpstr>Subset Selection methods</vt:lpstr>
      <vt:lpstr>Entropy Score</vt:lpstr>
      <vt:lpstr>Cut Statistic</vt:lpstr>
      <vt:lpstr>Results</vt:lpstr>
      <vt:lpstr>Discussion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Subset Selection for Weak Supervision</dc:title>
  <dc:creator>Sam Pease</dc:creator>
  <cp:lastModifiedBy>Sam Pease</cp:lastModifiedBy>
  <cp:revision>4</cp:revision>
  <dcterms:created xsi:type="dcterms:W3CDTF">2023-02-13T01:14:08Z</dcterms:created>
  <dcterms:modified xsi:type="dcterms:W3CDTF">2023-03-06T05:12:08Z</dcterms:modified>
</cp:coreProperties>
</file>