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5182daea981e71a" providerId="LiveId" clId="{AD562F8A-670D-4015-A1F5-972367D723F0}"/>
    <pc:docChg chg="undo redo custSel modSld">
      <pc:chgData name="" userId="95182daea981e71a" providerId="LiveId" clId="{AD562F8A-670D-4015-A1F5-972367D723F0}" dt="2018-04-25T00:28:45.083" v="426" actId="313"/>
      <pc:docMkLst>
        <pc:docMk/>
      </pc:docMkLst>
      <pc:sldChg chg="addSp delSp modSp mod setBg setClrOvrMap">
        <pc:chgData name="" userId="95182daea981e71a" providerId="LiveId" clId="{AD562F8A-670D-4015-A1F5-972367D723F0}" dt="2018-04-25T00:11:30.307" v="78" actId="1038"/>
        <pc:sldMkLst>
          <pc:docMk/>
          <pc:sldMk cId="1171682194" sldId="257"/>
        </pc:sldMkLst>
        <pc:spChg chg="mod ord">
          <ac:chgData name="" userId="95182daea981e71a" providerId="LiveId" clId="{AD562F8A-670D-4015-A1F5-972367D723F0}" dt="2018-04-25T00:10:04.938" v="23" actId="26606"/>
          <ac:spMkLst>
            <pc:docMk/>
            <pc:sldMk cId="1171682194" sldId="257"/>
            <ac:spMk id="2" creationId="{A8DBCACD-8A17-4BEE-92CF-A4E2910A8354}"/>
          </ac:spMkLst>
        </pc:spChg>
        <pc:spChg chg="del">
          <ac:chgData name="" userId="95182daea981e71a" providerId="LiveId" clId="{AD562F8A-670D-4015-A1F5-972367D723F0}" dt="2018-04-25T00:09:00.599" v="0" actId="931"/>
          <ac:spMkLst>
            <pc:docMk/>
            <pc:sldMk cId="1171682194" sldId="257"/>
            <ac:spMk id="3" creationId="{9184E21C-6BE2-4F88-9AE9-ED1351061394}"/>
          </ac:spMkLst>
        </pc:spChg>
        <pc:spChg chg="add mod">
          <ac:chgData name="" userId="95182daea981e71a" providerId="LiveId" clId="{AD562F8A-670D-4015-A1F5-972367D723F0}" dt="2018-04-25T00:11:30.307" v="78" actId="1038"/>
          <ac:spMkLst>
            <pc:docMk/>
            <pc:sldMk cId="1171682194" sldId="257"/>
            <ac:spMk id="6" creationId="{A630CCC1-90F1-48B7-A085-58703F170025}"/>
          </ac:spMkLst>
        </pc:spChg>
        <pc:spChg chg="add del">
          <ac:chgData name="" userId="95182daea981e71a" providerId="LiveId" clId="{AD562F8A-670D-4015-A1F5-972367D723F0}" dt="2018-04-25T00:09:47.791" v="13" actId="26606"/>
          <ac:spMkLst>
            <pc:docMk/>
            <pc:sldMk cId="1171682194" sldId="257"/>
            <ac:spMk id="13" creationId="{5F3FC718-FDE3-4EF7-921E-A5F374EAF824}"/>
          </ac:spMkLst>
        </pc:spChg>
        <pc:spChg chg="add del">
          <ac:chgData name="" userId="95182daea981e71a" providerId="LiveId" clId="{AD562F8A-670D-4015-A1F5-972367D723F0}" dt="2018-04-25T00:09:43.985" v="7" actId="26606"/>
          <ac:spMkLst>
            <pc:docMk/>
            <pc:sldMk cId="1171682194" sldId="257"/>
            <ac:spMk id="14" creationId="{4AC0CD9D-7610-4620-93B4-798CCD9AB581}"/>
          </ac:spMkLst>
        </pc:spChg>
        <pc:spChg chg="add del">
          <ac:chgData name="" userId="95182daea981e71a" providerId="LiveId" clId="{AD562F8A-670D-4015-A1F5-972367D723F0}" dt="2018-04-25T00:09:47.791" v="13" actId="26606"/>
          <ac:spMkLst>
            <pc:docMk/>
            <pc:sldMk cId="1171682194" sldId="257"/>
            <ac:spMk id="15" creationId="{FAA0F719-3DC8-4F08-AD8F-5A845658CB9D}"/>
          </ac:spMkLst>
        </pc:spChg>
        <pc:spChg chg="add del">
          <ac:chgData name="" userId="95182daea981e71a" providerId="LiveId" clId="{AD562F8A-670D-4015-A1F5-972367D723F0}" dt="2018-04-25T00:09:47.791" v="13" actId="26606"/>
          <ac:spMkLst>
            <pc:docMk/>
            <pc:sldMk cId="1171682194" sldId="257"/>
            <ac:spMk id="17" creationId="{7DCB61BE-FA0F-4EFB-BE0E-268BAD8E30D6}"/>
          </ac:spMkLst>
        </pc:spChg>
        <pc:spChg chg="add del">
          <ac:chgData name="" userId="95182daea981e71a" providerId="LiveId" clId="{AD562F8A-670D-4015-A1F5-972367D723F0}" dt="2018-04-25T00:09:47.791" v="13" actId="26606"/>
          <ac:spMkLst>
            <pc:docMk/>
            <pc:sldMk cId="1171682194" sldId="257"/>
            <ac:spMk id="19" creationId="{A4B31EAA-7423-46F7-9B90-4AB2B09C35C4}"/>
          </ac:spMkLst>
        </pc:spChg>
        <pc:spChg chg="add del">
          <ac:chgData name="" userId="95182daea981e71a" providerId="LiveId" clId="{AD562F8A-670D-4015-A1F5-972367D723F0}" dt="2018-04-25T00:09:43.985" v="7" actId="26606"/>
          <ac:spMkLst>
            <pc:docMk/>
            <pc:sldMk cId="1171682194" sldId="257"/>
            <ac:spMk id="20" creationId="{DE4D62F9-188E-4530-84C2-24BDEE4BEB82}"/>
          </ac:spMkLst>
        </pc:spChg>
        <pc:spChg chg="add del">
          <ac:chgData name="" userId="95182daea981e71a" providerId="LiveId" clId="{AD562F8A-670D-4015-A1F5-972367D723F0}" dt="2018-04-25T00:10:04.938" v="23" actId="26606"/>
          <ac:spMkLst>
            <pc:docMk/>
            <pc:sldMk cId="1171682194" sldId="257"/>
            <ac:spMk id="21" creationId="{A92A1116-1C84-41DF-B803-1F7B0883EC82}"/>
          </ac:spMkLst>
        </pc:spChg>
        <pc:spChg chg="add del">
          <ac:chgData name="" userId="95182daea981e71a" providerId="LiveId" clId="{AD562F8A-670D-4015-A1F5-972367D723F0}" dt="2018-04-25T00:09:43.985" v="7" actId="26606"/>
          <ac:spMkLst>
            <pc:docMk/>
            <pc:sldMk cId="1171682194" sldId="257"/>
            <ac:spMk id="22" creationId="{D27CF008-4B18-436D-B2D5-C1346C12438E}"/>
          </ac:spMkLst>
        </pc:spChg>
        <pc:spChg chg="add del">
          <ac:chgData name="" userId="95182daea981e71a" providerId="LiveId" clId="{AD562F8A-670D-4015-A1F5-972367D723F0}" dt="2018-04-25T00:09:43.985" v="7" actId="26606"/>
          <ac:spMkLst>
            <pc:docMk/>
            <pc:sldMk cId="1171682194" sldId="257"/>
            <ac:spMk id="24" creationId="{CE22DAD8-5F67-4B73-ADA9-06EF381F7AD6}"/>
          </ac:spMkLst>
        </pc:spChg>
        <pc:spChg chg="add del">
          <ac:chgData name="" userId="95182daea981e71a" providerId="LiveId" clId="{AD562F8A-670D-4015-A1F5-972367D723F0}" dt="2018-04-25T00:09:43.985" v="7" actId="26606"/>
          <ac:spMkLst>
            <pc:docMk/>
            <pc:sldMk cId="1171682194" sldId="257"/>
            <ac:spMk id="26" creationId="{E4F17063-EDA4-417B-946F-BA357F3B390D}"/>
          </ac:spMkLst>
        </pc:spChg>
        <pc:spChg chg="add del">
          <ac:chgData name="" userId="95182daea981e71a" providerId="LiveId" clId="{AD562F8A-670D-4015-A1F5-972367D723F0}" dt="2018-04-25T00:09:43.985" v="7" actId="26606"/>
          <ac:spMkLst>
            <pc:docMk/>
            <pc:sldMk cId="1171682194" sldId="257"/>
            <ac:spMk id="28" creationId="{D36F3EEA-55D4-4677-80E7-92D00B8F343B}"/>
          </ac:spMkLst>
        </pc:spChg>
        <pc:spChg chg="add del">
          <ac:chgData name="" userId="95182daea981e71a" providerId="LiveId" clId="{AD562F8A-670D-4015-A1F5-972367D723F0}" dt="2018-04-25T00:09:45.687" v="9" actId="26606"/>
          <ac:spMkLst>
            <pc:docMk/>
            <pc:sldMk cId="1171682194" sldId="257"/>
            <ac:spMk id="32" creationId="{4AC0CD9D-7610-4620-93B4-798CCD9AB581}"/>
          </ac:spMkLst>
        </pc:spChg>
        <pc:spChg chg="add del">
          <ac:chgData name="" userId="95182daea981e71a" providerId="LiveId" clId="{AD562F8A-670D-4015-A1F5-972367D723F0}" dt="2018-04-25T00:09:45.687" v="9" actId="26606"/>
          <ac:spMkLst>
            <pc:docMk/>
            <pc:sldMk cId="1171682194" sldId="257"/>
            <ac:spMk id="35" creationId="{DE4D62F9-188E-4530-84C2-24BDEE4BEB82}"/>
          </ac:spMkLst>
        </pc:spChg>
        <pc:spChg chg="add del">
          <ac:chgData name="" userId="95182daea981e71a" providerId="LiveId" clId="{AD562F8A-670D-4015-A1F5-972367D723F0}" dt="2018-04-25T00:09:45.687" v="9" actId="26606"/>
          <ac:spMkLst>
            <pc:docMk/>
            <pc:sldMk cId="1171682194" sldId="257"/>
            <ac:spMk id="36" creationId="{757B325C-3E35-45CF-9D07-3BCB281F3B9C}"/>
          </ac:spMkLst>
        </pc:spChg>
        <pc:spChg chg="add del">
          <ac:chgData name="" userId="95182daea981e71a" providerId="LiveId" clId="{AD562F8A-670D-4015-A1F5-972367D723F0}" dt="2018-04-25T00:09:45.687" v="9" actId="26606"/>
          <ac:spMkLst>
            <pc:docMk/>
            <pc:sldMk cId="1171682194" sldId="257"/>
            <ac:spMk id="37" creationId="{C24BEC42-AFF3-40D1-93A2-A27A42E1E23C}"/>
          </ac:spMkLst>
        </pc:spChg>
        <pc:spChg chg="add del">
          <ac:chgData name="" userId="95182daea981e71a" providerId="LiveId" clId="{AD562F8A-670D-4015-A1F5-972367D723F0}" dt="2018-04-25T00:09:45.687" v="9" actId="26606"/>
          <ac:spMkLst>
            <pc:docMk/>
            <pc:sldMk cId="1171682194" sldId="257"/>
            <ac:spMk id="38" creationId="{F98810A7-E114-447A-A7D6-69B27CFB5650}"/>
          </ac:spMkLst>
        </pc:spChg>
        <pc:spChg chg="add del">
          <ac:chgData name="" userId="95182daea981e71a" providerId="LiveId" clId="{AD562F8A-670D-4015-A1F5-972367D723F0}" dt="2018-04-25T00:09:45.687" v="9" actId="26606"/>
          <ac:spMkLst>
            <pc:docMk/>
            <pc:sldMk cId="1171682194" sldId="257"/>
            <ac:spMk id="39" creationId="{608F427C-1EC9-4280-9367-F2B3AA063E82}"/>
          </ac:spMkLst>
        </pc:spChg>
        <pc:spChg chg="add del">
          <ac:chgData name="" userId="95182daea981e71a" providerId="LiveId" clId="{AD562F8A-670D-4015-A1F5-972367D723F0}" dt="2018-04-25T00:09:46.356" v="11" actId="26606"/>
          <ac:spMkLst>
            <pc:docMk/>
            <pc:sldMk cId="1171682194" sldId="257"/>
            <ac:spMk id="43" creationId="{4AC0CD9D-7610-4620-93B4-798CCD9AB581}"/>
          </ac:spMkLst>
        </pc:spChg>
        <pc:spChg chg="add del">
          <ac:chgData name="" userId="95182daea981e71a" providerId="LiveId" clId="{AD562F8A-670D-4015-A1F5-972367D723F0}" dt="2018-04-25T00:09:46.356" v="11" actId="26606"/>
          <ac:spMkLst>
            <pc:docMk/>
            <pc:sldMk cId="1171682194" sldId="257"/>
            <ac:spMk id="46" creationId="{DE4D62F9-188E-4530-84C2-24BDEE4BEB82}"/>
          </ac:spMkLst>
        </pc:spChg>
        <pc:spChg chg="add del">
          <ac:chgData name="" userId="95182daea981e71a" providerId="LiveId" clId="{AD562F8A-670D-4015-A1F5-972367D723F0}" dt="2018-04-25T00:09:46.356" v="11" actId="26606"/>
          <ac:spMkLst>
            <pc:docMk/>
            <pc:sldMk cId="1171682194" sldId="257"/>
            <ac:spMk id="47" creationId="{D27CF008-4B18-436D-B2D5-C1346C12438E}"/>
          </ac:spMkLst>
        </pc:spChg>
        <pc:spChg chg="add del">
          <ac:chgData name="" userId="95182daea981e71a" providerId="LiveId" clId="{AD562F8A-670D-4015-A1F5-972367D723F0}" dt="2018-04-25T00:09:46.356" v="11" actId="26606"/>
          <ac:spMkLst>
            <pc:docMk/>
            <pc:sldMk cId="1171682194" sldId="257"/>
            <ac:spMk id="48" creationId="{CE22DAD8-5F67-4B73-ADA9-06EF381F7AD6}"/>
          </ac:spMkLst>
        </pc:spChg>
        <pc:spChg chg="add del">
          <ac:chgData name="" userId="95182daea981e71a" providerId="LiveId" clId="{AD562F8A-670D-4015-A1F5-972367D723F0}" dt="2018-04-25T00:09:46.356" v="11" actId="26606"/>
          <ac:spMkLst>
            <pc:docMk/>
            <pc:sldMk cId="1171682194" sldId="257"/>
            <ac:spMk id="49" creationId="{E4F17063-EDA4-417B-946F-BA357F3B390D}"/>
          </ac:spMkLst>
        </pc:spChg>
        <pc:spChg chg="add del">
          <ac:chgData name="" userId="95182daea981e71a" providerId="LiveId" clId="{AD562F8A-670D-4015-A1F5-972367D723F0}" dt="2018-04-25T00:09:46.356" v="11" actId="26606"/>
          <ac:spMkLst>
            <pc:docMk/>
            <pc:sldMk cId="1171682194" sldId="257"/>
            <ac:spMk id="50" creationId="{D36F3EEA-55D4-4677-80E7-92D00B8F343B}"/>
          </ac:spMkLst>
        </pc:spChg>
        <pc:spChg chg="add del">
          <ac:chgData name="" userId="95182daea981e71a" providerId="LiveId" clId="{AD562F8A-670D-4015-A1F5-972367D723F0}" dt="2018-04-25T00:09:47.791" v="13" actId="26606"/>
          <ac:spMkLst>
            <pc:docMk/>
            <pc:sldMk cId="1171682194" sldId="257"/>
            <ac:spMk id="52" creationId="{1B59BAB7-1112-44A2-AA3B-8B864C9A474F}"/>
          </ac:spMkLst>
        </pc:spChg>
        <pc:spChg chg="add del">
          <ac:chgData name="" userId="95182daea981e71a" providerId="LiveId" clId="{AD562F8A-670D-4015-A1F5-972367D723F0}" dt="2018-04-25T00:09:51.324" v="15" actId="26606"/>
          <ac:spMkLst>
            <pc:docMk/>
            <pc:sldMk cId="1171682194" sldId="257"/>
            <ac:spMk id="54" creationId="{04A3DA6D-FED2-4369-9ACD-B578C8790D66}"/>
          </ac:spMkLst>
        </pc:spChg>
        <pc:spChg chg="add del">
          <ac:chgData name="" userId="95182daea981e71a" providerId="LiveId" clId="{AD562F8A-670D-4015-A1F5-972367D723F0}" dt="2018-04-25T00:09:51.324" v="15" actId="26606"/>
          <ac:spMkLst>
            <pc:docMk/>
            <pc:sldMk cId="1171682194" sldId="257"/>
            <ac:spMk id="55" creationId="{5627181E-8B3E-4EFB-8F43-17296B86C0D6}"/>
          </ac:spMkLst>
        </pc:spChg>
        <pc:spChg chg="add del">
          <ac:chgData name="" userId="95182daea981e71a" providerId="LiveId" clId="{AD562F8A-670D-4015-A1F5-972367D723F0}" dt="2018-04-25T00:09:51.324" v="15" actId="26606"/>
          <ac:spMkLst>
            <pc:docMk/>
            <pc:sldMk cId="1171682194" sldId="257"/>
            <ac:spMk id="56" creationId="{2E45DBDE-EAD7-4DEE-B77D-577BBB0A1318}"/>
          </ac:spMkLst>
        </pc:spChg>
        <pc:spChg chg="add del">
          <ac:chgData name="" userId="95182daea981e71a" providerId="LiveId" clId="{AD562F8A-670D-4015-A1F5-972367D723F0}" dt="2018-04-25T00:09:51.324" v="15" actId="26606"/>
          <ac:spMkLst>
            <pc:docMk/>
            <pc:sldMk cId="1171682194" sldId="257"/>
            <ac:spMk id="58" creationId="{163C72DE-4C01-4F6C-9020-327690ADA850}"/>
          </ac:spMkLst>
        </pc:spChg>
        <pc:spChg chg="add del">
          <ac:chgData name="" userId="95182daea981e71a" providerId="LiveId" clId="{AD562F8A-670D-4015-A1F5-972367D723F0}" dt="2018-04-25T00:09:51.324" v="15" actId="26606"/>
          <ac:spMkLst>
            <pc:docMk/>
            <pc:sldMk cId="1171682194" sldId="257"/>
            <ac:spMk id="59" creationId="{0BB4B9E6-924E-40A5-A118-E7B1B7008C72}"/>
          </ac:spMkLst>
        </pc:spChg>
        <pc:spChg chg="add del">
          <ac:chgData name="" userId="95182daea981e71a" providerId="LiveId" clId="{AD562F8A-670D-4015-A1F5-972367D723F0}" dt="2018-04-25T00:10:04.938" v="23" actId="26606"/>
          <ac:spMkLst>
            <pc:docMk/>
            <pc:sldMk cId="1171682194" sldId="257"/>
            <ac:spMk id="61" creationId="{B4AAD3FD-83A5-4B89-9F8F-01B8870865BE}"/>
          </ac:spMkLst>
        </pc:spChg>
        <pc:spChg chg="add del">
          <ac:chgData name="" userId="95182daea981e71a" providerId="LiveId" clId="{AD562F8A-670D-4015-A1F5-972367D723F0}" dt="2018-04-25T00:10:04.938" v="23" actId="26606"/>
          <ac:spMkLst>
            <pc:docMk/>
            <pc:sldMk cId="1171682194" sldId="257"/>
            <ac:spMk id="62" creationId="{126C04EF-6428-472D-B316-74A19385B08F}"/>
          </ac:spMkLst>
        </pc:spChg>
        <pc:spChg chg="add del">
          <ac:chgData name="" userId="95182daea981e71a" providerId="LiveId" clId="{AD562F8A-670D-4015-A1F5-972367D723F0}" dt="2018-04-25T00:10:04.938" v="23" actId="26606"/>
          <ac:spMkLst>
            <pc:docMk/>
            <pc:sldMk cId="1171682194" sldId="257"/>
            <ac:spMk id="63" creationId="{61752F1D-FC0F-4103-9584-630E643CCDA6}"/>
          </ac:spMkLst>
        </pc:spChg>
        <pc:spChg chg="add del">
          <ac:chgData name="" userId="95182daea981e71a" providerId="LiveId" clId="{AD562F8A-670D-4015-A1F5-972367D723F0}" dt="2018-04-25T00:10:04.938" v="23" actId="26606"/>
          <ac:spMkLst>
            <pc:docMk/>
            <pc:sldMk cId="1171682194" sldId="257"/>
            <ac:spMk id="64" creationId="{AE50896D-AACB-4C0A-855D-ECEFB4A0DA9A}"/>
          </ac:spMkLst>
        </pc:spChg>
        <pc:spChg chg="add del mod">
          <ac:chgData name="" userId="95182daea981e71a" providerId="LiveId" clId="{AD562F8A-670D-4015-A1F5-972367D723F0}" dt="2018-04-25T00:10:04.938" v="23" actId="26606"/>
          <ac:spMkLst>
            <pc:docMk/>
            <pc:sldMk cId="1171682194" sldId="257"/>
            <ac:spMk id="66" creationId="{0EFA8D30-E1DD-4D08-8201-C7A7CDB5EF45}"/>
          </ac:spMkLst>
        </pc:spChg>
        <pc:spChg chg="add del">
          <ac:chgData name="" userId="95182daea981e71a" providerId="LiveId" clId="{AD562F8A-670D-4015-A1F5-972367D723F0}" dt="2018-04-25T00:10:02.864" v="20" actId="26606"/>
          <ac:spMkLst>
            <pc:docMk/>
            <pc:sldMk cId="1171682194" sldId="257"/>
            <ac:spMk id="71" creationId="{5F3FC718-FDE3-4EF7-921E-A5F374EAF824}"/>
          </ac:spMkLst>
        </pc:spChg>
        <pc:spChg chg="add del">
          <ac:chgData name="" userId="95182daea981e71a" providerId="LiveId" clId="{AD562F8A-670D-4015-A1F5-972367D723F0}" dt="2018-04-25T00:10:02.864" v="20" actId="26606"/>
          <ac:spMkLst>
            <pc:docMk/>
            <pc:sldMk cId="1171682194" sldId="257"/>
            <ac:spMk id="73" creationId="{FAA0F719-3DC8-4F08-AD8F-5A845658CB9D}"/>
          </ac:spMkLst>
        </pc:spChg>
        <pc:spChg chg="add del">
          <ac:chgData name="" userId="95182daea981e71a" providerId="LiveId" clId="{AD562F8A-670D-4015-A1F5-972367D723F0}" dt="2018-04-25T00:10:02.864" v="20" actId="26606"/>
          <ac:spMkLst>
            <pc:docMk/>
            <pc:sldMk cId="1171682194" sldId="257"/>
            <ac:spMk id="75" creationId="{7DCB61BE-FA0F-4EFB-BE0E-268BAD8E30D6}"/>
          </ac:spMkLst>
        </pc:spChg>
        <pc:spChg chg="add del">
          <ac:chgData name="" userId="95182daea981e71a" providerId="LiveId" clId="{AD562F8A-670D-4015-A1F5-972367D723F0}" dt="2018-04-25T00:10:02.864" v="20" actId="26606"/>
          <ac:spMkLst>
            <pc:docMk/>
            <pc:sldMk cId="1171682194" sldId="257"/>
            <ac:spMk id="77" creationId="{A4B31EAA-7423-46F7-9B90-4AB2B09C35C4}"/>
          </ac:spMkLst>
        </pc:spChg>
        <pc:picChg chg="add del mod">
          <ac:chgData name="" userId="95182daea981e71a" providerId="LiveId" clId="{AD562F8A-670D-4015-A1F5-972367D723F0}" dt="2018-04-25T00:10:19.847" v="28" actId="14100"/>
          <ac:picMkLst>
            <pc:docMk/>
            <pc:sldMk cId="1171682194" sldId="257"/>
            <ac:picMk id="5" creationId="{096B3351-842F-4F9B-984C-8E4B6F419CAA}"/>
          </ac:picMkLst>
        </pc:picChg>
        <pc:picChg chg="add del">
          <ac:chgData name="" userId="95182daea981e71a" providerId="LiveId" clId="{AD562F8A-670D-4015-A1F5-972367D723F0}" dt="2018-04-25T00:09:47.791" v="13" actId="26606"/>
          <ac:picMkLst>
            <pc:docMk/>
            <pc:sldMk cId="1171682194" sldId="257"/>
            <ac:picMk id="8" creationId="{096B3351-842F-4F9B-984C-8E4B6F419CAA}"/>
          </ac:picMkLst>
        </pc:picChg>
        <pc:picChg chg="add del">
          <ac:chgData name="" userId="95182daea981e71a" providerId="LiveId" clId="{AD562F8A-670D-4015-A1F5-972367D723F0}" dt="2018-04-25T00:09:43.985" v="7" actId="26606"/>
          <ac:picMkLst>
            <pc:docMk/>
            <pc:sldMk cId="1171682194" sldId="257"/>
            <ac:picMk id="10" creationId="{41B68C77-138E-4BF7-A276-BD0C78A4219F}"/>
          </ac:picMkLst>
        </pc:picChg>
        <pc:picChg chg="add del">
          <ac:chgData name="" userId="95182daea981e71a" providerId="LiveId" clId="{AD562F8A-670D-4015-A1F5-972367D723F0}" dt="2018-04-25T00:09:43.985" v="7" actId="26606"/>
          <ac:picMkLst>
            <pc:docMk/>
            <pc:sldMk cId="1171682194" sldId="257"/>
            <ac:picMk id="12" creationId="{7C268552-D473-46ED-B1B8-422042C4DEF1}"/>
          </ac:picMkLst>
        </pc:picChg>
        <pc:picChg chg="add del">
          <ac:chgData name="" userId="95182daea981e71a" providerId="LiveId" clId="{AD562F8A-670D-4015-A1F5-972367D723F0}" dt="2018-04-25T00:09:43.985" v="7" actId="26606"/>
          <ac:picMkLst>
            <pc:docMk/>
            <pc:sldMk cId="1171682194" sldId="257"/>
            <ac:picMk id="16" creationId="{B9238B3E-24AA-439A-B527-6C5DF6D72145}"/>
          </ac:picMkLst>
        </pc:picChg>
        <pc:picChg chg="add del">
          <ac:chgData name="" userId="95182daea981e71a" providerId="LiveId" clId="{AD562F8A-670D-4015-A1F5-972367D723F0}" dt="2018-04-25T00:09:43.985" v="7" actId="26606"/>
          <ac:picMkLst>
            <pc:docMk/>
            <pc:sldMk cId="1171682194" sldId="257"/>
            <ac:picMk id="18" creationId="{69F01145-BEA3-4CBF-AA21-10077B948CA8}"/>
          </ac:picMkLst>
        </pc:picChg>
        <pc:picChg chg="add del">
          <ac:chgData name="" userId="95182daea981e71a" providerId="LiveId" clId="{AD562F8A-670D-4015-A1F5-972367D723F0}" dt="2018-04-25T00:09:45.687" v="9" actId="26606"/>
          <ac:picMkLst>
            <pc:docMk/>
            <pc:sldMk cId="1171682194" sldId="257"/>
            <ac:picMk id="30" creationId="{41B68C77-138E-4BF7-A276-BD0C78A4219F}"/>
          </ac:picMkLst>
        </pc:picChg>
        <pc:picChg chg="add del">
          <ac:chgData name="" userId="95182daea981e71a" providerId="LiveId" clId="{AD562F8A-670D-4015-A1F5-972367D723F0}" dt="2018-04-25T00:09:45.687" v="9" actId="26606"/>
          <ac:picMkLst>
            <pc:docMk/>
            <pc:sldMk cId="1171682194" sldId="257"/>
            <ac:picMk id="31" creationId="{7C268552-D473-46ED-B1B8-422042C4DEF1}"/>
          </ac:picMkLst>
        </pc:picChg>
        <pc:picChg chg="add del">
          <ac:chgData name="" userId="95182daea981e71a" providerId="LiveId" clId="{AD562F8A-670D-4015-A1F5-972367D723F0}" dt="2018-04-25T00:09:45.687" v="9" actId="26606"/>
          <ac:picMkLst>
            <pc:docMk/>
            <pc:sldMk cId="1171682194" sldId="257"/>
            <ac:picMk id="33" creationId="{B9238B3E-24AA-439A-B527-6C5DF6D72145}"/>
          </ac:picMkLst>
        </pc:picChg>
        <pc:picChg chg="add del">
          <ac:chgData name="" userId="95182daea981e71a" providerId="LiveId" clId="{AD562F8A-670D-4015-A1F5-972367D723F0}" dt="2018-04-25T00:09:45.687" v="9" actId="26606"/>
          <ac:picMkLst>
            <pc:docMk/>
            <pc:sldMk cId="1171682194" sldId="257"/>
            <ac:picMk id="34" creationId="{69F01145-BEA3-4CBF-AA21-10077B948CA8}"/>
          </ac:picMkLst>
        </pc:picChg>
        <pc:picChg chg="add del">
          <ac:chgData name="" userId="95182daea981e71a" providerId="LiveId" clId="{AD562F8A-670D-4015-A1F5-972367D723F0}" dt="2018-04-25T00:09:46.356" v="11" actId="26606"/>
          <ac:picMkLst>
            <pc:docMk/>
            <pc:sldMk cId="1171682194" sldId="257"/>
            <ac:picMk id="41" creationId="{41B68C77-138E-4BF7-A276-BD0C78A4219F}"/>
          </ac:picMkLst>
        </pc:picChg>
        <pc:picChg chg="add del">
          <ac:chgData name="" userId="95182daea981e71a" providerId="LiveId" clId="{AD562F8A-670D-4015-A1F5-972367D723F0}" dt="2018-04-25T00:09:46.356" v="11" actId="26606"/>
          <ac:picMkLst>
            <pc:docMk/>
            <pc:sldMk cId="1171682194" sldId="257"/>
            <ac:picMk id="42" creationId="{7C268552-D473-46ED-B1B8-422042C4DEF1}"/>
          </ac:picMkLst>
        </pc:picChg>
        <pc:picChg chg="add del">
          <ac:chgData name="" userId="95182daea981e71a" providerId="LiveId" clId="{AD562F8A-670D-4015-A1F5-972367D723F0}" dt="2018-04-25T00:09:46.356" v="11" actId="26606"/>
          <ac:picMkLst>
            <pc:docMk/>
            <pc:sldMk cId="1171682194" sldId="257"/>
            <ac:picMk id="44" creationId="{B9238B3E-24AA-439A-B527-6C5DF6D72145}"/>
          </ac:picMkLst>
        </pc:picChg>
        <pc:picChg chg="add del">
          <ac:chgData name="" userId="95182daea981e71a" providerId="LiveId" clId="{AD562F8A-670D-4015-A1F5-972367D723F0}" dt="2018-04-25T00:09:46.356" v="11" actId="26606"/>
          <ac:picMkLst>
            <pc:docMk/>
            <pc:sldMk cId="1171682194" sldId="257"/>
            <ac:picMk id="45" creationId="{69F01145-BEA3-4CBF-AA21-10077B948CA8}"/>
          </ac:picMkLst>
        </pc:picChg>
        <pc:picChg chg="add del">
          <ac:chgData name="" userId="95182daea981e71a" providerId="LiveId" clId="{AD562F8A-670D-4015-A1F5-972367D723F0}" dt="2018-04-25T00:09:51.324" v="15" actId="26606"/>
          <ac:picMkLst>
            <pc:docMk/>
            <pc:sldMk cId="1171682194" sldId="257"/>
            <ac:picMk id="57" creationId="{096B3351-842F-4F9B-984C-8E4B6F419CAA}"/>
          </ac:picMkLst>
        </pc:picChg>
        <pc:picChg chg="add del mod">
          <ac:chgData name="" userId="95182daea981e71a" providerId="LiveId" clId="{AD562F8A-670D-4015-A1F5-972367D723F0}" dt="2018-04-25T00:10:04.938" v="23" actId="26606"/>
          <ac:picMkLst>
            <pc:docMk/>
            <pc:sldMk cId="1171682194" sldId="257"/>
            <ac:picMk id="65" creationId="{096B3351-842F-4F9B-984C-8E4B6F419CAA}"/>
          </ac:picMkLst>
        </pc:picChg>
      </pc:sldChg>
      <pc:sldChg chg="modSp">
        <pc:chgData name="" userId="95182daea981e71a" providerId="LiveId" clId="{AD562F8A-670D-4015-A1F5-972367D723F0}" dt="2018-04-25T00:13:15.646" v="179" actId="20577"/>
        <pc:sldMkLst>
          <pc:docMk/>
          <pc:sldMk cId="3778355902" sldId="258"/>
        </pc:sldMkLst>
        <pc:spChg chg="mod">
          <ac:chgData name="" userId="95182daea981e71a" providerId="LiveId" clId="{AD562F8A-670D-4015-A1F5-972367D723F0}" dt="2018-04-25T00:13:15.646" v="179" actId="20577"/>
          <ac:spMkLst>
            <pc:docMk/>
            <pc:sldMk cId="3778355902" sldId="258"/>
            <ac:spMk id="3" creationId="{887543FE-2EB2-4EA8-9F00-E3054D5876A2}"/>
          </ac:spMkLst>
        </pc:spChg>
      </pc:sldChg>
      <pc:sldChg chg="addSp delSp modSp mod setBg setClrOvrMap">
        <pc:chgData name="" userId="95182daea981e71a" providerId="LiveId" clId="{AD562F8A-670D-4015-A1F5-972367D723F0}" dt="2018-04-25T00:18:20.602" v="317" actId="20577"/>
        <pc:sldMkLst>
          <pc:docMk/>
          <pc:sldMk cId="2779962633" sldId="259"/>
        </pc:sldMkLst>
        <pc:spChg chg="mod">
          <ac:chgData name="" userId="95182daea981e71a" providerId="LiveId" clId="{AD562F8A-670D-4015-A1F5-972367D723F0}" dt="2018-04-25T00:16:05.697" v="196" actId="26606"/>
          <ac:spMkLst>
            <pc:docMk/>
            <pc:sldMk cId="2779962633" sldId="259"/>
            <ac:spMk id="2" creationId="{C9B40CC0-7811-4A3A-BB72-644468A4DE35}"/>
          </ac:spMkLst>
        </pc:spChg>
        <pc:spChg chg="mod">
          <ac:chgData name="" userId="95182daea981e71a" providerId="LiveId" clId="{AD562F8A-670D-4015-A1F5-972367D723F0}" dt="2018-04-25T00:18:20.602" v="317" actId="20577"/>
          <ac:spMkLst>
            <pc:docMk/>
            <pc:sldMk cId="2779962633" sldId="259"/>
            <ac:spMk id="3" creationId="{17C3BF64-BF1D-4C0A-ACE5-2851B327ABDA}"/>
          </ac:spMkLst>
        </pc:spChg>
        <pc:spChg chg="add del">
          <ac:chgData name="" userId="95182daea981e71a" providerId="LiveId" clId="{AD562F8A-670D-4015-A1F5-972367D723F0}" dt="2018-04-25T00:16:04.328" v="193" actId="26606"/>
          <ac:spMkLst>
            <pc:docMk/>
            <pc:sldMk cId="2779962633" sldId="259"/>
            <ac:spMk id="71" creationId="{B4AAD3FD-83A5-4B89-9F8F-01B8870865BE}"/>
          </ac:spMkLst>
        </pc:spChg>
        <pc:spChg chg="add del">
          <ac:chgData name="" userId="95182daea981e71a" providerId="LiveId" clId="{AD562F8A-670D-4015-A1F5-972367D723F0}" dt="2018-04-25T00:16:04.328" v="193" actId="26606"/>
          <ac:spMkLst>
            <pc:docMk/>
            <pc:sldMk cId="2779962633" sldId="259"/>
            <ac:spMk id="73" creationId="{126C04EF-6428-472D-B316-74A19385B08F}"/>
          </ac:spMkLst>
        </pc:spChg>
        <pc:spChg chg="add del">
          <ac:chgData name="" userId="95182daea981e71a" providerId="LiveId" clId="{AD562F8A-670D-4015-A1F5-972367D723F0}" dt="2018-04-25T00:16:04.328" v="193" actId="26606"/>
          <ac:spMkLst>
            <pc:docMk/>
            <pc:sldMk cId="2779962633" sldId="259"/>
            <ac:spMk id="75" creationId="{61752F1D-FC0F-4103-9584-630E643CCDA6}"/>
          </ac:spMkLst>
        </pc:spChg>
        <pc:spChg chg="add del">
          <ac:chgData name="" userId="95182daea981e71a" providerId="LiveId" clId="{AD562F8A-670D-4015-A1F5-972367D723F0}" dt="2018-04-25T00:16:04.328" v="193" actId="26606"/>
          <ac:spMkLst>
            <pc:docMk/>
            <pc:sldMk cId="2779962633" sldId="259"/>
            <ac:spMk id="77" creationId="{AE50896D-AACB-4C0A-855D-ECEFB4A0DA9A}"/>
          </ac:spMkLst>
        </pc:spChg>
        <pc:spChg chg="add del">
          <ac:chgData name="" userId="95182daea981e71a" providerId="LiveId" clId="{AD562F8A-670D-4015-A1F5-972367D723F0}" dt="2018-04-25T00:16:04.328" v="193" actId="26606"/>
          <ac:spMkLst>
            <pc:docMk/>
            <pc:sldMk cId="2779962633" sldId="259"/>
            <ac:spMk id="79" creationId="{A92A1116-1C84-41DF-B803-1F7B0883EC82}"/>
          </ac:spMkLst>
        </pc:spChg>
        <pc:spChg chg="add del">
          <ac:chgData name="" userId="95182daea981e71a" providerId="LiveId" clId="{AD562F8A-670D-4015-A1F5-972367D723F0}" dt="2018-04-25T00:16:05.682" v="195" actId="26606"/>
          <ac:spMkLst>
            <pc:docMk/>
            <pc:sldMk cId="2779962633" sldId="259"/>
            <ac:spMk id="1028" creationId="{5F3FC718-FDE3-4EF7-921E-A5F374EAF824}"/>
          </ac:spMkLst>
        </pc:spChg>
        <pc:spChg chg="add del">
          <ac:chgData name="" userId="95182daea981e71a" providerId="LiveId" clId="{AD562F8A-670D-4015-A1F5-972367D723F0}" dt="2018-04-25T00:16:05.682" v="195" actId="26606"/>
          <ac:spMkLst>
            <pc:docMk/>
            <pc:sldMk cId="2779962633" sldId="259"/>
            <ac:spMk id="1029" creationId="{FAA0F719-3DC8-4F08-AD8F-5A845658CB9D}"/>
          </ac:spMkLst>
        </pc:spChg>
        <pc:spChg chg="add del">
          <ac:chgData name="" userId="95182daea981e71a" providerId="LiveId" clId="{AD562F8A-670D-4015-A1F5-972367D723F0}" dt="2018-04-25T00:16:05.682" v="195" actId="26606"/>
          <ac:spMkLst>
            <pc:docMk/>
            <pc:sldMk cId="2779962633" sldId="259"/>
            <ac:spMk id="1030" creationId="{7DCB61BE-FA0F-4EFB-BE0E-268BAD8E30D6}"/>
          </ac:spMkLst>
        </pc:spChg>
        <pc:spChg chg="add del">
          <ac:chgData name="" userId="95182daea981e71a" providerId="LiveId" clId="{AD562F8A-670D-4015-A1F5-972367D723F0}" dt="2018-04-25T00:16:05.682" v="195" actId="26606"/>
          <ac:spMkLst>
            <pc:docMk/>
            <pc:sldMk cId="2779962633" sldId="259"/>
            <ac:spMk id="1031" creationId="{A4B31EAA-7423-46F7-9B90-4AB2B09C35C4}"/>
          </ac:spMkLst>
        </pc:spChg>
        <pc:spChg chg="add">
          <ac:chgData name="" userId="95182daea981e71a" providerId="LiveId" clId="{AD562F8A-670D-4015-A1F5-972367D723F0}" dt="2018-04-25T00:16:05.697" v="196" actId="26606"/>
          <ac:spMkLst>
            <pc:docMk/>
            <pc:sldMk cId="2779962633" sldId="259"/>
            <ac:spMk id="1033" creationId="{B4AAD3FD-83A5-4B89-9F8F-01B8870865BE}"/>
          </ac:spMkLst>
        </pc:spChg>
        <pc:spChg chg="add">
          <ac:chgData name="" userId="95182daea981e71a" providerId="LiveId" clId="{AD562F8A-670D-4015-A1F5-972367D723F0}" dt="2018-04-25T00:16:05.697" v="196" actId="26606"/>
          <ac:spMkLst>
            <pc:docMk/>
            <pc:sldMk cId="2779962633" sldId="259"/>
            <ac:spMk id="1034" creationId="{126C04EF-6428-472D-B316-74A19385B08F}"/>
          </ac:spMkLst>
        </pc:spChg>
        <pc:spChg chg="add">
          <ac:chgData name="" userId="95182daea981e71a" providerId="LiveId" clId="{AD562F8A-670D-4015-A1F5-972367D723F0}" dt="2018-04-25T00:16:05.697" v="196" actId="26606"/>
          <ac:spMkLst>
            <pc:docMk/>
            <pc:sldMk cId="2779962633" sldId="259"/>
            <ac:spMk id="1035" creationId="{61752F1D-FC0F-4103-9584-630E643CCDA6}"/>
          </ac:spMkLst>
        </pc:spChg>
        <pc:spChg chg="add">
          <ac:chgData name="" userId="95182daea981e71a" providerId="LiveId" clId="{AD562F8A-670D-4015-A1F5-972367D723F0}" dt="2018-04-25T00:16:05.697" v="196" actId="26606"/>
          <ac:spMkLst>
            <pc:docMk/>
            <pc:sldMk cId="2779962633" sldId="259"/>
            <ac:spMk id="1036" creationId="{AE50896D-AACB-4C0A-855D-ECEFB4A0DA9A}"/>
          </ac:spMkLst>
        </pc:spChg>
        <pc:spChg chg="add">
          <ac:chgData name="" userId="95182daea981e71a" providerId="LiveId" clId="{AD562F8A-670D-4015-A1F5-972367D723F0}" dt="2018-04-25T00:16:05.697" v="196" actId="26606"/>
          <ac:spMkLst>
            <pc:docMk/>
            <pc:sldMk cId="2779962633" sldId="259"/>
            <ac:spMk id="1037" creationId="{A92A1116-1C84-41DF-B803-1F7B0883EC82}"/>
          </ac:spMkLst>
        </pc:spChg>
        <pc:picChg chg="add mod ord">
          <ac:chgData name="" userId="95182daea981e71a" providerId="LiveId" clId="{AD562F8A-670D-4015-A1F5-972367D723F0}" dt="2018-04-25T00:16:05.697" v="196" actId="26606"/>
          <ac:picMkLst>
            <pc:docMk/>
            <pc:sldMk cId="2779962633" sldId="259"/>
            <ac:picMk id="1026" creationId="{A92A9EB8-E463-480B-B91F-12F7551F038D}"/>
          </ac:picMkLst>
        </pc:picChg>
      </pc:sldChg>
      <pc:sldChg chg="addSp delSp modSp mod setBg setClrOvrMap">
        <pc:chgData name="" userId="95182daea981e71a" providerId="LiveId" clId="{AD562F8A-670D-4015-A1F5-972367D723F0}" dt="2018-04-25T00:25:21.711" v="425" actId="20577"/>
        <pc:sldMkLst>
          <pc:docMk/>
          <pc:sldMk cId="3858124126" sldId="260"/>
        </pc:sldMkLst>
        <pc:spChg chg="mod">
          <ac:chgData name="" userId="95182daea981e71a" providerId="LiveId" clId="{AD562F8A-670D-4015-A1F5-972367D723F0}" dt="2018-04-25T00:23:33.864" v="360" actId="14100"/>
          <ac:spMkLst>
            <pc:docMk/>
            <pc:sldMk cId="3858124126" sldId="260"/>
            <ac:spMk id="2" creationId="{6AA6B763-12B2-47BF-833F-8C3D0CC1C300}"/>
          </ac:spMkLst>
        </pc:spChg>
        <pc:spChg chg="mod">
          <ac:chgData name="" userId="95182daea981e71a" providerId="LiveId" clId="{AD562F8A-670D-4015-A1F5-972367D723F0}" dt="2018-04-25T00:25:21.711" v="425" actId="20577"/>
          <ac:spMkLst>
            <pc:docMk/>
            <pc:sldMk cId="3858124126" sldId="260"/>
            <ac:spMk id="3" creationId="{DE3E35D7-641E-43A9-AF7D-90D9E3E606D8}"/>
          </ac:spMkLst>
        </pc:spChg>
        <pc:spChg chg="add del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71" creationId="{B4AAD3FD-83A5-4B89-9F8F-01B8870865BE}"/>
          </ac:spMkLst>
        </pc:spChg>
        <pc:spChg chg="add del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73" creationId="{126C04EF-6428-472D-B316-74A19385B08F}"/>
          </ac:spMkLst>
        </pc:spChg>
        <pc:spChg chg="add del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75" creationId="{61752F1D-FC0F-4103-9584-630E643CCDA6}"/>
          </ac:spMkLst>
        </pc:spChg>
        <pc:spChg chg="add del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77" creationId="{AE50896D-AACB-4C0A-855D-ECEFB4A0DA9A}"/>
          </ac:spMkLst>
        </pc:spChg>
        <pc:spChg chg="add del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79" creationId="{A92A1116-1C84-41DF-B803-1F7B0883EC82}"/>
          </ac:spMkLst>
        </pc:spChg>
        <pc:spChg chg="add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135" creationId="{5F3FC718-FDE3-4EF7-921E-A5F374EAF824}"/>
          </ac:spMkLst>
        </pc:spChg>
        <pc:spChg chg="add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137" creationId="{FAA0F719-3DC8-4F08-AD8F-5A845658CB9D}"/>
          </ac:spMkLst>
        </pc:spChg>
        <pc:spChg chg="add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139" creationId="{7DCB61BE-FA0F-4EFB-BE0E-268BAD8E30D6}"/>
          </ac:spMkLst>
        </pc:spChg>
        <pc:spChg chg="add">
          <ac:chgData name="" userId="95182daea981e71a" providerId="LiveId" clId="{AD562F8A-670D-4015-A1F5-972367D723F0}" dt="2018-04-25T00:22:49.088" v="345" actId="26606"/>
          <ac:spMkLst>
            <pc:docMk/>
            <pc:sldMk cId="3858124126" sldId="260"/>
            <ac:spMk id="141" creationId="{A4B31EAA-7423-46F7-9B90-4AB2B09C35C4}"/>
          </ac:spMkLst>
        </pc:spChg>
        <pc:picChg chg="add mod ord">
          <ac:chgData name="" userId="95182daea981e71a" providerId="LiveId" clId="{AD562F8A-670D-4015-A1F5-972367D723F0}" dt="2018-04-25T00:23:05.390" v="348" actId="1076"/>
          <ac:picMkLst>
            <pc:docMk/>
            <pc:sldMk cId="3858124126" sldId="260"/>
            <ac:picMk id="2050" creationId="{76300480-E021-48E1-894C-3A40C3942001}"/>
          </ac:picMkLst>
        </pc:picChg>
      </pc:sldChg>
      <pc:sldChg chg="modSp">
        <pc:chgData name="" userId="95182daea981e71a" providerId="LiveId" clId="{AD562F8A-670D-4015-A1F5-972367D723F0}" dt="2018-04-25T00:28:45.083" v="426" actId="313"/>
        <pc:sldMkLst>
          <pc:docMk/>
          <pc:sldMk cId="1456393683" sldId="262"/>
        </pc:sldMkLst>
        <pc:spChg chg="mod">
          <ac:chgData name="" userId="95182daea981e71a" providerId="LiveId" clId="{AD562F8A-670D-4015-A1F5-972367D723F0}" dt="2018-04-25T00:28:45.083" v="426" actId="313"/>
          <ac:spMkLst>
            <pc:docMk/>
            <pc:sldMk cId="1456393683" sldId="262"/>
            <ac:spMk id="2" creationId="{C84A8EAA-7D3E-476F-B1AA-FCFFD4D6B6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02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2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9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3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796C3D-B8C4-4509-BEAB-483EA28EA3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2EB8-7F80-49DB-9F5D-89BB2E0E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83B-B36A-4AAC-9858-49E0B902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3253" y="655949"/>
            <a:ext cx="8825658" cy="3329581"/>
          </a:xfrm>
        </p:spPr>
        <p:txBody>
          <a:bodyPr/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4657-C8BC-406D-9A34-D238AA8E7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893" y="4223208"/>
            <a:ext cx="8894018" cy="22530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Harrison Fitch, </a:t>
            </a:r>
          </a:p>
          <a:p>
            <a:pPr algn="ctr"/>
            <a:r>
              <a:rPr lang="en-US" dirty="0"/>
              <a:t>Neil Medina, </a:t>
            </a:r>
          </a:p>
          <a:p>
            <a:pPr algn="ctr"/>
            <a:r>
              <a:rPr lang="en-US" dirty="0"/>
              <a:t>Samuel </a:t>
            </a:r>
            <a:r>
              <a:rPr lang="en-US" dirty="0" err="1"/>
              <a:t>Poff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Chanartip Soonthornwan</a:t>
            </a:r>
          </a:p>
        </p:txBody>
      </p:sp>
    </p:spTree>
    <p:extLst>
      <p:ext uri="{BB962C8B-B14F-4D97-AF65-F5344CB8AC3E}">
        <p14:creationId xmlns:p14="http://schemas.microsoft.com/office/powerpoint/2010/main" val="4778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6459-7A43-4768-AAE1-5ABEA990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85" y="3107783"/>
            <a:ext cx="10289755" cy="2510819"/>
          </a:xfrm>
        </p:spPr>
        <p:txBody>
          <a:bodyPr/>
          <a:lstStyle/>
          <a:p>
            <a:r>
              <a:rPr lang="en-US" sz="6000" dirty="0"/>
              <a:t>Thank you for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5432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CACD-8A17-4BEE-92CF-A4E2910A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Project Overview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B3351-842F-4F9B-984C-8E4B6F41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0" y="1932495"/>
            <a:ext cx="7800370" cy="43850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0CCC1-90F1-48B7-A085-58703F170025}"/>
              </a:ext>
            </a:extLst>
          </p:cNvPr>
          <p:cNvSpPr txBox="1"/>
          <p:nvPr/>
        </p:nvSpPr>
        <p:spPr>
          <a:xfrm>
            <a:off x="8700940" y="5107753"/>
            <a:ext cx="328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117168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850E-1B4F-4041-AEB3-C328DA9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43FE-2EB2-4EA8-9F00-E3054D58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Assembler</a:t>
            </a:r>
          </a:p>
          <a:p>
            <a:r>
              <a:rPr lang="en-US" dirty="0"/>
              <a:t>FPGA</a:t>
            </a:r>
          </a:p>
          <a:p>
            <a:pPr lvl="1"/>
            <a:r>
              <a:rPr lang="en-US" dirty="0"/>
              <a:t>I2C</a:t>
            </a:r>
          </a:p>
          <a:p>
            <a:r>
              <a:rPr lang="en-US" dirty="0"/>
              <a:t>MCU</a:t>
            </a:r>
          </a:p>
          <a:p>
            <a:pPr lvl="1"/>
            <a:r>
              <a:rPr lang="en-US" dirty="0"/>
              <a:t>TM4C123</a:t>
            </a:r>
          </a:p>
          <a:p>
            <a:r>
              <a:rPr lang="en-US" dirty="0"/>
              <a:t>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4" name="Rectangle 72">
            <a:extLst>
              <a:ext uri="{FF2B5EF4-FFF2-40B4-BE49-F238E27FC236}">
                <a16:creationId xmlns:a16="http://schemas.microsoft.com/office/drawing/2014/main" id="{126C04EF-6428-472D-B316-74A19385B0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https://lh6.googleusercontent.com/GFQ9SGnq2PnTDNHZLwHN-wqGtHjTgM-MagJ03Q8iIlfGra2qm2OMQfM9ORuDE8qBCdQFY5AOuOUiy_6FK9ZeiS4SECYy2uyVXSe9KwUFfP9303MCxdkLbpqFO6m93oCx_b06QAJa">
            <a:extLst>
              <a:ext uri="{FF2B5EF4-FFF2-40B4-BE49-F238E27FC236}">
                <a16:creationId xmlns:a16="http://schemas.microsoft.com/office/drawing/2014/main" id="{A92A9EB8-E463-480B-B91F-12F7551F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2" y="1596473"/>
            <a:ext cx="5449889" cy="36650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40CC0-7811-4A3A-BB72-644468A4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BF64-BF1D-4C0A-ACE5-2851B327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1596473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Compiler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Read .c file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Compile to ASM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Error Checking</a:t>
            </a:r>
          </a:p>
          <a:p>
            <a:pPr lvl="1"/>
            <a:r>
              <a:rPr lang="en-US" dirty="0">
                <a:solidFill>
                  <a:srgbClr val="EBEBEB"/>
                </a:solidFill>
              </a:rPr>
              <a:t>Creating .</a:t>
            </a:r>
            <a:r>
              <a:rPr lang="en-US" dirty="0" err="1">
                <a:solidFill>
                  <a:srgbClr val="EBEBEB"/>
                </a:solidFill>
              </a:rPr>
              <a:t>tba</a:t>
            </a:r>
            <a:r>
              <a:rPr lang="en-US" dirty="0">
                <a:solidFill>
                  <a:srgbClr val="EBEBEB"/>
                </a:solidFill>
              </a:rPr>
              <a:t> file</a:t>
            </a:r>
          </a:p>
          <a:p>
            <a:pPr lvl="1"/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6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0" name="Picture 2" descr="Image result for I2C diagram">
            <a:extLst>
              <a:ext uri="{FF2B5EF4-FFF2-40B4-BE49-F238E27FC236}">
                <a16:creationId xmlns:a16="http://schemas.microsoft.com/office/drawing/2014/main" id="{76300480-E021-48E1-894C-3A40C3942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298" y="2564748"/>
            <a:ext cx="6495847" cy="22897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6B763-12B2-47BF-833F-8C3D0CC1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484634"/>
            <a:ext cx="3108057" cy="919960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35D7-641E-43A9-AF7D-90D9E3E6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1743206"/>
            <a:ext cx="3764588" cy="29474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I2C Protocol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Two Wires Interface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SCL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SDA</a:t>
            </a:r>
          </a:p>
          <a:p>
            <a:pPr lvl="1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2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5E66-11E0-4371-B9E4-7038FB1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0830-69D3-4D85-B1AF-8450D788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8EAA-7D3E-476F-B1AA-FCFFD4D6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7143-76F1-4CE8-9D06-D5CE3C8C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49B9-F037-45B7-BD1D-C5C6DEC7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BB41-D003-40C8-9A52-83737046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2514-1948-4574-BD89-02A64CD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2B4A-43FE-46B0-9408-639224C7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5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61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Garbage Collector</vt:lpstr>
      <vt:lpstr>Project Overview</vt:lpstr>
      <vt:lpstr>Project Description</vt:lpstr>
      <vt:lpstr>Theory</vt:lpstr>
      <vt:lpstr>Theory</vt:lpstr>
      <vt:lpstr>Diagrams</vt:lpstr>
      <vt:lpstr>References</vt:lpstr>
      <vt:lpstr>Demonstration video</vt:lpstr>
      <vt:lpstr>Planned</vt:lpstr>
      <vt:lpstr>Thank you for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Collector</dc:title>
  <dc:creator>Chanartip Soonthornwan</dc:creator>
  <cp:lastModifiedBy>Chanartip Soonthornwan</cp:lastModifiedBy>
  <cp:revision>1</cp:revision>
  <dcterms:created xsi:type="dcterms:W3CDTF">2018-04-24T23:47:40Z</dcterms:created>
  <dcterms:modified xsi:type="dcterms:W3CDTF">2018-04-25T00:28:46Z</dcterms:modified>
</cp:coreProperties>
</file>