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824"/>
    <a:srgbClr val="67E313"/>
    <a:srgbClr val="48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745D3-204E-4625-8CE3-1CB5A2DA1845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8CEC1-4BBD-46CB-94D0-818C188C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1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CEC1-4BBD-46CB-94D0-818C188C07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9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8CEC1-4BBD-46CB-94D0-818C188C07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4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B17C-EFEB-4E31-AC06-68E10049035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722D-3E11-4713-B6EF-F49E2023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B17C-EFEB-4E31-AC06-68E10049035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722D-3E11-4713-B6EF-F49E2023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B17C-EFEB-4E31-AC06-68E10049035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722D-3E11-4713-B6EF-F49E2023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1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B17C-EFEB-4E31-AC06-68E10049035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722D-3E11-4713-B6EF-F49E2023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B17C-EFEB-4E31-AC06-68E10049035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722D-3E11-4713-B6EF-F49E2023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4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B17C-EFEB-4E31-AC06-68E10049035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722D-3E11-4713-B6EF-F49E2023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B17C-EFEB-4E31-AC06-68E10049035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722D-3E11-4713-B6EF-F49E2023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7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B17C-EFEB-4E31-AC06-68E10049035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722D-3E11-4713-B6EF-F49E2023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B17C-EFEB-4E31-AC06-68E10049035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722D-3E11-4713-B6EF-F49E2023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B17C-EFEB-4E31-AC06-68E10049035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722D-3E11-4713-B6EF-F49E2023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B17C-EFEB-4E31-AC06-68E10049035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722D-3E11-4713-B6EF-F49E2023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B17C-EFEB-4E31-AC06-68E10049035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722D-3E11-4713-B6EF-F49E2023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7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3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rgbClr val="48D44B"/>
                </a:solidFill>
              </a:rPr>
              <a:t>Sixth-sense</a:t>
            </a:r>
            <a:endParaRPr lang="en-US" i="1" dirty="0">
              <a:solidFill>
                <a:srgbClr val="48D44B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3352800" y="5410200"/>
            <a:ext cx="2209800" cy="609600"/>
          </a:xfrm>
          <a:prstGeom prst="flowChartAlternateProcess">
            <a:avLst/>
          </a:prstGeom>
          <a:solidFill>
            <a:srgbClr val="48D4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</a:rPr>
              <a:t>START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9913"/>
            <a:ext cx="1369619" cy="12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9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" y="0"/>
            <a:ext cx="9144000" cy="716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92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743200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i="1" dirty="0" smtClean="0"/>
              <a:t>AMBULENCE</a:t>
            </a:r>
            <a:r>
              <a:rPr lang="en-US" sz="2400" b="1" i="1" dirty="0" smtClean="0">
                <a:solidFill>
                  <a:schemeClr val="tx1"/>
                </a:solidFill>
              </a:rPr>
              <a:t> 1</a:t>
            </a: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     ____________contact info__________________</a:t>
            </a: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     ------------------------------------------------------------------</a:t>
            </a: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     ------------------------------------------------------------------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i="1" dirty="0" smtClean="0"/>
              <a:t>AMBULANCE</a:t>
            </a:r>
            <a:r>
              <a:rPr lang="en-US" sz="2400" b="1" i="1" dirty="0" smtClean="0">
                <a:solidFill>
                  <a:schemeClr val="tx1"/>
                </a:solidFill>
              </a:rPr>
              <a:t> 2</a:t>
            </a: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     ------------------------------------------------------------------</a:t>
            </a: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     ------------------------------------------------------------------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i="1" dirty="0" smtClean="0"/>
              <a:t>AMBULANCE</a:t>
            </a:r>
            <a:r>
              <a:rPr lang="en-US" sz="2400" b="1" i="1" dirty="0" smtClean="0">
                <a:solidFill>
                  <a:schemeClr val="tx1"/>
                </a:solidFill>
              </a:rPr>
              <a:t> 3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1600200" y="533400"/>
            <a:ext cx="5410200" cy="1219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AMBULACE INFORMATION</a:t>
            </a:r>
            <a:endParaRPr lang="en-US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3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10" y="1180597"/>
            <a:ext cx="2130639" cy="2130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35" y="1180597"/>
            <a:ext cx="2248403" cy="2248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10" y="3741639"/>
            <a:ext cx="2130639" cy="2196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36" y="3755893"/>
            <a:ext cx="2248404" cy="2182672"/>
          </a:xfrm>
          <a:prstGeom prst="rect">
            <a:avLst/>
          </a:prstGeom>
        </p:spPr>
      </p:pic>
      <p:sp>
        <p:nvSpPr>
          <p:cNvPr id="11" name="Flowchart: Alternate Process 10"/>
          <p:cNvSpPr/>
          <p:nvPr/>
        </p:nvSpPr>
        <p:spPr>
          <a:xfrm>
            <a:off x="5029200" y="2012372"/>
            <a:ext cx="1447800" cy="54032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DIESEAS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2286000" y="2034634"/>
            <a:ext cx="1676400" cy="518066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SYMTOMS</a:t>
            </a:r>
            <a:endParaRPr lang="en-U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752600" y="266700"/>
            <a:ext cx="5562600" cy="990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SELECT THE NAME OF THE DIESEAS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971800" y="1600200"/>
            <a:ext cx="2895600" cy="723900"/>
          </a:xfrm>
          <a:prstGeom prst="flowChartAlternateProcess">
            <a:avLst/>
          </a:prstGeom>
          <a:solidFill>
            <a:srgbClr val="58882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</a:rPr>
              <a:t>DIESEAS 1</a:t>
            </a:r>
            <a:endParaRPr lang="en-US" sz="2800" i="1" dirty="0">
              <a:solidFill>
                <a:schemeClr val="tx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984500"/>
            <a:ext cx="3017837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5638800"/>
            <a:ext cx="3017837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8" y="4260742"/>
            <a:ext cx="3017837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35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057400" y="304800"/>
            <a:ext cx="4648200" cy="9144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</a:rPr>
              <a:t>DIESEAS NAME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57400" y="1447800"/>
            <a:ext cx="4724400" cy="1752600"/>
          </a:xfrm>
        </p:spPr>
        <p:txBody>
          <a:bodyPr/>
          <a:lstStyle/>
          <a:p>
            <a:r>
              <a:rPr lang="en-US" b="0" i="1" dirty="0" smtClean="0"/>
              <a:t>Description: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66744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676400" y="152400"/>
            <a:ext cx="4800600" cy="9144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CHOOSE DESIRED BODY PART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2886075" y="2522349"/>
            <a:ext cx="2000250" cy="533400"/>
          </a:xfrm>
          <a:prstGeom prst="flowChartAlternateProcess">
            <a:avLst/>
          </a:prstGeom>
          <a:solidFill>
            <a:srgbClr val="58882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NOSE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2894953" y="3179736"/>
            <a:ext cx="2000250" cy="480447"/>
          </a:xfrm>
          <a:prstGeom prst="flowChartAlternateProcess">
            <a:avLst/>
          </a:prstGeom>
          <a:solidFill>
            <a:srgbClr val="58882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EARS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2886076" y="1912617"/>
            <a:ext cx="2000249" cy="487681"/>
          </a:xfrm>
          <a:prstGeom prst="flowChartAlternateProcess">
            <a:avLst/>
          </a:prstGeom>
          <a:solidFill>
            <a:srgbClr val="58882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EYES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2901411" y="1290236"/>
            <a:ext cx="2009128" cy="457200"/>
          </a:xfrm>
          <a:prstGeom prst="flowChartAlternateProcess">
            <a:avLst/>
          </a:prstGeom>
          <a:solidFill>
            <a:srgbClr val="58882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HEAD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2902702" y="5141562"/>
            <a:ext cx="2028825" cy="457200"/>
          </a:xfrm>
          <a:prstGeom prst="flowChartAlternateProcess">
            <a:avLst/>
          </a:prstGeom>
          <a:solidFill>
            <a:srgbClr val="58882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BELLY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2902702" y="4473844"/>
            <a:ext cx="2014539" cy="524358"/>
          </a:xfrm>
          <a:prstGeom prst="flowChartAlternateProcess">
            <a:avLst/>
          </a:prstGeom>
          <a:solidFill>
            <a:srgbClr val="58882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CHEST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2901411" y="3771900"/>
            <a:ext cx="2000250" cy="533400"/>
          </a:xfrm>
          <a:prstGeom prst="flowChartAlternateProcess">
            <a:avLst/>
          </a:prstGeom>
          <a:solidFill>
            <a:srgbClr val="58882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TEETH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2887808" y="5715000"/>
            <a:ext cx="2029433" cy="457200"/>
          </a:xfrm>
          <a:prstGeom prst="flowChartAlternateProcess">
            <a:avLst/>
          </a:prstGeom>
          <a:solidFill>
            <a:srgbClr val="58882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HANDS &amp; LEGS</a:t>
            </a:r>
            <a:endParaRPr lang="en-US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8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1905000" y="228600"/>
            <a:ext cx="4953000" cy="9144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CHOOSE YOUR SYMPTOMS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3048000" y="1371600"/>
            <a:ext cx="2362200" cy="838200"/>
          </a:xfrm>
          <a:prstGeom prst="flowChartAlternateProcess">
            <a:avLst/>
          </a:prstGeom>
          <a:solidFill>
            <a:srgbClr val="58882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solidFill>
                  <a:schemeClr val="tx1"/>
                </a:solidFill>
              </a:rPr>
              <a:t>SYMPTOM 1</a:t>
            </a:r>
            <a:endParaRPr lang="en-US" sz="2800" i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293" y="2439652"/>
            <a:ext cx="2487613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70" y="3657600"/>
            <a:ext cx="2487613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48" y="4785133"/>
            <a:ext cx="2487613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41" y="3747561"/>
            <a:ext cx="783688" cy="78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 descr="C:\Program Files\Microsoft Office\MEDIA\OFFICE14\Bullets\BD14514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214440" y="1410791"/>
            <a:ext cx="732334" cy="73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Program Files\Microsoft Office\MEDIA\OFFICE14\Bullets\BD14513_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502" y="2439652"/>
            <a:ext cx="759818" cy="75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70" y="4785133"/>
            <a:ext cx="781050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4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2209800" y="263471"/>
            <a:ext cx="4215539" cy="9144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DOCTOR’S SPECIALIST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2867187" y="1544019"/>
            <a:ext cx="2286000" cy="685800"/>
          </a:xfrm>
          <a:prstGeom prst="flowChartAlternateProcess">
            <a:avLst/>
          </a:prstGeom>
          <a:solidFill>
            <a:srgbClr val="58882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CHARDIOLOGIST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8" y="2743200"/>
            <a:ext cx="2408237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3924044"/>
            <a:ext cx="2408237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356" y="5181600"/>
            <a:ext cx="2408237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76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2209800" y="838200"/>
            <a:ext cx="4495800" cy="990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INSERT YOUR DESIRE PALCE</a:t>
            </a:r>
          </a:p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FOR AMBULANCE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62200" y="2971800"/>
            <a:ext cx="4343400" cy="1905000"/>
          </a:xfrm>
          <a:prstGeom prst="rect">
            <a:avLst/>
          </a:prstGeom>
          <a:solidFill>
            <a:srgbClr val="58882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u="sng" dirty="0" smtClean="0">
                <a:solidFill>
                  <a:schemeClr val="bg1">
                    <a:lumMod val="65000"/>
                  </a:schemeClr>
                </a:solidFill>
              </a:rPr>
              <a:t>TYPE YOUR DESIRE PLACE</a:t>
            </a:r>
            <a:endParaRPr lang="en-US" sz="2000" i="1" u="sn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6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209800" y="333214"/>
            <a:ext cx="4724400" cy="11430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CHARDIOLOGISTS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8153399" cy="4648201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chemeClr val="tx1"/>
                </a:solidFill>
              </a:rPr>
              <a:t>CHARDIOLOGIST 1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</a:rPr>
              <a:t>    ____________contact info__________________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</a:rPr>
              <a:t>    ------------------------------------------------------------------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</a:rPr>
              <a:t>    ------------------------------------------------------------------</a:t>
            </a:r>
            <a:endParaRPr lang="en-US" sz="2400" b="1" i="1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chemeClr val="tx1"/>
                </a:solidFill>
              </a:rPr>
              <a:t>CHARDIOLOGIST 2</a:t>
            </a: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     ------------------------------------------------------------------</a:t>
            </a:r>
          </a:p>
          <a:p>
            <a:r>
              <a:rPr lang="en-US" sz="2400" b="1" i="1" dirty="0" smtClean="0">
                <a:solidFill>
                  <a:schemeClr val="tx1"/>
                </a:solidFill>
              </a:rPr>
              <a:t>     ------------------------------------------------------------------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chemeClr val="tx1"/>
                </a:solidFill>
              </a:rPr>
              <a:t>CHARDIOLOGIST 3</a:t>
            </a:r>
            <a:endParaRPr lang="en-U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91</Words>
  <Application>Microsoft Office PowerPoint</Application>
  <PresentationFormat>On-screen Show (4:3)</PresentationFormat>
  <Paragraphs>44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Sixth-sense</vt:lpstr>
      <vt:lpstr>PowerPoint Presentation</vt:lpstr>
      <vt:lpstr>PowerPoint Presentation</vt:lpstr>
      <vt:lpstr>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Oishwee</dc:creator>
  <cp:lastModifiedBy>Oishwee</cp:lastModifiedBy>
  <cp:revision>10</cp:revision>
  <dcterms:created xsi:type="dcterms:W3CDTF">2016-03-04T12:30:40Z</dcterms:created>
  <dcterms:modified xsi:type="dcterms:W3CDTF">2016-03-04T14:11:25Z</dcterms:modified>
</cp:coreProperties>
</file>