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d9f73e97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d9f73e97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d9f73e97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d9f73e97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d9f73e97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d9f73e97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d9f73e97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d9f73e9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Pritchard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Option one from the project options.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Grade assignments by walking into them, avoid the annoying students.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Students will chase the player around, until Jody drinks his Pepsi.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 he can deal with students and they run away.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grade all assignments, you win.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students bother you 3 times, you lose.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450" y="445025"/>
            <a:ext cx="3582225" cy="459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Enemies were killing the player too quickly, needed to add some invincibility to the player so they could get away.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Getting the enemy image to change when the player drank the Pepsi was a bit of an issue, I ended up using a Timer and delay for it.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Overall, the game works well and is playable. The enemies will react to the player and try to beat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Biggest thing was finding free .wav files. I kept the music from the framework because I wasn’t able to find another to use.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changed the player sprite, but it’s a little cut off when he walks up, other than that, it does change direction and walk.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enemies change sprite when Jody is able to help them, they also change their movement patterns.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