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BA82F-FF33-4DDC-9461-8573E76F57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E436FA-97D6-496D-9CE1-F3D72D3B6BC9}">
      <dgm:prSet/>
      <dgm:spPr/>
      <dgm:t>
        <a:bodyPr/>
        <a:lstStyle/>
        <a:p>
          <a:r>
            <a:rPr lang="en-US"/>
            <a:t>ActiveX</a:t>
          </a:r>
        </a:p>
      </dgm:t>
    </dgm:pt>
    <dgm:pt modelId="{7154C4C3-8240-4583-A4AE-B1D6B90D334A}" type="parTrans" cxnId="{682DFE27-7464-4A29-8748-4F6DD0CA6593}">
      <dgm:prSet/>
      <dgm:spPr/>
      <dgm:t>
        <a:bodyPr/>
        <a:lstStyle/>
        <a:p>
          <a:endParaRPr lang="en-US"/>
        </a:p>
      </dgm:t>
    </dgm:pt>
    <dgm:pt modelId="{C3C9A7E1-7CD1-4FCD-B5F8-2D60BCA2F5DF}" type="sibTrans" cxnId="{682DFE27-7464-4A29-8748-4F6DD0CA6593}">
      <dgm:prSet/>
      <dgm:spPr/>
      <dgm:t>
        <a:bodyPr/>
        <a:lstStyle/>
        <a:p>
          <a:endParaRPr lang="en-US"/>
        </a:p>
      </dgm:t>
    </dgm:pt>
    <dgm:pt modelId="{62D37823-96C9-4FFD-A21B-378ADD1FC286}">
      <dgm:prSet/>
      <dgm:spPr/>
      <dgm:t>
        <a:bodyPr/>
        <a:lstStyle/>
        <a:p>
          <a:r>
            <a:rPr lang="en-US"/>
            <a:t>Java Applets</a:t>
          </a:r>
        </a:p>
      </dgm:t>
    </dgm:pt>
    <dgm:pt modelId="{B1C487C2-B703-4053-90DE-69CB0205CBED}" type="parTrans" cxnId="{316F8701-291F-47AB-82BF-889A37FF2D85}">
      <dgm:prSet/>
      <dgm:spPr/>
      <dgm:t>
        <a:bodyPr/>
        <a:lstStyle/>
        <a:p>
          <a:endParaRPr lang="en-US"/>
        </a:p>
      </dgm:t>
    </dgm:pt>
    <dgm:pt modelId="{5A05E4D5-249F-459F-9443-29C352D24CB6}" type="sibTrans" cxnId="{316F8701-291F-47AB-82BF-889A37FF2D85}">
      <dgm:prSet/>
      <dgm:spPr/>
      <dgm:t>
        <a:bodyPr/>
        <a:lstStyle/>
        <a:p>
          <a:endParaRPr lang="en-US"/>
        </a:p>
      </dgm:t>
    </dgm:pt>
    <dgm:pt modelId="{76935210-8D27-4B08-A8FB-D86B191C82F9}" type="pres">
      <dgm:prSet presAssocID="{784BA82F-FF33-4DDC-9461-8573E76F5726}" presName="linear" presStyleCnt="0">
        <dgm:presLayoutVars>
          <dgm:animLvl val="lvl"/>
          <dgm:resizeHandles val="exact"/>
        </dgm:presLayoutVars>
      </dgm:prSet>
      <dgm:spPr/>
    </dgm:pt>
    <dgm:pt modelId="{EECF393B-9AA4-4272-A205-C76DFA6D1CAC}" type="pres">
      <dgm:prSet presAssocID="{61E436FA-97D6-496D-9CE1-F3D72D3B6B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8CBFD0-3F79-4FE5-A51B-47E357965B4F}" type="pres">
      <dgm:prSet presAssocID="{C3C9A7E1-7CD1-4FCD-B5F8-2D60BCA2F5DF}" presName="spacer" presStyleCnt="0"/>
      <dgm:spPr/>
    </dgm:pt>
    <dgm:pt modelId="{9B996519-4196-4E93-85F3-D650839DD251}" type="pres">
      <dgm:prSet presAssocID="{62D37823-96C9-4FFD-A21B-378ADD1FC2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16F8701-291F-47AB-82BF-889A37FF2D85}" srcId="{784BA82F-FF33-4DDC-9461-8573E76F5726}" destId="{62D37823-96C9-4FFD-A21B-378ADD1FC286}" srcOrd="1" destOrd="0" parTransId="{B1C487C2-B703-4053-90DE-69CB0205CBED}" sibTransId="{5A05E4D5-249F-459F-9443-29C352D24CB6}"/>
    <dgm:cxn modelId="{682DFE27-7464-4A29-8748-4F6DD0CA6593}" srcId="{784BA82F-FF33-4DDC-9461-8573E76F5726}" destId="{61E436FA-97D6-496D-9CE1-F3D72D3B6BC9}" srcOrd="0" destOrd="0" parTransId="{7154C4C3-8240-4583-A4AE-B1D6B90D334A}" sibTransId="{C3C9A7E1-7CD1-4FCD-B5F8-2D60BCA2F5DF}"/>
    <dgm:cxn modelId="{8F27F378-73FB-40A2-9293-F16221C175EF}" type="presOf" srcId="{62D37823-96C9-4FFD-A21B-378ADD1FC286}" destId="{9B996519-4196-4E93-85F3-D650839DD251}" srcOrd="0" destOrd="0" presId="urn:microsoft.com/office/officeart/2005/8/layout/vList2"/>
    <dgm:cxn modelId="{EC91D3CD-88AC-4975-857A-EA44A727F53E}" type="presOf" srcId="{61E436FA-97D6-496D-9CE1-F3D72D3B6BC9}" destId="{EECF393B-9AA4-4272-A205-C76DFA6D1CAC}" srcOrd="0" destOrd="0" presId="urn:microsoft.com/office/officeart/2005/8/layout/vList2"/>
    <dgm:cxn modelId="{F60FFED9-6408-4E7B-801B-CC28CC02CC74}" type="presOf" srcId="{784BA82F-FF33-4DDC-9461-8573E76F5726}" destId="{76935210-8D27-4B08-A8FB-D86B191C82F9}" srcOrd="0" destOrd="0" presId="urn:microsoft.com/office/officeart/2005/8/layout/vList2"/>
    <dgm:cxn modelId="{8CAEA5C7-0E51-4676-B7AE-DD145B192A22}" type="presParOf" srcId="{76935210-8D27-4B08-A8FB-D86B191C82F9}" destId="{EECF393B-9AA4-4272-A205-C76DFA6D1CAC}" srcOrd="0" destOrd="0" presId="urn:microsoft.com/office/officeart/2005/8/layout/vList2"/>
    <dgm:cxn modelId="{9BD7A719-D0EA-4446-A6BF-917CAAAF365D}" type="presParOf" srcId="{76935210-8D27-4B08-A8FB-D86B191C82F9}" destId="{468CBFD0-3F79-4FE5-A51B-47E357965B4F}" srcOrd="1" destOrd="0" presId="urn:microsoft.com/office/officeart/2005/8/layout/vList2"/>
    <dgm:cxn modelId="{20794626-8444-4920-9EFB-4DD3F06A5293}" type="presParOf" srcId="{76935210-8D27-4B08-A8FB-D86B191C82F9}" destId="{9B996519-4196-4E93-85F3-D650839DD2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F0F47-EB24-494E-BBCE-F584425F8D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F10951-09A0-4A8F-B384-23212CE22FFD}">
      <dgm:prSet/>
      <dgm:spPr/>
      <dgm:t>
        <a:bodyPr/>
        <a:lstStyle/>
        <a:p>
          <a:r>
            <a:rPr lang="en-US"/>
            <a:t>Flash</a:t>
          </a:r>
        </a:p>
      </dgm:t>
    </dgm:pt>
    <dgm:pt modelId="{576F70F3-EBC3-4287-84FE-490D93F9D273}" type="parTrans" cxnId="{9F96251E-6783-4F17-BD91-847EE1D1F54D}">
      <dgm:prSet/>
      <dgm:spPr/>
      <dgm:t>
        <a:bodyPr/>
        <a:lstStyle/>
        <a:p>
          <a:endParaRPr lang="en-US"/>
        </a:p>
      </dgm:t>
    </dgm:pt>
    <dgm:pt modelId="{B9C8930D-3C0A-409F-AB7D-AD2E4883A292}" type="sibTrans" cxnId="{9F96251E-6783-4F17-BD91-847EE1D1F54D}">
      <dgm:prSet/>
      <dgm:spPr/>
      <dgm:t>
        <a:bodyPr/>
        <a:lstStyle/>
        <a:p>
          <a:endParaRPr lang="en-US"/>
        </a:p>
      </dgm:t>
    </dgm:pt>
    <dgm:pt modelId="{6667BA28-5B6A-46DF-95B4-0C7BF4EBF0C7}">
      <dgm:prSet/>
      <dgm:spPr/>
      <dgm:t>
        <a:bodyPr/>
        <a:lstStyle/>
        <a:p>
          <a:r>
            <a:rPr lang="en-US"/>
            <a:t>Silverlight</a:t>
          </a:r>
        </a:p>
      </dgm:t>
    </dgm:pt>
    <dgm:pt modelId="{EE7F6253-A09F-4780-8FED-E0CF8B70B676}" type="parTrans" cxnId="{0AE1E240-75E7-4791-BDB5-BB6B4E018D8C}">
      <dgm:prSet/>
      <dgm:spPr/>
      <dgm:t>
        <a:bodyPr/>
        <a:lstStyle/>
        <a:p>
          <a:endParaRPr lang="en-US"/>
        </a:p>
      </dgm:t>
    </dgm:pt>
    <dgm:pt modelId="{3FC741F3-F86E-4E35-902E-AB277D189EE9}" type="sibTrans" cxnId="{0AE1E240-75E7-4791-BDB5-BB6B4E018D8C}">
      <dgm:prSet/>
      <dgm:spPr/>
      <dgm:t>
        <a:bodyPr/>
        <a:lstStyle/>
        <a:p>
          <a:endParaRPr lang="en-US"/>
        </a:p>
      </dgm:t>
    </dgm:pt>
    <dgm:pt modelId="{C927DF1E-6E30-4DB3-A61A-3F8C718BC6CC}" type="pres">
      <dgm:prSet presAssocID="{C50F0F47-EB24-494E-BBCE-F584425F8DF1}" presName="linear" presStyleCnt="0">
        <dgm:presLayoutVars>
          <dgm:animLvl val="lvl"/>
          <dgm:resizeHandles val="exact"/>
        </dgm:presLayoutVars>
      </dgm:prSet>
      <dgm:spPr/>
    </dgm:pt>
    <dgm:pt modelId="{42542558-9CDF-40EB-859B-F8B98B412B47}" type="pres">
      <dgm:prSet presAssocID="{03F10951-09A0-4A8F-B384-23212CE22F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2C6E41-3082-4B49-A5BF-3715AE191007}" type="pres">
      <dgm:prSet presAssocID="{B9C8930D-3C0A-409F-AB7D-AD2E4883A292}" presName="spacer" presStyleCnt="0"/>
      <dgm:spPr/>
    </dgm:pt>
    <dgm:pt modelId="{F404692F-9C67-4016-B011-DBEB690F636A}" type="pres">
      <dgm:prSet presAssocID="{6667BA28-5B6A-46DF-95B4-0C7BF4EBF0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96251E-6783-4F17-BD91-847EE1D1F54D}" srcId="{C50F0F47-EB24-494E-BBCE-F584425F8DF1}" destId="{03F10951-09A0-4A8F-B384-23212CE22FFD}" srcOrd="0" destOrd="0" parTransId="{576F70F3-EBC3-4287-84FE-490D93F9D273}" sibTransId="{B9C8930D-3C0A-409F-AB7D-AD2E4883A292}"/>
    <dgm:cxn modelId="{0AE1E240-75E7-4791-BDB5-BB6B4E018D8C}" srcId="{C50F0F47-EB24-494E-BBCE-F584425F8DF1}" destId="{6667BA28-5B6A-46DF-95B4-0C7BF4EBF0C7}" srcOrd="1" destOrd="0" parTransId="{EE7F6253-A09F-4780-8FED-E0CF8B70B676}" sibTransId="{3FC741F3-F86E-4E35-902E-AB277D189EE9}"/>
    <dgm:cxn modelId="{11D69E79-BEA5-49CB-AC67-5430E414CBCC}" type="presOf" srcId="{03F10951-09A0-4A8F-B384-23212CE22FFD}" destId="{42542558-9CDF-40EB-859B-F8B98B412B47}" srcOrd="0" destOrd="0" presId="urn:microsoft.com/office/officeart/2005/8/layout/vList2"/>
    <dgm:cxn modelId="{63E5F0A0-FC5F-45ED-BD09-6A0FBA649CEC}" type="presOf" srcId="{6667BA28-5B6A-46DF-95B4-0C7BF4EBF0C7}" destId="{F404692F-9C67-4016-B011-DBEB690F636A}" srcOrd="0" destOrd="0" presId="urn:microsoft.com/office/officeart/2005/8/layout/vList2"/>
    <dgm:cxn modelId="{C8B50FB5-8694-4B23-A090-F7483B65B418}" type="presOf" srcId="{C50F0F47-EB24-494E-BBCE-F584425F8DF1}" destId="{C927DF1E-6E30-4DB3-A61A-3F8C718BC6CC}" srcOrd="0" destOrd="0" presId="urn:microsoft.com/office/officeart/2005/8/layout/vList2"/>
    <dgm:cxn modelId="{16E35275-C7DA-42E9-AA95-FF247E132359}" type="presParOf" srcId="{C927DF1E-6E30-4DB3-A61A-3F8C718BC6CC}" destId="{42542558-9CDF-40EB-859B-F8B98B412B47}" srcOrd="0" destOrd="0" presId="urn:microsoft.com/office/officeart/2005/8/layout/vList2"/>
    <dgm:cxn modelId="{8AE375A4-C90C-416D-A5D1-2F4642505E78}" type="presParOf" srcId="{C927DF1E-6E30-4DB3-A61A-3F8C718BC6CC}" destId="{842C6E41-3082-4B49-A5BF-3715AE191007}" srcOrd="1" destOrd="0" presId="urn:microsoft.com/office/officeart/2005/8/layout/vList2"/>
    <dgm:cxn modelId="{AB96619B-75CE-42C6-A92D-9984F95B288D}" type="presParOf" srcId="{C927DF1E-6E30-4DB3-A61A-3F8C718BC6CC}" destId="{F404692F-9C67-4016-B011-DBEB690F63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B8CAEB-94F9-49CD-AA41-87409173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763ED-050C-461A-AAF3-2E4787209FE1}">
      <dgm:prSet/>
      <dgm:spPr/>
      <dgm:t>
        <a:bodyPr/>
        <a:lstStyle/>
        <a:p>
          <a:r>
            <a:rPr lang="en-US"/>
            <a:t>NaCl</a:t>
          </a:r>
        </a:p>
      </dgm:t>
    </dgm:pt>
    <dgm:pt modelId="{025FAFEE-A4B0-4968-9C24-7B644CF984AF}" type="parTrans" cxnId="{46D8362A-304B-4AFB-89C8-47F079AD34FE}">
      <dgm:prSet/>
      <dgm:spPr/>
      <dgm:t>
        <a:bodyPr/>
        <a:lstStyle/>
        <a:p>
          <a:endParaRPr lang="en-US"/>
        </a:p>
      </dgm:t>
    </dgm:pt>
    <dgm:pt modelId="{8C70CB01-01BC-4256-9CCF-1B76D0D0C2DB}" type="sibTrans" cxnId="{46D8362A-304B-4AFB-89C8-47F079AD34FE}">
      <dgm:prSet/>
      <dgm:spPr/>
      <dgm:t>
        <a:bodyPr/>
        <a:lstStyle/>
        <a:p>
          <a:endParaRPr lang="en-US"/>
        </a:p>
      </dgm:t>
    </dgm:pt>
    <dgm:pt modelId="{5932747D-6542-4E1A-906A-5B57426BE0D3}">
      <dgm:prSet/>
      <dgm:spPr/>
      <dgm:t>
        <a:bodyPr/>
        <a:lstStyle/>
        <a:p>
          <a:r>
            <a:rPr lang="en-US"/>
            <a:t>Asm.js</a:t>
          </a:r>
        </a:p>
      </dgm:t>
    </dgm:pt>
    <dgm:pt modelId="{F6A35806-8A11-4F4A-B46F-AD5865E81BFB}" type="parTrans" cxnId="{C90CA606-2300-471D-A855-11FA67AAE52A}">
      <dgm:prSet/>
      <dgm:spPr/>
      <dgm:t>
        <a:bodyPr/>
        <a:lstStyle/>
        <a:p>
          <a:endParaRPr lang="en-US"/>
        </a:p>
      </dgm:t>
    </dgm:pt>
    <dgm:pt modelId="{68D54338-AE2E-465C-B75A-B9EE85AE8CAD}" type="sibTrans" cxnId="{C90CA606-2300-471D-A855-11FA67AAE52A}">
      <dgm:prSet/>
      <dgm:spPr/>
      <dgm:t>
        <a:bodyPr/>
        <a:lstStyle/>
        <a:p>
          <a:endParaRPr lang="en-US"/>
        </a:p>
      </dgm:t>
    </dgm:pt>
    <dgm:pt modelId="{118D0116-2AF5-4157-B178-53E55990719D}" type="pres">
      <dgm:prSet presAssocID="{F1B8CAEB-94F9-49CD-AA41-874091731A93}" presName="linear" presStyleCnt="0">
        <dgm:presLayoutVars>
          <dgm:animLvl val="lvl"/>
          <dgm:resizeHandles val="exact"/>
        </dgm:presLayoutVars>
      </dgm:prSet>
      <dgm:spPr/>
    </dgm:pt>
    <dgm:pt modelId="{7A0BCF01-DB90-4D14-9FF4-6DFFFA9CA4B4}" type="pres">
      <dgm:prSet presAssocID="{AC9763ED-050C-461A-AAF3-2E4787209F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24331A-43F1-4C34-AAAC-59D8E7DEA78F}" type="pres">
      <dgm:prSet presAssocID="{8C70CB01-01BC-4256-9CCF-1B76D0D0C2DB}" presName="spacer" presStyleCnt="0"/>
      <dgm:spPr/>
    </dgm:pt>
    <dgm:pt modelId="{9CF2E8BE-36FB-442F-BEA0-8BADF7B1BE81}" type="pres">
      <dgm:prSet presAssocID="{5932747D-6542-4E1A-906A-5B57426BE0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0CA606-2300-471D-A855-11FA67AAE52A}" srcId="{F1B8CAEB-94F9-49CD-AA41-874091731A93}" destId="{5932747D-6542-4E1A-906A-5B57426BE0D3}" srcOrd="1" destOrd="0" parTransId="{F6A35806-8A11-4F4A-B46F-AD5865E81BFB}" sibTransId="{68D54338-AE2E-465C-B75A-B9EE85AE8CAD}"/>
    <dgm:cxn modelId="{4C0F721E-8A18-47C1-A5EB-01C71D40306A}" type="presOf" srcId="{AC9763ED-050C-461A-AAF3-2E4787209FE1}" destId="{7A0BCF01-DB90-4D14-9FF4-6DFFFA9CA4B4}" srcOrd="0" destOrd="0" presId="urn:microsoft.com/office/officeart/2005/8/layout/vList2"/>
    <dgm:cxn modelId="{46D8362A-304B-4AFB-89C8-47F079AD34FE}" srcId="{F1B8CAEB-94F9-49CD-AA41-874091731A93}" destId="{AC9763ED-050C-461A-AAF3-2E4787209FE1}" srcOrd="0" destOrd="0" parTransId="{025FAFEE-A4B0-4968-9C24-7B644CF984AF}" sibTransId="{8C70CB01-01BC-4256-9CCF-1B76D0D0C2DB}"/>
    <dgm:cxn modelId="{FD5EBA35-9896-461C-8354-0F3478DB0C2E}" type="presOf" srcId="{5932747D-6542-4E1A-906A-5B57426BE0D3}" destId="{9CF2E8BE-36FB-442F-BEA0-8BADF7B1BE81}" srcOrd="0" destOrd="0" presId="urn:microsoft.com/office/officeart/2005/8/layout/vList2"/>
    <dgm:cxn modelId="{FD989EE7-02C6-4969-952A-F50B694C4BC7}" type="presOf" srcId="{F1B8CAEB-94F9-49CD-AA41-874091731A93}" destId="{118D0116-2AF5-4157-B178-53E55990719D}" srcOrd="0" destOrd="0" presId="urn:microsoft.com/office/officeart/2005/8/layout/vList2"/>
    <dgm:cxn modelId="{5F996FC6-F380-4092-88F0-8E919B144AB7}" type="presParOf" srcId="{118D0116-2AF5-4157-B178-53E55990719D}" destId="{7A0BCF01-DB90-4D14-9FF4-6DFFFA9CA4B4}" srcOrd="0" destOrd="0" presId="urn:microsoft.com/office/officeart/2005/8/layout/vList2"/>
    <dgm:cxn modelId="{23183A0C-8A37-400B-8D44-ED80A92C268C}" type="presParOf" srcId="{118D0116-2AF5-4157-B178-53E55990719D}" destId="{5524331A-43F1-4C34-AAAC-59D8E7DEA78F}" srcOrd="1" destOrd="0" presId="urn:microsoft.com/office/officeart/2005/8/layout/vList2"/>
    <dgm:cxn modelId="{C8E9D0E9-9F1B-4AC9-9663-49D5DA9A4920}" type="presParOf" srcId="{118D0116-2AF5-4157-B178-53E55990719D}" destId="{9CF2E8BE-36FB-442F-BEA0-8BADF7B1BE8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F393B-9AA4-4272-A205-C76DFA6D1CAC}">
      <dsp:nvSpPr>
        <dsp:cNvPr id="0" name=""/>
        <dsp:cNvSpPr/>
      </dsp:nvSpPr>
      <dsp:spPr>
        <a:xfrm>
          <a:off x="0" y="66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ActiveX</a:t>
          </a:r>
        </a:p>
      </dsp:txBody>
      <dsp:txXfrm>
        <a:off x="30442" y="31111"/>
        <a:ext cx="3043042" cy="562726"/>
      </dsp:txXfrm>
    </dsp:sp>
    <dsp:sp modelId="{9B996519-4196-4E93-85F3-D650839DD251}">
      <dsp:nvSpPr>
        <dsp:cNvPr id="0" name=""/>
        <dsp:cNvSpPr/>
      </dsp:nvSpPr>
      <dsp:spPr>
        <a:xfrm>
          <a:off x="0" y="69915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Java Applets</a:t>
          </a:r>
        </a:p>
      </dsp:txBody>
      <dsp:txXfrm>
        <a:off x="30442" y="729601"/>
        <a:ext cx="304304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42558-9CDF-40EB-859B-F8B98B412B47}">
      <dsp:nvSpPr>
        <dsp:cNvPr id="0" name=""/>
        <dsp:cNvSpPr/>
      </dsp:nvSpPr>
      <dsp:spPr>
        <a:xfrm>
          <a:off x="0" y="66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Flash</a:t>
          </a:r>
        </a:p>
      </dsp:txBody>
      <dsp:txXfrm>
        <a:off x="30442" y="31111"/>
        <a:ext cx="3043042" cy="562726"/>
      </dsp:txXfrm>
    </dsp:sp>
    <dsp:sp modelId="{F404692F-9C67-4016-B011-DBEB690F636A}">
      <dsp:nvSpPr>
        <dsp:cNvPr id="0" name=""/>
        <dsp:cNvSpPr/>
      </dsp:nvSpPr>
      <dsp:spPr>
        <a:xfrm>
          <a:off x="0" y="69915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Silverlight</a:t>
          </a:r>
        </a:p>
      </dsp:txBody>
      <dsp:txXfrm>
        <a:off x="30442" y="729601"/>
        <a:ext cx="3043042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BCF01-DB90-4D14-9FF4-6DFFFA9CA4B4}">
      <dsp:nvSpPr>
        <dsp:cNvPr id="0" name=""/>
        <dsp:cNvSpPr/>
      </dsp:nvSpPr>
      <dsp:spPr>
        <a:xfrm>
          <a:off x="0" y="66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NaCl</a:t>
          </a:r>
        </a:p>
      </dsp:txBody>
      <dsp:txXfrm>
        <a:off x="30442" y="31111"/>
        <a:ext cx="3043042" cy="562726"/>
      </dsp:txXfrm>
    </dsp:sp>
    <dsp:sp modelId="{9CF2E8BE-36FB-442F-BEA0-8BADF7B1BE81}">
      <dsp:nvSpPr>
        <dsp:cNvPr id="0" name=""/>
        <dsp:cNvSpPr/>
      </dsp:nvSpPr>
      <dsp:spPr>
        <a:xfrm>
          <a:off x="0" y="699159"/>
          <a:ext cx="310392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Asm.js</a:t>
          </a:r>
        </a:p>
      </dsp:txBody>
      <dsp:txXfrm>
        <a:off x="30442" y="729601"/>
        <a:ext cx="3043042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18E7-AB2A-432A-80AB-B9D36182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80265-6166-4CF6-9323-496B56A8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CD52-6412-43DB-B1B1-55C70123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2B4A-DF45-4319-9128-2F147F1D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3D5E-15F6-4D93-91E8-E28F3CD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A75C-B265-4B3A-978F-FBCDFEEB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E65F-D5D6-4D81-9591-6F37991C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7922-3F7D-433A-ABD1-BBC62698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5FC0-D643-4C0F-B4A8-A398BD0A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0480-C291-4E28-BDBD-60211DA7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413DA-8092-4E4B-BF55-16BB41C92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0DF0-8F31-4DF3-B173-79C65CAF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5ECF-91A2-40BF-AF43-7C3DDE5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4AA2-33F9-4931-9C3D-1A7FFB7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839F-97E5-4A5B-A0E9-E4B35AB1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CC85-25BA-4CA3-8AB6-6B228BA3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B728-7B48-4F72-9EDB-9465E75E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AB28-3341-48F3-AA1C-01FE522B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8F64-E4C5-47B0-B035-A26E58C3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1FB1-F069-4715-AB79-BB6F92F8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0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C6FE-7E68-45A1-A88D-0FB847DA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5CC7-2CEC-4800-847E-54352D07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95A9-64F4-4BD5-9BBB-3914CE0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375B-2A2A-4B08-B104-7A5F488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C174-7138-4514-9A1D-7157463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6DE4-BB02-40AD-BC06-35683E81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7921-CEF6-4044-BED6-A59621F8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ECF9-022E-4585-9EC5-80BE9E2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E5D47-FC41-4EA9-AA6F-454A372E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E1B0-1407-4648-AFD6-E4FEB21B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35C9-80E6-48AC-8E3C-7DC8CC96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3-004D-418F-A8B0-253BAD5F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824D-9784-4629-B23D-84B5A590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DFF2-7185-48D6-BA90-C5D5CDA5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E8C8-1CA3-4A98-B1D8-AC49B29F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AC712-CCA8-495E-B953-79E7B8E5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5BF9A-F9AB-40D9-B986-88D8A2D1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42C31-A4B9-4AB0-A997-4C24820C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A532-4268-4029-AAF7-C1F9FAF8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7CB-CDCE-457B-BE15-5366AD14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D140-D20B-4717-B5A6-2EF51F8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264BC-B0BE-467B-9597-4B59E8D4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920EC-6338-4746-8D61-CFAC148D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BDC06-712D-4FC3-B712-D0780352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50CE4-2093-44E9-8AB3-E992BCB4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D03A-61B5-4872-AD0E-930D3239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52BD-52E9-4251-A7B0-D9DE5D82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C535-A3FB-4E4E-9B72-674C1AEB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E9C7E-36C7-4CD5-8C76-E26BC531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C653-63BD-4FBB-9E14-EF3642A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06CBF-C8FA-49BB-9746-D44C9E86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5C43A-28B8-476D-B903-DC3F2DF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EDCE-4FCB-434D-A821-B8FD3F22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0808-1B22-44A1-90E6-B896F1A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27E2-24BF-472D-899F-06F5B8D2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739A-DB74-4BD7-B331-BCA3D368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AEA5-4855-41D5-B6B7-485F6C7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0F78-C98D-4C5C-ABB0-FEB0D048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F525D-6572-40B4-B7BF-D913B637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EA213-D399-47FB-9D5C-054B70FD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A8C2-E115-46E0-B97D-783BCA1F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CAC0-A21E-4A87-9D97-A105C95E0CC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A061-2E47-43EB-8867-7E8F0157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2838-1AB7-4E38-9A52-A72D8BA1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2BB0-F3C7-4050-AD23-3AAEF60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6134-A2EF-4E22-AFFE-FF90DB88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6340" y="2162629"/>
            <a:ext cx="4332513" cy="1821121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Blazor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087AF-874C-4D57-B24D-C57864D3A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616" y="3983750"/>
            <a:ext cx="5473959" cy="457199"/>
          </a:xfrm>
        </p:spPr>
        <p:txBody>
          <a:bodyPr/>
          <a:lstStyle/>
          <a:p>
            <a:r>
              <a:rPr lang="en-US" dirty="0"/>
              <a:t>The future of Full-Stack Development</a:t>
            </a:r>
          </a:p>
        </p:txBody>
      </p:sp>
      <p:pic>
        <p:nvPicPr>
          <p:cNvPr id="1028" name="Picture 4" descr="ÐÐ°ÑÑÐ¸Ð½ÐºÐ¸ Ð¿Ð¾ Ð·Ð°Ð¿ÑÐ¾ÑÑ blazor log">
            <a:extLst>
              <a:ext uri="{FF2B5EF4-FFF2-40B4-BE49-F238E27FC236}">
                <a16:creationId xmlns:a16="http://schemas.microsoft.com/office/drawing/2014/main" id="{220C0F55-872E-4C74-975F-579FAB7F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8" y="1658516"/>
            <a:ext cx="3540967" cy="35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6E0C-2F42-4D37-A72C-14C4CECC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technology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17AE0E0-83DD-4693-A22E-7171E578E8A5}"/>
              </a:ext>
            </a:extLst>
          </p:cNvPr>
          <p:cNvGraphicFramePr/>
          <p:nvPr/>
        </p:nvGraphicFramePr>
        <p:xfrm>
          <a:off x="838200" y="2579800"/>
          <a:ext cx="3103926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7B5333D-5372-4C87-AE7B-0AB802442A69}"/>
              </a:ext>
            </a:extLst>
          </p:cNvPr>
          <p:cNvGraphicFramePr/>
          <p:nvPr/>
        </p:nvGraphicFramePr>
        <p:xfrm>
          <a:off x="4345497" y="2579800"/>
          <a:ext cx="3103926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9F39AA9-9C9A-420D-9D96-3F4B31D93DAD}"/>
              </a:ext>
            </a:extLst>
          </p:cNvPr>
          <p:cNvGraphicFramePr/>
          <p:nvPr/>
        </p:nvGraphicFramePr>
        <p:xfrm>
          <a:off x="7852794" y="2579800"/>
          <a:ext cx="3103926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494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1d41fb4-39b3-48b6-9788-a7deb02baddf" Revision="1" Stencil="System.MyShapes" StencilVersion="1.0"/>
</Control>
</file>

<file path=customXml/itemProps1.xml><?xml version="1.0" encoding="utf-8"?>
<ds:datastoreItem xmlns:ds="http://schemas.openxmlformats.org/officeDocument/2006/customXml" ds:itemID="{CD3BF619-C464-4C3F-B78F-284C0A6D4B7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Blazor</vt:lpstr>
      <vt:lpstr>Old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Volodymyr Samoilenko</dc:creator>
  <cp:lastModifiedBy>Volodymyr Samoilenko</cp:lastModifiedBy>
  <cp:revision>3</cp:revision>
  <dcterms:created xsi:type="dcterms:W3CDTF">2019-09-08T13:09:17Z</dcterms:created>
  <dcterms:modified xsi:type="dcterms:W3CDTF">2019-09-08T13:33:16Z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