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1"/>
  </p:notesMasterIdLst>
  <p:sldIdLst>
    <p:sldId id="257" r:id="rId5"/>
    <p:sldId id="261" r:id="rId6"/>
    <p:sldId id="263" r:id="rId7"/>
    <p:sldId id="264" r:id="rId8"/>
    <p:sldId id="270" r:id="rId9"/>
    <p:sldId id="265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6" r:id="rId18"/>
    <p:sldId id="277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C781CB-DFC2-4A93-B9C3-F131FF478C41}" v="690" dt="2020-09-02T16:01:41.902"/>
    <p1510:client id="{DBBEED69-58F2-C21E-906B-EFDD4F37D644}" v="348" dt="2020-09-02T16:03:36.369"/>
    <p1510:client id="{F2BC3823-7F76-FC7A-28AE-89F0884CD5C9}" v="22" dt="2020-09-02T16:03:39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ush Thobhani" userId="S::ankushthobhani@kubrickgroup.com::43e937d4-32e7-4300-8f7f-4bf8c13eccea" providerId="AD" clId="Web-{F2BC3823-7F76-FC7A-28AE-89F0884CD5C9}"/>
    <pc:docChg chg="addSld modSld">
      <pc:chgData name="Ankush Thobhani" userId="S::ankushthobhani@kubrickgroup.com::43e937d4-32e7-4300-8f7f-4bf8c13eccea" providerId="AD" clId="Web-{F2BC3823-7F76-FC7A-28AE-89F0884CD5C9}" dt="2020-09-02T16:03:39.458" v="20" actId="14100"/>
      <pc:docMkLst>
        <pc:docMk/>
      </pc:docMkLst>
      <pc:sldChg chg="modSp">
        <pc:chgData name="Ankush Thobhani" userId="S::ankushthobhani@kubrickgroup.com::43e937d4-32e7-4300-8f7f-4bf8c13eccea" providerId="AD" clId="Web-{F2BC3823-7F76-FC7A-28AE-89F0884CD5C9}" dt="2020-09-02T15:57:55.389" v="1" actId="1076"/>
        <pc:sldMkLst>
          <pc:docMk/>
          <pc:sldMk cId="745944237" sldId="272"/>
        </pc:sldMkLst>
        <pc:picChg chg="mod">
          <ac:chgData name="Ankush Thobhani" userId="S::ankushthobhani@kubrickgroup.com::43e937d4-32e7-4300-8f7f-4bf8c13eccea" providerId="AD" clId="Web-{F2BC3823-7F76-FC7A-28AE-89F0884CD5C9}" dt="2020-09-02T15:57:55.389" v="1" actId="1076"/>
          <ac:picMkLst>
            <pc:docMk/>
            <pc:sldMk cId="745944237" sldId="272"/>
            <ac:picMk id="6" creationId="{4AE0DD0C-3AC7-40A7-9FFB-231BE2467C69}"/>
          </ac:picMkLst>
        </pc:picChg>
      </pc:sldChg>
      <pc:sldChg chg="addSp delSp modSp new">
        <pc:chgData name="Ankush Thobhani" userId="S::ankushthobhani@kubrickgroup.com::43e937d4-32e7-4300-8f7f-4bf8c13eccea" providerId="AD" clId="Web-{F2BC3823-7F76-FC7A-28AE-89F0884CD5C9}" dt="2020-09-02T16:03:39.458" v="20" actId="14100"/>
        <pc:sldMkLst>
          <pc:docMk/>
          <pc:sldMk cId="3781540792" sldId="275"/>
        </pc:sldMkLst>
        <pc:spChg chg="add del">
          <ac:chgData name="Ankush Thobhani" userId="S::ankushthobhani@kubrickgroup.com::43e937d4-32e7-4300-8f7f-4bf8c13eccea" providerId="AD" clId="Web-{F2BC3823-7F76-FC7A-28AE-89F0884CD5C9}" dt="2020-09-02T16:03:20.739" v="18"/>
          <ac:spMkLst>
            <pc:docMk/>
            <pc:sldMk cId="3781540792" sldId="275"/>
            <ac:spMk id="2" creationId="{57CD88B9-EADB-4E5F-8EF1-7A1B8CEEDE18}"/>
          </ac:spMkLst>
        </pc:spChg>
        <pc:spChg chg="mod">
          <ac:chgData name="Ankush Thobhani" userId="S::ankushthobhani@kubrickgroup.com::43e937d4-32e7-4300-8f7f-4bf8c13eccea" providerId="AD" clId="Web-{F2BC3823-7F76-FC7A-28AE-89F0884CD5C9}" dt="2020-09-02T16:03:30.926" v="19"/>
          <ac:spMkLst>
            <pc:docMk/>
            <pc:sldMk cId="3781540792" sldId="275"/>
            <ac:spMk id="3" creationId="{F8B16476-4521-4B3D-8D19-F1C906521EA5}"/>
          </ac:spMkLst>
        </pc:spChg>
        <pc:spChg chg="del">
          <ac:chgData name="Ankush Thobhani" userId="S::ankushthobhani@kubrickgroup.com::43e937d4-32e7-4300-8f7f-4bf8c13eccea" providerId="AD" clId="Web-{F2BC3823-7F76-FC7A-28AE-89F0884CD5C9}" dt="2020-09-02T16:03:30.926" v="19"/>
          <ac:spMkLst>
            <pc:docMk/>
            <pc:sldMk cId="3781540792" sldId="275"/>
            <ac:spMk id="4" creationId="{7ABD943E-A513-473F-B54F-4EE8DC12C5B5}"/>
          </ac:spMkLst>
        </pc:spChg>
        <pc:spChg chg="add">
          <ac:chgData name="Ankush Thobhani" userId="S::ankushthobhani@kubrickgroup.com::43e937d4-32e7-4300-8f7f-4bf8c13eccea" providerId="AD" clId="Web-{F2BC3823-7F76-FC7A-28AE-89F0884CD5C9}" dt="2020-09-02T16:03:30.926" v="19"/>
          <ac:spMkLst>
            <pc:docMk/>
            <pc:sldMk cId="3781540792" sldId="275"/>
            <ac:spMk id="11" creationId="{EE9D6482-7AAD-45D6-8A16-7E6AE4A18854}"/>
          </ac:spMkLst>
        </pc:spChg>
        <pc:picChg chg="add del mod ord modCrop">
          <ac:chgData name="Ankush Thobhani" userId="S::ankushthobhani@kubrickgroup.com::43e937d4-32e7-4300-8f7f-4bf8c13eccea" providerId="AD" clId="Web-{F2BC3823-7F76-FC7A-28AE-89F0884CD5C9}" dt="2020-09-02T16:02:05.394" v="15"/>
          <ac:picMkLst>
            <pc:docMk/>
            <pc:sldMk cId="3781540792" sldId="275"/>
            <ac:picMk id="5" creationId="{6AEB323A-EF07-40DD-A1DE-3FCEAAD31AD1}"/>
          </ac:picMkLst>
        </pc:picChg>
        <pc:picChg chg="add mod ord modCrop">
          <ac:chgData name="Ankush Thobhani" userId="S::ankushthobhani@kubrickgroup.com::43e937d4-32e7-4300-8f7f-4bf8c13eccea" providerId="AD" clId="Web-{F2BC3823-7F76-FC7A-28AE-89F0884CD5C9}" dt="2020-09-02T16:03:39.458" v="20" actId="14100"/>
          <ac:picMkLst>
            <pc:docMk/>
            <pc:sldMk cId="3781540792" sldId="275"/>
            <ac:picMk id="6" creationId="{F5319A7E-F464-4262-9853-EB727C7B056A}"/>
          </ac:picMkLst>
        </pc:picChg>
      </pc:sldChg>
    </pc:docChg>
  </pc:docChgLst>
  <pc:docChgLst>
    <pc:chgData name="Adam Finchett" userId="S::adamfinchett@kubrickgroup.com::bee73f88-34b0-4fc5-bf0a-088a4d7a7aa5" providerId="AD" clId="Web-{DBBEED69-58F2-C21E-906B-EFDD4F37D644}"/>
    <pc:docChg chg="addSld delSld modSld sldOrd">
      <pc:chgData name="Adam Finchett" userId="S::adamfinchett@kubrickgroup.com::bee73f88-34b0-4fc5-bf0a-088a4d7a7aa5" providerId="AD" clId="Web-{DBBEED69-58F2-C21E-906B-EFDD4F37D644}" dt="2020-09-02T16:03:36.369" v="345" actId="20577"/>
      <pc:docMkLst>
        <pc:docMk/>
      </pc:docMkLst>
      <pc:sldChg chg="new del">
        <pc:chgData name="Adam Finchett" userId="S::adamfinchett@kubrickgroup.com::bee73f88-34b0-4fc5-bf0a-088a4d7a7aa5" providerId="AD" clId="Web-{DBBEED69-58F2-C21E-906B-EFDD4F37D644}" dt="2020-09-02T15:57:27.372" v="1"/>
        <pc:sldMkLst>
          <pc:docMk/>
          <pc:sldMk cId="327419802" sldId="274"/>
        </pc:sldMkLst>
      </pc:sldChg>
      <pc:sldChg chg="addSp delSp modSp new ord">
        <pc:chgData name="Adam Finchett" userId="S::adamfinchett@kubrickgroup.com::bee73f88-34b0-4fc5-bf0a-088a4d7a7aa5" providerId="AD" clId="Web-{DBBEED69-58F2-C21E-906B-EFDD4F37D644}" dt="2020-09-02T16:00:19.355" v="188" actId="1076"/>
        <pc:sldMkLst>
          <pc:docMk/>
          <pc:sldMk cId="3137352047" sldId="274"/>
        </pc:sldMkLst>
        <pc:spChg chg="del">
          <ac:chgData name="Adam Finchett" userId="S::adamfinchett@kubrickgroup.com::bee73f88-34b0-4fc5-bf0a-088a4d7a7aa5" providerId="AD" clId="Web-{DBBEED69-58F2-C21E-906B-EFDD4F37D644}" dt="2020-09-02T15:57:36.919" v="3"/>
          <ac:spMkLst>
            <pc:docMk/>
            <pc:sldMk cId="3137352047" sldId="274"/>
            <ac:spMk id="2" creationId="{69AF3E23-208C-4CB8-882F-E6253A61BEC4}"/>
          </ac:spMkLst>
        </pc:spChg>
        <pc:spChg chg="mod">
          <ac:chgData name="Adam Finchett" userId="S::adamfinchett@kubrickgroup.com::bee73f88-34b0-4fc5-bf0a-088a4d7a7aa5" providerId="AD" clId="Web-{DBBEED69-58F2-C21E-906B-EFDD4F37D644}" dt="2020-09-02T15:58:42.559" v="35" actId="20577"/>
          <ac:spMkLst>
            <pc:docMk/>
            <pc:sldMk cId="3137352047" sldId="274"/>
            <ac:spMk id="3" creationId="{21C6E928-8BDA-48B8-BFBC-07F9B662D22C}"/>
          </ac:spMkLst>
        </pc:spChg>
        <pc:spChg chg="del mod">
          <ac:chgData name="Adam Finchett" userId="S::adamfinchett@kubrickgroup.com::bee73f88-34b0-4fc5-bf0a-088a4d7a7aa5" providerId="AD" clId="Web-{DBBEED69-58F2-C21E-906B-EFDD4F37D644}" dt="2020-09-02T16:00:15.933" v="187"/>
          <ac:spMkLst>
            <pc:docMk/>
            <pc:sldMk cId="3137352047" sldId="274"/>
            <ac:spMk id="4" creationId="{D82AADC8-7E2A-4612-9904-FFA210272BF6}"/>
          </ac:spMkLst>
        </pc:spChg>
        <pc:spChg chg="add mod">
          <ac:chgData name="Adam Finchett" userId="S::adamfinchett@kubrickgroup.com::bee73f88-34b0-4fc5-bf0a-088a4d7a7aa5" providerId="AD" clId="Web-{DBBEED69-58F2-C21E-906B-EFDD4F37D644}" dt="2020-09-02T16:00:11.714" v="184" actId="20577"/>
          <ac:spMkLst>
            <pc:docMk/>
            <pc:sldMk cId="3137352047" sldId="274"/>
            <ac:spMk id="7" creationId="{9C964275-8C72-4500-8410-EF619406B609}"/>
          </ac:spMkLst>
        </pc:spChg>
        <pc:picChg chg="add mod">
          <ac:chgData name="Adam Finchett" userId="S::adamfinchett@kubrickgroup.com::bee73f88-34b0-4fc5-bf0a-088a4d7a7aa5" providerId="AD" clId="Web-{DBBEED69-58F2-C21E-906B-EFDD4F37D644}" dt="2020-09-02T16:00:19.355" v="188" actId="1076"/>
          <ac:picMkLst>
            <pc:docMk/>
            <pc:sldMk cId="3137352047" sldId="274"/>
            <ac:picMk id="5" creationId="{63FA6670-ECE9-4C7B-AEAE-7DD335352D5E}"/>
          </ac:picMkLst>
        </pc:picChg>
      </pc:sldChg>
      <pc:sldChg chg="addSp delSp modSp new">
        <pc:chgData name="Adam Finchett" userId="S::adamfinchett@kubrickgroup.com::bee73f88-34b0-4fc5-bf0a-088a4d7a7aa5" providerId="AD" clId="Web-{DBBEED69-58F2-C21E-906B-EFDD4F37D644}" dt="2020-09-02T16:03:34.853" v="343" actId="20577"/>
        <pc:sldMkLst>
          <pc:docMk/>
          <pc:sldMk cId="3435751321" sldId="276"/>
        </pc:sldMkLst>
        <pc:spChg chg="del">
          <ac:chgData name="Adam Finchett" userId="S::adamfinchett@kubrickgroup.com::bee73f88-34b0-4fc5-bf0a-088a4d7a7aa5" providerId="AD" clId="Web-{DBBEED69-58F2-C21E-906B-EFDD4F37D644}" dt="2020-09-02T16:01:10.182" v="190"/>
          <ac:spMkLst>
            <pc:docMk/>
            <pc:sldMk cId="3435751321" sldId="276"/>
            <ac:spMk id="2" creationId="{0B2BEEB4-4AA1-47C0-8556-F1BE78A5E851}"/>
          </ac:spMkLst>
        </pc:spChg>
        <pc:spChg chg="mod">
          <ac:chgData name="Adam Finchett" userId="S::adamfinchett@kubrickgroup.com::bee73f88-34b0-4fc5-bf0a-088a4d7a7aa5" providerId="AD" clId="Web-{DBBEED69-58F2-C21E-906B-EFDD4F37D644}" dt="2020-09-02T16:01:45.573" v="204" actId="20577"/>
          <ac:spMkLst>
            <pc:docMk/>
            <pc:sldMk cId="3435751321" sldId="276"/>
            <ac:spMk id="3" creationId="{A6233D95-E895-4A97-85ED-5AD456983EBD}"/>
          </ac:spMkLst>
        </pc:spChg>
        <pc:spChg chg="del">
          <ac:chgData name="Adam Finchett" userId="S::adamfinchett@kubrickgroup.com::bee73f88-34b0-4fc5-bf0a-088a4d7a7aa5" providerId="AD" clId="Web-{DBBEED69-58F2-C21E-906B-EFDD4F37D644}" dt="2020-09-02T16:03:00.228" v="214"/>
          <ac:spMkLst>
            <pc:docMk/>
            <pc:sldMk cId="3435751321" sldId="276"/>
            <ac:spMk id="4" creationId="{AA192742-BBB9-4953-AABC-179504228DD1}"/>
          </ac:spMkLst>
        </pc:spChg>
        <pc:spChg chg="add mod">
          <ac:chgData name="Adam Finchett" userId="S::adamfinchett@kubrickgroup.com::bee73f88-34b0-4fc5-bf0a-088a4d7a7aa5" providerId="AD" clId="Web-{DBBEED69-58F2-C21E-906B-EFDD4F37D644}" dt="2020-09-02T16:03:34.853" v="343" actId="20577"/>
          <ac:spMkLst>
            <pc:docMk/>
            <pc:sldMk cId="3435751321" sldId="276"/>
            <ac:spMk id="7" creationId="{487BD831-59C8-421D-A230-A06D9C770B0D}"/>
          </ac:spMkLst>
        </pc:spChg>
        <pc:picChg chg="add mod">
          <ac:chgData name="Adam Finchett" userId="S::adamfinchett@kubrickgroup.com::bee73f88-34b0-4fc5-bf0a-088a4d7a7aa5" providerId="AD" clId="Web-{DBBEED69-58F2-C21E-906B-EFDD4F37D644}" dt="2020-09-02T16:02:50.713" v="213" actId="1076"/>
          <ac:picMkLst>
            <pc:docMk/>
            <pc:sldMk cId="3435751321" sldId="276"/>
            <ac:picMk id="5" creationId="{BBD3AA94-AB77-4E7F-A7A8-314197D1AA7E}"/>
          </ac:picMkLst>
        </pc:picChg>
      </pc:sldChg>
      <pc:sldChg chg="add replId">
        <pc:chgData name="Adam Finchett" userId="S::adamfinchett@kubrickgroup.com::bee73f88-34b0-4fc5-bf0a-088a4d7a7aa5" providerId="AD" clId="Web-{DBBEED69-58F2-C21E-906B-EFDD4F37D644}" dt="2020-09-02T16:01:53.276" v="205"/>
        <pc:sldMkLst>
          <pc:docMk/>
          <pc:sldMk cId="2540201401" sldId="277"/>
        </pc:sldMkLst>
      </pc:sldChg>
    </pc:docChg>
  </pc:docChgLst>
  <pc:docChgLst>
    <pc:chgData name="Sam Purle" userId="7ebcac23-73d8-4ece-8f0a-d1881ab999fd" providerId="ADAL" clId="{C5C781CB-DFC2-4A93-B9C3-F131FF478C41}"/>
    <pc:docChg chg="custSel addSld delSld modSld sldOrd">
      <pc:chgData name="Sam Purle" userId="7ebcac23-73d8-4ece-8f0a-d1881ab999fd" providerId="ADAL" clId="{C5C781CB-DFC2-4A93-B9C3-F131FF478C41}" dt="2020-09-02T16:01:41.902" v="691" actId="478"/>
      <pc:docMkLst>
        <pc:docMk/>
      </pc:docMkLst>
      <pc:sldChg chg="modSp mod">
        <pc:chgData name="Sam Purle" userId="7ebcac23-73d8-4ece-8f0a-d1881ab999fd" providerId="ADAL" clId="{C5C781CB-DFC2-4A93-B9C3-F131FF478C41}" dt="2020-09-02T14:55:22.989" v="420" actId="20577"/>
        <pc:sldMkLst>
          <pc:docMk/>
          <pc:sldMk cId="3256783954" sldId="264"/>
        </pc:sldMkLst>
        <pc:spChg chg="mod">
          <ac:chgData name="Sam Purle" userId="7ebcac23-73d8-4ece-8f0a-d1881ab999fd" providerId="ADAL" clId="{C5C781CB-DFC2-4A93-B9C3-F131FF478C41}" dt="2020-09-02T14:55:22.989" v="420" actId="20577"/>
          <ac:spMkLst>
            <pc:docMk/>
            <pc:sldMk cId="3256783954" sldId="264"/>
            <ac:spMk id="3" creationId="{34AD6E93-EE04-4965-BCF6-CE7E16F68836}"/>
          </ac:spMkLst>
        </pc:spChg>
      </pc:sldChg>
      <pc:sldChg chg="addSp delSp modSp mod">
        <pc:chgData name="Sam Purle" userId="7ebcac23-73d8-4ece-8f0a-d1881ab999fd" providerId="ADAL" clId="{C5C781CB-DFC2-4A93-B9C3-F131FF478C41}" dt="2020-09-02T15:53:40.438" v="621" actId="1076"/>
        <pc:sldMkLst>
          <pc:docMk/>
          <pc:sldMk cId="534465788" sldId="265"/>
        </pc:sldMkLst>
        <pc:graphicFrameChg chg="add del mod">
          <ac:chgData name="Sam Purle" userId="7ebcac23-73d8-4ece-8f0a-d1881ab999fd" providerId="ADAL" clId="{C5C781CB-DFC2-4A93-B9C3-F131FF478C41}" dt="2020-09-02T15:47:45.302" v="595" actId="478"/>
          <ac:graphicFrameMkLst>
            <pc:docMk/>
            <pc:sldMk cId="534465788" sldId="265"/>
            <ac:graphicFrameMk id="5" creationId="{B04A1C99-64FB-4EB8-907F-73B0A8FB97E4}"/>
          </ac:graphicFrameMkLst>
        </pc:graphicFrameChg>
        <pc:graphicFrameChg chg="add mod">
          <ac:chgData name="Sam Purle" userId="7ebcac23-73d8-4ece-8f0a-d1881ab999fd" providerId="ADAL" clId="{C5C781CB-DFC2-4A93-B9C3-F131FF478C41}" dt="2020-09-02T15:50:51.712" v="605" actId="1076"/>
          <ac:graphicFrameMkLst>
            <pc:docMk/>
            <pc:sldMk cId="534465788" sldId="265"/>
            <ac:graphicFrameMk id="8" creationId="{8F1A864F-17DD-4FAF-8E48-E91B995B56EF}"/>
          </ac:graphicFrameMkLst>
        </pc:graphicFrameChg>
        <pc:graphicFrameChg chg="del">
          <ac:chgData name="Sam Purle" userId="7ebcac23-73d8-4ece-8f0a-d1881ab999fd" providerId="ADAL" clId="{C5C781CB-DFC2-4A93-B9C3-F131FF478C41}" dt="2020-09-02T15:48:02.361" v="596" actId="478"/>
          <ac:graphicFrameMkLst>
            <pc:docMk/>
            <pc:sldMk cId="534465788" sldId="265"/>
            <ac:graphicFrameMk id="10" creationId="{A8ACCD38-4361-492A-B4F7-0DAB8F20111D}"/>
          </ac:graphicFrameMkLst>
        </pc:graphicFrameChg>
        <pc:graphicFrameChg chg="add del mod">
          <ac:chgData name="Sam Purle" userId="7ebcac23-73d8-4ece-8f0a-d1881ab999fd" providerId="ADAL" clId="{C5C781CB-DFC2-4A93-B9C3-F131FF478C41}" dt="2020-09-02T15:53:36.955" v="618" actId="478"/>
          <ac:graphicFrameMkLst>
            <pc:docMk/>
            <pc:sldMk cId="534465788" sldId="265"/>
            <ac:graphicFrameMk id="14" creationId="{483AFEC3-F392-4741-874D-9AC48AF54152}"/>
          </ac:graphicFrameMkLst>
        </pc:graphicFrameChg>
        <pc:graphicFrameChg chg="add mod">
          <ac:chgData name="Sam Purle" userId="7ebcac23-73d8-4ece-8f0a-d1881ab999fd" providerId="ADAL" clId="{C5C781CB-DFC2-4A93-B9C3-F131FF478C41}" dt="2020-09-02T15:53:40.438" v="621" actId="1076"/>
          <ac:graphicFrameMkLst>
            <pc:docMk/>
            <pc:sldMk cId="534465788" sldId="265"/>
            <ac:graphicFrameMk id="17" creationId="{E2DF0A34-94D7-4513-BF84-E47598CDFD0B}"/>
          </ac:graphicFrameMkLst>
        </pc:graphicFrameChg>
      </pc:sldChg>
      <pc:sldChg chg="modSp mod">
        <pc:chgData name="Sam Purle" userId="7ebcac23-73d8-4ece-8f0a-d1881ab999fd" providerId="ADAL" clId="{C5C781CB-DFC2-4A93-B9C3-F131FF478C41}" dt="2020-09-02T14:59:12.115" v="484" actId="6549"/>
        <pc:sldMkLst>
          <pc:docMk/>
          <pc:sldMk cId="2257259086" sldId="267"/>
        </pc:sldMkLst>
        <pc:spChg chg="mod">
          <ac:chgData name="Sam Purle" userId="7ebcac23-73d8-4ece-8f0a-d1881ab999fd" providerId="ADAL" clId="{C5C781CB-DFC2-4A93-B9C3-F131FF478C41}" dt="2020-09-02T14:59:12.115" v="484" actId="6549"/>
          <ac:spMkLst>
            <pc:docMk/>
            <pc:sldMk cId="2257259086" sldId="267"/>
            <ac:spMk id="4" creationId="{364C3527-12DA-45A8-8CA4-62196F37E3F1}"/>
          </ac:spMkLst>
        </pc:spChg>
      </pc:sldChg>
      <pc:sldChg chg="modSp mod">
        <pc:chgData name="Sam Purle" userId="7ebcac23-73d8-4ece-8f0a-d1881ab999fd" providerId="ADAL" clId="{C5C781CB-DFC2-4A93-B9C3-F131FF478C41}" dt="2020-09-02T14:59:41.760" v="520" actId="20577"/>
        <pc:sldMkLst>
          <pc:docMk/>
          <pc:sldMk cId="1791334714" sldId="268"/>
        </pc:sldMkLst>
        <pc:spChg chg="mod">
          <ac:chgData name="Sam Purle" userId="7ebcac23-73d8-4ece-8f0a-d1881ab999fd" providerId="ADAL" clId="{C5C781CB-DFC2-4A93-B9C3-F131FF478C41}" dt="2020-09-02T14:59:41.760" v="520" actId="20577"/>
          <ac:spMkLst>
            <pc:docMk/>
            <pc:sldMk cId="1791334714" sldId="268"/>
            <ac:spMk id="4" creationId="{D41470D3-164B-4132-8BC6-10D00E76E64E}"/>
          </ac:spMkLst>
        </pc:spChg>
      </pc:sldChg>
      <pc:sldChg chg="modSp mod">
        <pc:chgData name="Sam Purle" userId="7ebcac23-73d8-4ece-8f0a-d1881ab999fd" providerId="ADAL" clId="{C5C781CB-DFC2-4A93-B9C3-F131FF478C41}" dt="2020-09-02T15:00:32.771" v="590" actId="20577"/>
        <pc:sldMkLst>
          <pc:docMk/>
          <pc:sldMk cId="2254888481" sldId="269"/>
        </pc:sldMkLst>
        <pc:spChg chg="mod">
          <ac:chgData name="Sam Purle" userId="7ebcac23-73d8-4ece-8f0a-d1881ab999fd" providerId="ADAL" clId="{C5C781CB-DFC2-4A93-B9C3-F131FF478C41}" dt="2020-09-02T15:00:32.771" v="590" actId="20577"/>
          <ac:spMkLst>
            <pc:docMk/>
            <pc:sldMk cId="2254888481" sldId="269"/>
            <ac:spMk id="4" creationId="{7379D1D2-18EE-436B-B5B7-C83E5216B0D2}"/>
          </ac:spMkLst>
        </pc:spChg>
      </pc:sldChg>
      <pc:sldChg chg="modSp add mod">
        <pc:chgData name="Sam Purle" userId="7ebcac23-73d8-4ece-8f0a-d1881ab999fd" providerId="ADAL" clId="{C5C781CB-DFC2-4A93-B9C3-F131FF478C41}" dt="2020-09-02T14:55:36.686" v="482" actId="20577"/>
        <pc:sldMkLst>
          <pc:docMk/>
          <pc:sldMk cId="212104031" sldId="271"/>
        </pc:sldMkLst>
        <pc:spChg chg="mod">
          <ac:chgData name="Sam Purle" userId="7ebcac23-73d8-4ece-8f0a-d1881ab999fd" providerId="ADAL" clId="{C5C781CB-DFC2-4A93-B9C3-F131FF478C41}" dt="2020-09-02T14:49:45.241" v="20" actId="20577"/>
          <ac:spMkLst>
            <pc:docMk/>
            <pc:sldMk cId="212104031" sldId="271"/>
            <ac:spMk id="2" creationId="{7F9A6078-EB2D-4CD5-B593-8BB47DD75A4F}"/>
          </ac:spMkLst>
        </pc:spChg>
        <pc:spChg chg="mod">
          <ac:chgData name="Sam Purle" userId="7ebcac23-73d8-4ece-8f0a-d1881ab999fd" providerId="ADAL" clId="{C5C781CB-DFC2-4A93-B9C3-F131FF478C41}" dt="2020-09-02T14:55:36.686" v="482" actId="20577"/>
          <ac:spMkLst>
            <pc:docMk/>
            <pc:sldMk cId="212104031" sldId="271"/>
            <ac:spMk id="3" creationId="{34AD6E93-EE04-4965-BCF6-CE7E16F68836}"/>
          </ac:spMkLst>
        </pc:spChg>
      </pc:sldChg>
      <pc:sldChg chg="addSp delSp modSp new mod ord">
        <pc:chgData name="Sam Purle" userId="7ebcac23-73d8-4ece-8f0a-d1881ab999fd" providerId="ADAL" clId="{C5C781CB-DFC2-4A93-B9C3-F131FF478C41}" dt="2020-09-02T16:01:41.902" v="691" actId="478"/>
        <pc:sldMkLst>
          <pc:docMk/>
          <pc:sldMk cId="745944237" sldId="272"/>
        </pc:sldMkLst>
        <pc:spChg chg="del">
          <ac:chgData name="Sam Purle" userId="7ebcac23-73d8-4ece-8f0a-d1881ab999fd" providerId="ADAL" clId="{C5C781CB-DFC2-4A93-B9C3-F131FF478C41}" dt="2020-09-02T14:50:01.402" v="24" actId="22"/>
          <ac:spMkLst>
            <pc:docMk/>
            <pc:sldMk cId="745944237" sldId="272"/>
            <ac:spMk id="2" creationId="{0BA0CC98-B150-43BC-950C-02879816B1EA}"/>
          </ac:spMkLst>
        </pc:spChg>
        <pc:spChg chg="mod">
          <ac:chgData name="Sam Purle" userId="7ebcac23-73d8-4ece-8f0a-d1881ab999fd" providerId="ADAL" clId="{C5C781CB-DFC2-4A93-B9C3-F131FF478C41}" dt="2020-09-02T14:50:46.579" v="63" actId="20577"/>
          <ac:spMkLst>
            <pc:docMk/>
            <pc:sldMk cId="745944237" sldId="272"/>
            <ac:spMk id="3" creationId="{2FC51F0E-23A3-4D76-880E-DD5A7966A61C}"/>
          </ac:spMkLst>
        </pc:spChg>
        <pc:spChg chg="del">
          <ac:chgData name="Sam Purle" userId="7ebcac23-73d8-4ece-8f0a-d1881ab999fd" providerId="ADAL" clId="{C5C781CB-DFC2-4A93-B9C3-F131FF478C41}" dt="2020-09-02T16:01:41.902" v="691" actId="478"/>
          <ac:spMkLst>
            <pc:docMk/>
            <pc:sldMk cId="745944237" sldId="272"/>
            <ac:spMk id="4" creationId="{94646381-3794-4F0D-AB97-01BCC43E12C3}"/>
          </ac:spMkLst>
        </pc:spChg>
        <pc:picChg chg="add mod ord modCrop">
          <ac:chgData name="Sam Purle" userId="7ebcac23-73d8-4ece-8f0a-d1881ab999fd" providerId="ADAL" clId="{C5C781CB-DFC2-4A93-B9C3-F131FF478C41}" dt="2020-09-02T14:51:06.664" v="67" actId="732"/>
          <ac:picMkLst>
            <pc:docMk/>
            <pc:sldMk cId="745944237" sldId="272"/>
            <ac:picMk id="6" creationId="{4AE0DD0C-3AC7-40A7-9FFB-231BE2467C69}"/>
          </ac:picMkLst>
        </pc:picChg>
      </pc:sldChg>
      <pc:sldChg chg="add del">
        <pc:chgData name="Sam Purle" userId="7ebcac23-73d8-4ece-8f0a-d1881ab999fd" providerId="ADAL" clId="{C5C781CB-DFC2-4A93-B9C3-F131FF478C41}" dt="2020-09-02T14:49:56.790" v="23"/>
        <pc:sldMkLst>
          <pc:docMk/>
          <pc:sldMk cId="1255327751" sldId="273"/>
        </pc:sldMkLst>
      </pc:sldChg>
      <pc:sldChg chg="addSp delSp modSp new mod ord">
        <pc:chgData name="Sam Purle" userId="7ebcac23-73d8-4ece-8f0a-d1881ab999fd" providerId="ADAL" clId="{C5C781CB-DFC2-4A93-B9C3-F131FF478C41}" dt="2020-09-02T16:00:08.454" v="690"/>
        <pc:sldMkLst>
          <pc:docMk/>
          <pc:sldMk cId="3734433087" sldId="273"/>
        </pc:sldMkLst>
        <pc:spChg chg="del">
          <ac:chgData name="Sam Purle" userId="7ebcac23-73d8-4ece-8f0a-d1881ab999fd" providerId="ADAL" clId="{C5C781CB-DFC2-4A93-B9C3-F131FF478C41}" dt="2020-09-02T14:52:46.489" v="69" actId="22"/>
          <ac:spMkLst>
            <pc:docMk/>
            <pc:sldMk cId="3734433087" sldId="273"/>
            <ac:spMk id="2" creationId="{BE0DA3C6-14A0-490B-92C9-91643ACFF006}"/>
          </ac:spMkLst>
        </pc:spChg>
        <pc:spChg chg="mod">
          <ac:chgData name="Sam Purle" userId="7ebcac23-73d8-4ece-8f0a-d1881ab999fd" providerId="ADAL" clId="{C5C781CB-DFC2-4A93-B9C3-F131FF478C41}" dt="2020-09-02T14:53:27.215" v="91" actId="20577"/>
          <ac:spMkLst>
            <pc:docMk/>
            <pc:sldMk cId="3734433087" sldId="273"/>
            <ac:spMk id="3" creationId="{A1A2447B-9265-41DE-BC65-968F939654A6}"/>
          </ac:spMkLst>
        </pc:spChg>
        <pc:spChg chg="mod">
          <ac:chgData name="Sam Purle" userId="7ebcac23-73d8-4ece-8f0a-d1881ab999fd" providerId="ADAL" clId="{C5C781CB-DFC2-4A93-B9C3-F131FF478C41}" dt="2020-09-02T15:56:26.921" v="686" actId="20577"/>
          <ac:spMkLst>
            <pc:docMk/>
            <pc:sldMk cId="3734433087" sldId="273"/>
            <ac:spMk id="4" creationId="{04D68AFF-F337-4D73-8925-E594301A10D7}"/>
          </ac:spMkLst>
        </pc:spChg>
        <pc:picChg chg="add mod ord modCrop">
          <ac:chgData name="Sam Purle" userId="7ebcac23-73d8-4ece-8f0a-d1881ab999fd" providerId="ADAL" clId="{C5C781CB-DFC2-4A93-B9C3-F131FF478C41}" dt="2020-09-02T14:53:08.909" v="74" actId="732"/>
          <ac:picMkLst>
            <pc:docMk/>
            <pc:sldMk cId="3734433087" sldId="273"/>
            <ac:picMk id="6" creationId="{D956A405-3C79-4BC4-90F4-73FFA7EEB85F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kubrickgroup-my.sharepoint.com/personal/sampurle_kubrickgroup_com/Documents/SQL/Banking%20Project/Banking_Team_1/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kubrickgroup-my.sharepoint.com/personal/sampurle_kubrickgroup_com/Documents/SQL/Banking%20Project/Banking_Team_1/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Accounts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Accounts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1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D5-4B19-98BA-FD2EB586D3B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D5-4B19-98BA-FD2EB586D3B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D5-4B19-98BA-FD2EB586D3B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D5-4B19-98BA-FD2EB586D3B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Sheet2!$B$2:$B$5</c:f>
              <c:strCache>
                <c:ptCount val="4"/>
                <c:pt idx="0">
                  <c:v>Young</c:v>
                </c:pt>
                <c:pt idx="1">
                  <c:v>Middle Aged</c:v>
                </c:pt>
                <c:pt idx="2">
                  <c:v>Child</c:v>
                </c:pt>
                <c:pt idx="3">
                  <c:v>Old</c:v>
                </c:pt>
              </c:strCache>
            </c:strRef>
          </c:cat>
          <c:val>
            <c:numRef>
              <c:f>Sheet2!$D$2:$D$5</c:f>
              <c:numCache>
                <c:formatCode>0.00%</c:formatCode>
                <c:ptCount val="4"/>
                <c:pt idx="0">
                  <c:v>0.38185050985050983</c:v>
                </c:pt>
                <c:pt idx="1">
                  <c:v>0.3736034056034056</c:v>
                </c:pt>
                <c:pt idx="2">
                  <c:v>5.1350163350163347E-2</c:v>
                </c:pt>
                <c:pt idx="3">
                  <c:v>0.19319592119592119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D5-4B19-98BA-FD2EB586D3B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Account Value by Age Bracket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Sheet2!$B$2:$B$5</c:f>
              <c:strCache>
                <c:ptCount val="4"/>
                <c:pt idx="0">
                  <c:v>Child</c:v>
                </c:pt>
                <c:pt idx="1">
                  <c:v>Young</c:v>
                </c:pt>
                <c:pt idx="2">
                  <c:v>Middle Aged</c:v>
                </c:pt>
                <c:pt idx="3">
                  <c:v>Old</c:v>
                </c:pt>
              </c:strCache>
            </c:strRef>
          </c:cat>
          <c:val>
            <c:numRef>
              <c:f>Sheet2!$E$2:$E$5</c:f>
              <c:numCache>
                <c:formatCode>General</c:formatCode>
                <c:ptCount val="4"/>
                <c:pt idx="0">
                  <c:v>39630.370499999997</c:v>
                </c:pt>
                <c:pt idx="1">
                  <c:v>41140.2307</c:v>
                </c:pt>
                <c:pt idx="2">
                  <c:v>40908.249300000003</c:v>
                </c:pt>
                <c:pt idx="3">
                  <c:v>27913.328699999998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08-4B81-88B6-DA60D6AD74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9835263"/>
        <c:axId val="220433871"/>
      </c:barChart>
      <c:catAx>
        <c:axId val="6098352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Bracket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433871"/>
        <c:crosses val="autoZero"/>
        <c:auto val="1"/>
        <c:lblAlgn val="ctr"/>
        <c:lblOffset val="100"/>
        <c:noMultiLvlLbl val="0"/>
      </c:catAx>
      <c:valAx>
        <c:axId val="220433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Account Value (CZK)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8352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Transaction Value by Bank - 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CompetitorBanks!$B$2:$B$11</c:f>
              <c:strCache>
                <c:ptCount val="10"/>
                <c:pt idx="0">
                  <c:v>AB</c:v>
                </c:pt>
                <c:pt idx="1">
                  <c:v>KL</c:v>
                </c:pt>
                <c:pt idx="2">
                  <c:v>UV</c:v>
                </c:pt>
                <c:pt idx="3">
                  <c:v>OP</c:v>
                </c:pt>
                <c:pt idx="4">
                  <c:v>ST</c:v>
                </c:pt>
                <c:pt idx="5">
                  <c:v>YZ</c:v>
                </c:pt>
                <c:pt idx="6">
                  <c:v>WX</c:v>
                </c:pt>
                <c:pt idx="7">
                  <c:v>QR</c:v>
                </c:pt>
                <c:pt idx="8">
                  <c:v>GH</c:v>
                </c:pt>
                <c:pt idx="9">
                  <c:v>CD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CompetitorBanks!$B$2:$B$11</c:f>
              <c:strCache>
                <c:ptCount val="10"/>
                <c:pt idx="0">
                  <c:v>AB</c:v>
                </c:pt>
                <c:pt idx="1">
                  <c:v>KL</c:v>
                </c:pt>
                <c:pt idx="2">
                  <c:v>UV</c:v>
                </c:pt>
                <c:pt idx="3">
                  <c:v>OP</c:v>
                </c:pt>
                <c:pt idx="4">
                  <c:v>ST</c:v>
                </c:pt>
                <c:pt idx="5">
                  <c:v>YZ</c:v>
                </c:pt>
                <c:pt idx="6">
                  <c:v>WX</c:v>
                </c:pt>
                <c:pt idx="7">
                  <c:v>QR</c:v>
                </c:pt>
                <c:pt idx="8">
                  <c:v>GH</c:v>
                </c:pt>
                <c:pt idx="9">
                  <c:v>CD</c:v>
                </c:pt>
              </c:strCache>
            </c:strRef>
          </c:cat>
          <c:val>
            <c:numRef>
              <c:f>CompetitorBanks!$C$2:$C$11</c:f>
              <c:numCache>
                <c:formatCode>_("£"* #,##0.00_);_("£"* \(#,##0.00\);_("£"* "-"??_);_(@_)</c:formatCode>
                <c:ptCount val="10"/>
                <c:pt idx="0">
                  <c:v>3679</c:v>
                </c:pt>
                <c:pt idx="1">
                  <c:v>5017</c:v>
                </c:pt>
                <c:pt idx="2">
                  <c:v>5553</c:v>
                </c:pt>
                <c:pt idx="3">
                  <c:v>6669</c:v>
                </c:pt>
                <c:pt idx="4">
                  <c:v>21970.514200000001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68-41AC-9608-3DCB11DA7D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2757135"/>
        <c:axId val="1615472191"/>
      </c:barChart>
      <c:catAx>
        <c:axId val="1772757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5472191"/>
        <c:crosses val="autoZero"/>
        <c:auto val="1"/>
        <c:lblAlgn val="ctr"/>
        <c:lblOffset val="100"/>
        <c:noMultiLvlLbl val="0"/>
      </c:catAx>
      <c:valAx>
        <c:axId val="1615472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£&quot;* #,##0.00_);_(&quot;£&quot;* \(#,##0.00\);_(&quot;£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2757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Transaction Value by Bank - OUT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CompetitorBanks!$F$2:$F$11</c:f>
              <c:strCache>
                <c:ptCount val="10"/>
                <c:pt idx="0">
                  <c:v>CD</c:v>
                </c:pt>
                <c:pt idx="1">
                  <c:v>WX</c:v>
                </c:pt>
                <c:pt idx="2">
                  <c:v>UV</c:v>
                </c:pt>
                <c:pt idx="3">
                  <c:v>YZ</c:v>
                </c:pt>
                <c:pt idx="4">
                  <c:v>GH</c:v>
                </c:pt>
                <c:pt idx="5">
                  <c:v>ST</c:v>
                </c:pt>
                <c:pt idx="6">
                  <c:v>AB</c:v>
                </c:pt>
                <c:pt idx="7">
                  <c:v>QR</c:v>
                </c:pt>
                <c:pt idx="8">
                  <c:v>KL</c:v>
                </c:pt>
                <c:pt idx="9">
                  <c:v>OP</c:v>
                </c:pt>
              </c:strCache>
            </c:strRef>
          </c:cat>
          <c:val>
            <c:numRef>
              <c:f>CompetitorBanks!$H$2:$H$11</c:f>
              <c:numCache>
                <c:formatCode>_("£"* #,##0.00_);_("£"* \(#,##0.00\);_("£"* "-"??_);_(@_)</c:formatCode>
                <c:ptCount val="10"/>
                <c:pt idx="0">
                  <c:v>327</c:v>
                </c:pt>
                <c:pt idx="1">
                  <c:v>1135</c:v>
                </c:pt>
                <c:pt idx="2">
                  <c:v>1674.7796000000001</c:v>
                </c:pt>
                <c:pt idx="3">
                  <c:v>2452</c:v>
                </c:pt>
                <c:pt idx="4">
                  <c:v>2668</c:v>
                </c:pt>
                <c:pt idx="5">
                  <c:v>3372.7</c:v>
                </c:pt>
                <c:pt idx="6">
                  <c:v>3852.2075</c:v>
                </c:pt>
                <c:pt idx="7">
                  <c:v>7266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18-4752-AF35-9484C0DC54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12378495"/>
        <c:axId val="1814301983"/>
      </c:barChart>
      <c:catAx>
        <c:axId val="1812378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4301983"/>
        <c:crosses val="autoZero"/>
        <c:auto val="1"/>
        <c:lblAlgn val="ctr"/>
        <c:lblOffset val="100"/>
        <c:noMultiLvlLbl val="0"/>
      </c:catAx>
      <c:valAx>
        <c:axId val="1814301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£&quot;* #,##0.00_);_(&quot;£&quot;* \(#,##0.00\);_(&quot;£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2378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855828-3DF6-4E86-9CE1-524FD471B4D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756A4AF-033E-44AB-B492-DF1FE4AD03A2}">
      <dgm:prSet phldrT="[Text]"/>
      <dgm:spPr/>
      <dgm:t>
        <a:bodyPr/>
        <a:lstStyle/>
        <a:p>
          <a:r>
            <a:rPr lang="en-GB"/>
            <a:t>Who pays off their loans?</a:t>
          </a:r>
        </a:p>
      </dgm:t>
    </dgm:pt>
    <dgm:pt modelId="{038A3192-7CDA-4E66-B25E-ACD3A3088361}" type="parTrans" cxnId="{65729C97-78D3-43B6-B280-D3C1B1227BD8}">
      <dgm:prSet/>
      <dgm:spPr/>
      <dgm:t>
        <a:bodyPr/>
        <a:lstStyle/>
        <a:p>
          <a:endParaRPr lang="en-GB"/>
        </a:p>
      </dgm:t>
    </dgm:pt>
    <dgm:pt modelId="{5F70F94C-49B8-4961-901C-BED105848E56}" type="sibTrans" cxnId="{65729C97-78D3-43B6-B280-D3C1B1227BD8}">
      <dgm:prSet/>
      <dgm:spPr/>
      <dgm:t>
        <a:bodyPr/>
        <a:lstStyle/>
        <a:p>
          <a:endParaRPr lang="en-GB"/>
        </a:p>
      </dgm:t>
    </dgm:pt>
    <dgm:pt modelId="{3B9BB573-B0A8-48F9-9CBE-C3882F6D96D3}">
      <dgm:prSet phldrT="[Text]"/>
      <dgm:spPr/>
      <dgm:t>
        <a:bodyPr/>
        <a:lstStyle/>
        <a:p>
          <a:r>
            <a:rPr lang="en-GB"/>
            <a:t>Profiling</a:t>
          </a:r>
        </a:p>
      </dgm:t>
    </dgm:pt>
    <dgm:pt modelId="{B9ADDB49-CAF5-45C8-8261-BAFA9370A6B2}" type="parTrans" cxnId="{5C939FAF-FEC5-49C3-993A-C721E54A0351}">
      <dgm:prSet/>
      <dgm:spPr/>
      <dgm:t>
        <a:bodyPr/>
        <a:lstStyle/>
        <a:p>
          <a:endParaRPr lang="en-GB"/>
        </a:p>
      </dgm:t>
    </dgm:pt>
    <dgm:pt modelId="{CB85ECBB-0BC9-471A-AD09-ED5261702E5B}" type="sibTrans" cxnId="{5C939FAF-FEC5-49C3-993A-C721E54A0351}">
      <dgm:prSet/>
      <dgm:spPr/>
      <dgm:t>
        <a:bodyPr/>
        <a:lstStyle/>
        <a:p>
          <a:endParaRPr lang="en-GB"/>
        </a:p>
      </dgm:t>
    </dgm:pt>
    <dgm:pt modelId="{93571205-5B1F-4E6B-9ECC-6E556680760B}">
      <dgm:prSet phldrT="[Text]"/>
      <dgm:spPr/>
      <dgm:t>
        <a:bodyPr/>
        <a:lstStyle/>
        <a:p>
          <a:r>
            <a:rPr lang="en-GB"/>
            <a:t>Should we loan to new customer?</a:t>
          </a:r>
        </a:p>
      </dgm:t>
    </dgm:pt>
    <dgm:pt modelId="{BC4C3322-5301-4BAD-89AB-F6D47D690AA1}" type="parTrans" cxnId="{66418DCB-8345-48D0-9579-A7D8F271EC22}">
      <dgm:prSet/>
      <dgm:spPr/>
      <dgm:t>
        <a:bodyPr/>
        <a:lstStyle/>
        <a:p>
          <a:endParaRPr lang="en-GB"/>
        </a:p>
      </dgm:t>
    </dgm:pt>
    <dgm:pt modelId="{C48A298E-8146-4CE4-A4F4-B4057AA52F30}" type="sibTrans" cxnId="{66418DCB-8345-48D0-9579-A7D8F271EC22}">
      <dgm:prSet/>
      <dgm:spPr/>
      <dgm:t>
        <a:bodyPr/>
        <a:lstStyle/>
        <a:p>
          <a:endParaRPr lang="en-GB"/>
        </a:p>
      </dgm:t>
    </dgm:pt>
    <dgm:pt modelId="{DCF76C4D-0318-4127-BF66-83080D46B739}" type="pres">
      <dgm:prSet presAssocID="{4E855828-3DF6-4E86-9CE1-524FD471B4D8}" presName="Name0" presStyleCnt="0">
        <dgm:presLayoutVars>
          <dgm:dir/>
          <dgm:resizeHandles val="exact"/>
        </dgm:presLayoutVars>
      </dgm:prSet>
      <dgm:spPr/>
    </dgm:pt>
    <dgm:pt modelId="{32777DF3-3C2E-4774-828A-7CA48AB0B23F}" type="pres">
      <dgm:prSet presAssocID="{E756A4AF-033E-44AB-B492-DF1FE4AD03A2}" presName="node" presStyleLbl="node1" presStyleIdx="0" presStyleCnt="3">
        <dgm:presLayoutVars>
          <dgm:bulletEnabled val="1"/>
        </dgm:presLayoutVars>
      </dgm:prSet>
      <dgm:spPr/>
    </dgm:pt>
    <dgm:pt modelId="{08D9D143-8540-4331-B090-48471C83F541}" type="pres">
      <dgm:prSet presAssocID="{5F70F94C-49B8-4961-901C-BED105848E56}" presName="sibTrans" presStyleLbl="sibTrans2D1" presStyleIdx="0" presStyleCnt="2"/>
      <dgm:spPr/>
    </dgm:pt>
    <dgm:pt modelId="{C51EAB9E-546F-4FFB-8590-846DBDEF603B}" type="pres">
      <dgm:prSet presAssocID="{5F70F94C-49B8-4961-901C-BED105848E56}" presName="connectorText" presStyleLbl="sibTrans2D1" presStyleIdx="0" presStyleCnt="2"/>
      <dgm:spPr/>
    </dgm:pt>
    <dgm:pt modelId="{9B343EA2-92F7-4AA3-A280-B687ED8290D3}" type="pres">
      <dgm:prSet presAssocID="{3B9BB573-B0A8-48F9-9CBE-C3882F6D96D3}" presName="node" presStyleLbl="node1" presStyleIdx="1" presStyleCnt="3">
        <dgm:presLayoutVars>
          <dgm:bulletEnabled val="1"/>
        </dgm:presLayoutVars>
      </dgm:prSet>
      <dgm:spPr/>
    </dgm:pt>
    <dgm:pt modelId="{4923356B-A9C1-43A7-A7E4-E30E1B1D6C64}" type="pres">
      <dgm:prSet presAssocID="{CB85ECBB-0BC9-471A-AD09-ED5261702E5B}" presName="sibTrans" presStyleLbl="sibTrans2D1" presStyleIdx="1" presStyleCnt="2"/>
      <dgm:spPr/>
    </dgm:pt>
    <dgm:pt modelId="{987DEBA0-A273-4ED2-BF05-7C356AE7B16C}" type="pres">
      <dgm:prSet presAssocID="{CB85ECBB-0BC9-471A-AD09-ED5261702E5B}" presName="connectorText" presStyleLbl="sibTrans2D1" presStyleIdx="1" presStyleCnt="2"/>
      <dgm:spPr/>
    </dgm:pt>
    <dgm:pt modelId="{2192E792-6ED9-464F-AD84-2DFCAEFAC6A7}" type="pres">
      <dgm:prSet presAssocID="{93571205-5B1F-4E6B-9ECC-6E556680760B}" presName="node" presStyleLbl="node1" presStyleIdx="2" presStyleCnt="3">
        <dgm:presLayoutVars>
          <dgm:bulletEnabled val="1"/>
        </dgm:presLayoutVars>
      </dgm:prSet>
      <dgm:spPr/>
    </dgm:pt>
  </dgm:ptLst>
  <dgm:cxnLst>
    <dgm:cxn modelId="{5570DE21-9821-422C-A929-8C7EA1A9384F}" type="presOf" srcId="{5F70F94C-49B8-4961-901C-BED105848E56}" destId="{08D9D143-8540-4331-B090-48471C83F541}" srcOrd="0" destOrd="0" presId="urn:microsoft.com/office/officeart/2005/8/layout/process1"/>
    <dgm:cxn modelId="{F3B59C32-B17E-4D4C-965F-A72B70CE6B70}" type="presOf" srcId="{93571205-5B1F-4E6B-9ECC-6E556680760B}" destId="{2192E792-6ED9-464F-AD84-2DFCAEFAC6A7}" srcOrd="0" destOrd="0" presId="urn:microsoft.com/office/officeart/2005/8/layout/process1"/>
    <dgm:cxn modelId="{F9085F62-64CD-4590-A539-A58FA21CB20E}" type="presOf" srcId="{CB85ECBB-0BC9-471A-AD09-ED5261702E5B}" destId="{4923356B-A9C1-43A7-A7E4-E30E1B1D6C64}" srcOrd="0" destOrd="0" presId="urn:microsoft.com/office/officeart/2005/8/layout/process1"/>
    <dgm:cxn modelId="{A682904F-5B88-4D75-A1BD-F28802DDDE0B}" type="presOf" srcId="{4E855828-3DF6-4E86-9CE1-524FD471B4D8}" destId="{DCF76C4D-0318-4127-BF66-83080D46B739}" srcOrd="0" destOrd="0" presId="urn:microsoft.com/office/officeart/2005/8/layout/process1"/>
    <dgm:cxn modelId="{46FB9578-98C7-452B-A743-8579AE9869B7}" type="presOf" srcId="{3B9BB573-B0A8-48F9-9CBE-C3882F6D96D3}" destId="{9B343EA2-92F7-4AA3-A280-B687ED8290D3}" srcOrd="0" destOrd="0" presId="urn:microsoft.com/office/officeart/2005/8/layout/process1"/>
    <dgm:cxn modelId="{65729C97-78D3-43B6-B280-D3C1B1227BD8}" srcId="{4E855828-3DF6-4E86-9CE1-524FD471B4D8}" destId="{E756A4AF-033E-44AB-B492-DF1FE4AD03A2}" srcOrd="0" destOrd="0" parTransId="{038A3192-7CDA-4E66-B25E-ACD3A3088361}" sibTransId="{5F70F94C-49B8-4961-901C-BED105848E56}"/>
    <dgm:cxn modelId="{A2EDA7AC-7347-472A-B342-E7F9C1E613D9}" type="presOf" srcId="{5F70F94C-49B8-4961-901C-BED105848E56}" destId="{C51EAB9E-546F-4FFB-8590-846DBDEF603B}" srcOrd="1" destOrd="0" presId="urn:microsoft.com/office/officeart/2005/8/layout/process1"/>
    <dgm:cxn modelId="{5C939FAF-FEC5-49C3-993A-C721E54A0351}" srcId="{4E855828-3DF6-4E86-9CE1-524FD471B4D8}" destId="{3B9BB573-B0A8-48F9-9CBE-C3882F6D96D3}" srcOrd="1" destOrd="0" parTransId="{B9ADDB49-CAF5-45C8-8261-BAFA9370A6B2}" sibTransId="{CB85ECBB-0BC9-471A-AD09-ED5261702E5B}"/>
    <dgm:cxn modelId="{66418DCB-8345-48D0-9579-A7D8F271EC22}" srcId="{4E855828-3DF6-4E86-9CE1-524FD471B4D8}" destId="{93571205-5B1F-4E6B-9ECC-6E556680760B}" srcOrd="2" destOrd="0" parTransId="{BC4C3322-5301-4BAD-89AB-F6D47D690AA1}" sibTransId="{C48A298E-8146-4CE4-A4F4-B4057AA52F30}"/>
    <dgm:cxn modelId="{258D4FF9-2BDF-4C17-BB2D-80EE9D84DF98}" type="presOf" srcId="{CB85ECBB-0BC9-471A-AD09-ED5261702E5B}" destId="{987DEBA0-A273-4ED2-BF05-7C356AE7B16C}" srcOrd="1" destOrd="0" presId="urn:microsoft.com/office/officeart/2005/8/layout/process1"/>
    <dgm:cxn modelId="{3367F0FC-FB92-4C96-9215-ACE6EFA78070}" type="presOf" srcId="{E756A4AF-033E-44AB-B492-DF1FE4AD03A2}" destId="{32777DF3-3C2E-4774-828A-7CA48AB0B23F}" srcOrd="0" destOrd="0" presId="urn:microsoft.com/office/officeart/2005/8/layout/process1"/>
    <dgm:cxn modelId="{402F5900-7C11-4148-A17C-5615E5F4FA16}" type="presParOf" srcId="{DCF76C4D-0318-4127-BF66-83080D46B739}" destId="{32777DF3-3C2E-4774-828A-7CA48AB0B23F}" srcOrd="0" destOrd="0" presId="urn:microsoft.com/office/officeart/2005/8/layout/process1"/>
    <dgm:cxn modelId="{310F2752-CE6E-4EF3-9AF0-3970CC2370DB}" type="presParOf" srcId="{DCF76C4D-0318-4127-BF66-83080D46B739}" destId="{08D9D143-8540-4331-B090-48471C83F541}" srcOrd="1" destOrd="0" presId="urn:microsoft.com/office/officeart/2005/8/layout/process1"/>
    <dgm:cxn modelId="{037A368B-C979-4D0B-97FD-35F8A745328F}" type="presParOf" srcId="{08D9D143-8540-4331-B090-48471C83F541}" destId="{C51EAB9E-546F-4FFB-8590-846DBDEF603B}" srcOrd="0" destOrd="0" presId="urn:microsoft.com/office/officeart/2005/8/layout/process1"/>
    <dgm:cxn modelId="{E3F98776-2195-461A-A6C7-C5D35BA2D04A}" type="presParOf" srcId="{DCF76C4D-0318-4127-BF66-83080D46B739}" destId="{9B343EA2-92F7-4AA3-A280-B687ED8290D3}" srcOrd="2" destOrd="0" presId="urn:microsoft.com/office/officeart/2005/8/layout/process1"/>
    <dgm:cxn modelId="{0CF8B7EE-E97C-4B21-B21D-BE251E7902F6}" type="presParOf" srcId="{DCF76C4D-0318-4127-BF66-83080D46B739}" destId="{4923356B-A9C1-43A7-A7E4-E30E1B1D6C64}" srcOrd="3" destOrd="0" presId="urn:microsoft.com/office/officeart/2005/8/layout/process1"/>
    <dgm:cxn modelId="{9BCC2CF0-8605-446C-9F81-D80FB4FAA597}" type="presParOf" srcId="{4923356B-A9C1-43A7-A7E4-E30E1B1D6C64}" destId="{987DEBA0-A273-4ED2-BF05-7C356AE7B16C}" srcOrd="0" destOrd="0" presId="urn:microsoft.com/office/officeart/2005/8/layout/process1"/>
    <dgm:cxn modelId="{329A4536-DADA-4D58-B81E-9908B400DD8E}" type="presParOf" srcId="{DCF76C4D-0318-4127-BF66-83080D46B739}" destId="{2192E792-6ED9-464F-AD84-2DFCAEFAC6A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77DF3-3C2E-4774-828A-7CA48AB0B23F}">
      <dsp:nvSpPr>
        <dsp:cNvPr id="0" name=""/>
        <dsp:cNvSpPr/>
      </dsp:nvSpPr>
      <dsp:spPr>
        <a:xfrm>
          <a:off x="7143" y="82711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Who pays off their loans?</a:t>
          </a:r>
        </a:p>
      </dsp:txBody>
      <dsp:txXfrm>
        <a:off x="44665" y="864640"/>
        <a:ext cx="2060143" cy="1206068"/>
      </dsp:txXfrm>
    </dsp:sp>
    <dsp:sp modelId="{08D9D143-8540-4331-B090-48471C83F541}">
      <dsp:nvSpPr>
        <dsp:cNvPr id="0" name=""/>
        <dsp:cNvSpPr/>
      </dsp:nvSpPr>
      <dsp:spPr>
        <a:xfrm>
          <a:off x="2355850" y="1202911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>
        <a:off x="2355850" y="1308816"/>
        <a:ext cx="316861" cy="317716"/>
      </dsp:txXfrm>
    </dsp:sp>
    <dsp:sp modelId="{9B343EA2-92F7-4AA3-A280-B687ED8290D3}">
      <dsp:nvSpPr>
        <dsp:cNvPr id="0" name=""/>
        <dsp:cNvSpPr/>
      </dsp:nvSpPr>
      <dsp:spPr>
        <a:xfrm>
          <a:off x="2996406" y="82711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Profiling</a:t>
          </a:r>
        </a:p>
      </dsp:txBody>
      <dsp:txXfrm>
        <a:off x="3033928" y="864640"/>
        <a:ext cx="2060143" cy="1206068"/>
      </dsp:txXfrm>
    </dsp:sp>
    <dsp:sp modelId="{4923356B-A9C1-43A7-A7E4-E30E1B1D6C64}">
      <dsp:nvSpPr>
        <dsp:cNvPr id="0" name=""/>
        <dsp:cNvSpPr/>
      </dsp:nvSpPr>
      <dsp:spPr>
        <a:xfrm>
          <a:off x="5345112" y="1202911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>
        <a:off x="5345112" y="1308816"/>
        <a:ext cx="316861" cy="317716"/>
      </dsp:txXfrm>
    </dsp:sp>
    <dsp:sp modelId="{2192E792-6ED9-464F-AD84-2DFCAEFAC6A7}">
      <dsp:nvSpPr>
        <dsp:cNvPr id="0" name=""/>
        <dsp:cNvSpPr/>
      </dsp:nvSpPr>
      <dsp:spPr>
        <a:xfrm>
          <a:off x="5985668" y="82711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Should we loan to new customer?</a:t>
          </a:r>
        </a:p>
      </dsp:txBody>
      <dsp:txXfrm>
        <a:off x="6023190" y="864640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8EB04-DDD2-476E-8F8C-AFFF780F8911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DEA26-08C8-449B-A345-26A6D20ED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Ben’s slide</a:t>
            </a:r>
          </a:p>
          <a:p>
            <a:pPr marL="0" indent="0">
              <a:buNone/>
            </a:pPr>
            <a:r>
              <a:rPr lang="en-GB" u="sng"/>
              <a:t>Key points to identify / sources of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/>
              <a:t>Who pays off their loans (</a:t>
            </a:r>
          </a:p>
          <a:p>
            <a:pPr marL="800100" lvl="1" indent="-342900">
              <a:buFont typeface="+mj-lt"/>
              <a:buAutoNum type="romanLcPeriod"/>
            </a:pPr>
            <a:r>
              <a:rPr lang="en-GB"/>
              <a:t>This can be found in the loans table. I numbered these 1-4 to represent someone who had a loan and fully paid it off vs someone who had a loan and didn’t pay it off (with current loans on track / not on track assigned as 2 or 3).</a:t>
            </a:r>
          </a:p>
          <a:p>
            <a:pPr marL="342900" indent="-342900">
              <a:buFont typeface="+mj-lt"/>
              <a:buAutoNum type="arabicPeriod"/>
            </a:pPr>
            <a:r>
              <a:rPr lang="en-GB"/>
              <a:t>Profiling</a:t>
            </a:r>
          </a:p>
          <a:p>
            <a:pPr marL="800100" lvl="1" indent="-342900">
              <a:buFont typeface="+mj-lt"/>
              <a:buAutoNum type="romanLcPeriod"/>
            </a:pPr>
            <a:r>
              <a:rPr lang="en-GB"/>
              <a:t>What do their transactions look like? Where are they from? How old are they? What’s their gender?</a:t>
            </a:r>
          </a:p>
          <a:p>
            <a:pPr marL="800100" lvl="1" indent="-342900">
              <a:buFont typeface="+mj-lt"/>
              <a:buAutoNum type="romanLcPeriod"/>
            </a:pPr>
            <a:endParaRPr lang="en-GB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DEA26-08C8-449B-A345-26A6D20ED06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526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bankovní projekt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cs">
                <a:latin typeface="Century Gothic"/>
              </a:rPr>
              <a:t>Tým</a:t>
            </a:r>
            <a:r>
              <a:rPr lang="cs">
                <a:solidFill>
                  <a:schemeClr val="tx1"/>
                </a:solidFill>
              </a:rPr>
              <a:t> 1</a:t>
            </a:r>
            <a:r>
              <a:rPr lang="en-US">
                <a:solidFill>
                  <a:schemeClr val="tx1"/>
                </a:solidFill>
              </a:rPr>
              <a:t>: Adam, Ankush, Ben, Jordán, Sam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A6078-EB2D-4CD5-B593-8BB47DD7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Individual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D6E93-EE04-4965-BCF6-CE7E16F688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can we use customer information to inform our decisions?</a:t>
            </a:r>
          </a:p>
        </p:txBody>
      </p:sp>
    </p:spTree>
    <p:extLst>
      <p:ext uri="{BB962C8B-B14F-4D97-AF65-F5344CB8AC3E}">
        <p14:creationId xmlns:p14="http://schemas.microsoft.com/office/powerpoint/2010/main" val="212104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AE0DD0C-3AC7-40A7-9FFB-231BE2467C6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671" t="1099" r="225" b="20981"/>
          <a:stretch/>
        </p:blipFill>
        <p:spPr>
          <a:xfrm>
            <a:off x="155019" y="2573742"/>
            <a:ext cx="10711542" cy="417078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FC51F0E-23A3-4D76-880E-DD5A7966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Fraud and Money Laundering</a:t>
            </a:r>
          </a:p>
        </p:txBody>
      </p:sp>
    </p:spTree>
    <p:extLst>
      <p:ext uri="{BB962C8B-B14F-4D97-AF65-F5344CB8AC3E}">
        <p14:creationId xmlns:p14="http://schemas.microsoft.com/office/powerpoint/2010/main" val="745944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956A405-3C79-4BC4-90F4-73FFA7EEB85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1510" t="7416" r="33615" b="47321"/>
          <a:stretch/>
        </p:blipFill>
        <p:spPr>
          <a:xfrm>
            <a:off x="1320281" y="114300"/>
            <a:ext cx="4223269" cy="589597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2447B-9265-41DE-BC65-968F93965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Due Diligence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68AFF-F337-4D73-8925-E594301A1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Ask customers for supporting information if activity is consistently unexpected</a:t>
            </a:r>
          </a:p>
          <a:p>
            <a:pPr marL="285750" indent="-285750">
              <a:buFontTx/>
              <a:buChar char="-"/>
            </a:pPr>
            <a:r>
              <a:rPr lang="en-GB" dirty="0"/>
              <a:t>Report suspicious activity to law enforcement/tax authorities</a:t>
            </a:r>
          </a:p>
          <a:p>
            <a:pPr marL="285750" indent="-285750">
              <a:buFontTx/>
              <a:buChar char="-"/>
            </a:pPr>
            <a:r>
              <a:rPr lang="en-GB" dirty="0"/>
              <a:t>Implement k-means/RFC machine learning model</a:t>
            </a:r>
          </a:p>
          <a:p>
            <a:pPr marL="285750" indent="-285750">
              <a:buFontTx/>
              <a:buChar char="-"/>
            </a:pPr>
            <a:r>
              <a:rPr lang="en-GB" dirty="0"/>
              <a:t>Avoid fines</a:t>
            </a:r>
          </a:p>
        </p:txBody>
      </p:sp>
    </p:spTree>
    <p:extLst>
      <p:ext uri="{BB962C8B-B14F-4D97-AF65-F5344CB8AC3E}">
        <p14:creationId xmlns:p14="http://schemas.microsoft.com/office/powerpoint/2010/main" val="3734433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C6E928-8BDA-48B8-BFBC-07F9B662D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Defaulted Loan Amounts </a:t>
            </a:r>
          </a:p>
        </p:txBody>
      </p:sp>
      <p:pic>
        <p:nvPicPr>
          <p:cNvPr id="5" name="Picture 5" descr="A picture containing indoor, table, desk, computer&#10;&#10;Description automatically generated">
            <a:extLst>
              <a:ext uri="{FF2B5EF4-FFF2-40B4-BE49-F238E27FC236}">
                <a16:creationId xmlns:a16="http://schemas.microsoft.com/office/drawing/2014/main" id="{63FA6670-ECE9-4C7B-AEAE-7DD335352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52" y="1329809"/>
            <a:ext cx="7475620" cy="4418958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C964275-8C72-4500-8410-EF619406B609}"/>
              </a:ext>
            </a:extLst>
          </p:cNvPr>
          <p:cNvSpPr txBox="1">
            <a:spLocks/>
          </p:cNvSpPr>
          <p:nvPr/>
        </p:nvSpPr>
        <p:spPr>
          <a:xfrm>
            <a:off x="8477250" y="2386584"/>
            <a:ext cx="3144774" cy="35112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Plotting loan amount by region helps to spot trends and outliers.</a:t>
            </a:r>
            <a:endParaRPr lang="en-US"/>
          </a:p>
          <a:p>
            <a:pPr marL="285750" indent="-285750">
              <a:buFontTx/>
              <a:buChar char="-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352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233D95-E895-4A97-85ED-5AD45698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Accounts in Overdraft</a:t>
            </a:r>
          </a:p>
        </p:txBody>
      </p:sp>
      <p:pic>
        <p:nvPicPr>
          <p:cNvPr id="5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BD3AA94-AB77-4E7F-A7A8-314197D1A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20047" y="730096"/>
            <a:ext cx="12288251" cy="5113228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87BD831-59C8-421D-A230-A06D9C770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751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233D95-E895-4A97-85ED-5AD45698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Accounts in Overdraft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92742-BBB9-4953-AABC-179504228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201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5319A7E-F464-4262-9853-EB727C7B056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14086" b="1"/>
          <a:stretch/>
        </p:blipFill>
        <p:spPr>
          <a:xfrm>
            <a:off x="228599" y="237744"/>
            <a:ext cx="8236689" cy="6382512"/>
          </a:xfr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B16476-4521-4B3D-8D19-F1C90652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GB"/>
              <a:t>Employment Status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E9D6482-7AAD-45D6-8A16-7E6AE4A18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4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Some data schematic here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01955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D0CD-BC62-42BF-A7A2-994E2998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Who should we loan 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8811E-28B7-47EE-8BB1-9EDB4C217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9146"/>
            <a:ext cx="10058400" cy="4253598"/>
          </a:xfrm>
        </p:spPr>
        <p:txBody>
          <a:bodyPr/>
          <a:lstStyle/>
          <a:p>
            <a:pPr marL="0" indent="0">
              <a:buNone/>
            </a:pPr>
            <a:endParaRPr lang="en-GB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3AE7B74-3E04-47A8-8B7A-108B7649B5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0826616"/>
              </p:ext>
            </p:extLst>
          </p:nvPr>
        </p:nvGraphicFramePr>
        <p:xfrm>
          <a:off x="1918985" y="3017395"/>
          <a:ext cx="8128000" cy="2935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947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A6078-EB2D-4CD5-B593-8BB47DD7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Demographics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D6E93-EE04-4965-BCF6-CE7E16F688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can we optimise our business decisions to suit the wider market?</a:t>
            </a:r>
          </a:p>
        </p:txBody>
      </p:sp>
    </p:spTree>
    <p:extLst>
      <p:ext uri="{BB962C8B-B14F-4D97-AF65-F5344CB8AC3E}">
        <p14:creationId xmlns:p14="http://schemas.microsoft.com/office/powerpoint/2010/main" val="325678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BBD596-0F47-48E7-9F75-10CA5022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 Segmentation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0829B-5687-4E68-A58B-524D38C9C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GB" dirty="0"/>
              <a:t>Calculate customer Age at End Date of the dataset</a:t>
            </a:r>
          </a:p>
          <a:p>
            <a:pPr marL="285750" indent="-285750">
              <a:buFontTx/>
              <a:buChar char="-"/>
            </a:pPr>
            <a:r>
              <a:rPr lang="en-GB" dirty="0"/>
              <a:t>Bin Age into categories</a:t>
            </a:r>
          </a:p>
          <a:p>
            <a:pPr marL="285750" indent="-285750">
              <a:buFontTx/>
              <a:buChar char="-"/>
            </a:pPr>
            <a:r>
              <a:rPr lang="en-GB" dirty="0"/>
              <a:t>Nested aggregate functions to determine average and total Net Worth of customers by Age Bracket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AC6F3186-2B1C-4AA9-A3DE-115D86AC470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8913" t="15133" r="21818" b="5631"/>
          <a:stretch/>
        </p:blipFill>
        <p:spPr>
          <a:xfrm>
            <a:off x="475861" y="900403"/>
            <a:ext cx="6904654" cy="505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5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FE1A62-3704-4309-9B0B-168AEF6B8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FCA79-CCA9-42BE-9E26-72C726859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Cross-reference with census data to determine market penetration by age bracket, and use this to influence marketing</a:t>
            </a:r>
          </a:p>
          <a:p>
            <a:pPr marL="285750" indent="-285750">
              <a:buFontTx/>
              <a:buChar char="-"/>
            </a:pPr>
            <a:r>
              <a:rPr lang="en-GB" dirty="0"/>
              <a:t>Offer commission-based financial advice service to relatively high Net Worth customers in the Middle Aged bracket, to avoid decrease in Net Worth with Age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endParaRPr lang="en-GB" dirty="0"/>
          </a:p>
        </p:txBody>
      </p:sp>
      <p:graphicFrame>
        <p:nvGraphicFramePr>
          <p:cNvPr id="2" name="Picture Placeholder 1">
            <a:extLst>
              <a:ext uri="{FF2B5EF4-FFF2-40B4-BE49-F238E27FC236}">
                <a16:creationId xmlns:a16="http://schemas.microsoft.com/office/drawing/2014/main" id="{DA68AC21-357F-4593-A6BA-0C1CFD5201EE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2607029788"/>
              </p:ext>
            </p:extLst>
          </p:nvPr>
        </p:nvGraphicFramePr>
        <p:xfrm>
          <a:off x="228599" y="238125"/>
          <a:ext cx="3841999" cy="6464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F1A864F-17DD-4FAF-8E48-E91B995B56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0603976"/>
              </p:ext>
            </p:extLst>
          </p:nvPr>
        </p:nvGraphicFramePr>
        <p:xfrm>
          <a:off x="1784597" y="39524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E2DF0A34-94D7-4513-BF84-E47598CDFD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3874348"/>
              </p:ext>
            </p:extLst>
          </p:nvPr>
        </p:nvGraphicFramePr>
        <p:xfrm>
          <a:off x="1784597" y="369250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3446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7CFEA2-BB4C-448C-899A-A0425F51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Competitor Banks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C3527-12DA-45A8-8CA4-62196F37E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GB" dirty="0"/>
              <a:t>Case function to separate IN and OUT</a:t>
            </a:r>
          </a:p>
          <a:p>
            <a:pPr marL="285750" indent="-285750">
              <a:buFontTx/>
              <a:buChar char="-"/>
            </a:pPr>
            <a:r>
              <a:rPr lang="en-GB" dirty="0"/>
              <a:t>Pivot sum of transaction value partitioned by Bank for transactions IN and OUT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B0364680-B5C8-4762-8598-00E562A7F5C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8011" t="15788" r="72892" b="22227"/>
          <a:stretch/>
        </p:blipFill>
        <p:spPr>
          <a:xfrm>
            <a:off x="979714" y="241070"/>
            <a:ext cx="5812972" cy="6368736"/>
          </a:xfrm>
        </p:spPr>
      </p:pic>
    </p:spTree>
    <p:extLst>
      <p:ext uri="{BB962C8B-B14F-4D97-AF65-F5344CB8AC3E}">
        <p14:creationId xmlns:p14="http://schemas.microsoft.com/office/powerpoint/2010/main" val="2257259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5492DD-8B9F-4645-AD01-8B101C79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Accounts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470D3-164B-4132-8BC6-10D00E76E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High influx of capital implies Businesses employing skilled workers, presumably with large cashflow</a:t>
            </a:r>
          </a:p>
          <a:p>
            <a:pPr marL="285750" indent="-285750">
              <a:buFontTx/>
              <a:buChar char="-"/>
            </a:pPr>
            <a:r>
              <a:rPr lang="en-GB" dirty="0"/>
              <a:t>Examine account features, imitate non-existing features and highlight relative strengths of our business accounts in marketing material</a:t>
            </a:r>
          </a:p>
        </p:txBody>
      </p:sp>
      <p:graphicFrame>
        <p:nvGraphicFramePr>
          <p:cNvPr id="7" name="Picture Placeholder 6">
            <a:extLst>
              <a:ext uri="{FF2B5EF4-FFF2-40B4-BE49-F238E27FC236}">
                <a16:creationId xmlns:a16="http://schemas.microsoft.com/office/drawing/2014/main" id="{95BB17DC-05B5-45C6-AC89-57731A0D732E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342434201"/>
              </p:ext>
            </p:extLst>
          </p:nvPr>
        </p:nvGraphicFramePr>
        <p:xfrm>
          <a:off x="228600" y="238125"/>
          <a:ext cx="7696200" cy="6381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1334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5FF41C-8849-4559-B441-EAF2281B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Net Worth Individuals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9D1D2-18EE-436B-B5B7-C83E5216B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Likely to transfer funds to Stock brokerages, or paying for high-value assets</a:t>
            </a:r>
          </a:p>
          <a:p>
            <a:pPr marL="285750" indent="-285750">
              <a:buFontTx/>
              <a:buChar char="-"/>
            </a:pPr>
            <a:r>
              <a:rPr lang="en-GB" dirty="0"/>
              <a:t>Offer savings products and brokerage services </a:t>
            </a:r>
          </a:p>
          <a:p>
            <a:pPr marL="285750" indent="-285750">
              <a:buFontTx/>
              <a:buChar char="-"/>
            </a:pPr>
            <a:r>
              <a:rPr lang="en-GB" dirty="0"/>
              <a:t>Introduce spending mechanisms to keep customers within ecosystem, such as “Premium” credit cards</a:t>
            </a:r>
          </a:p>
        </p:txBody>
      </p:sp>
      <p:graphicFrame>
        <p:nvGraphicFramePr>
          <p:cNvPr id="10" name="Picture Placeholder 9">
            <a:extLst>
              <a:ext uri="{FF2B5EF4-FFF2-40B4-BE49-F238E27FC236}">
                <a16:creationId xmlns:a16="http://schemas.microsoft.com/office/drawing/2014/main" id="{EA74CFAD-C479-4C14-91AC-6D05735CA826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982156397"/>
              </p:ext>
            </p:extLst>
          </p:nvPr>
        </p:nvGraphicFramePr>
        <p:xfrm>
          <a:off x="228600" y="238125"/>
          <a:ext cx="7696200" cy="6381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4888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{A28BBFD7-34C9-4A3B-B6A4-CE3920A7C445}tf78438558_win32</Template>
  <TotalTime>162</TotalTime>
  <Words>444</Words>
  <Application>Microsoft Office PowerPoint</Application>
  <PresentationFormat>Widescreen</PresentationFormat>
  <Paragraphs>56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Garamond</vt:lpstr>
      <vt:lpstr>SavonVTI</vt:lpstr>
      <vt:lpstr>bankovní projekt</vt:lpstr>
      <vt:lpstr>Some data schematic here</vt:lpstr>
      <vt:lpstr>Who should we loan to?</vt:lpstr>
      <vt:lpstr>Demographics</vt:lpstr>
      <vt:lpstr>Age Segmentation</vt:lpstr>
      <vt:lpstr>Age</vt:lpstr>
      <vt:lpstr>Competitor Banks</vt:lpstr>
      <vt:lpstr>Business Accounts</vt:lpstr>
      <vt:lpstr>High Net Worth Individuals</vt:lpstr>
      <vt:lpstr>Individual Metrics</vt:lpstr>
      <vt:lpstr>Fraud and Money Laundering</vt:lpstr>
      <vt:lpstr>Due Diligence</vt:lpstr>
      <vt:lpstr>Defaulted Loan Amounts </vt:lpstr>
      <vt:lpstr>Accounts in Overdraft</vt:lpstr>
      <vt:lpstr>Accounts in Overdraft</vt:lpstr>
      <vt:lpstr>Employment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bankovní projekt</dc:title>
  <dc:creator>Ben Roche</dc:creator>
  <cp:lastModifiedBy>Sam Purle</cp:lastModifiedBy>
  <cp:revision>9</cp:revision>
  <dcterms:created xsi:type="dcterms:W3CDTF">2020-08-28T07:55:29Z</dcterms:created>
  <dcterms:modified xsi:type="dcterms:W3CDTF">2020-09-02T16:03:47Z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