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30"/>
  </p:notesMasterIdLst>
  <p:sldIdLst>
    <p:sldId id="257" r:id="rId5"/>
    <p:sldId id="286" r:id="rId6"/>
    <p:sldId id="264" r:id="rId7"/>
    <p:sldId id="270" r:id="rId8"/>
    <p:sldId id="265" r:id="rId9"/>
    <p:sldId id="267" r:id="rId10"/>
    <p:sldId id="268" r:id="rId11"/>
    <p:sldId id="269" r:id="rId12"/>
    <p:sldId id="281" r:id="rId13"/>
    <p:sldId id="280" r:id="rId14"/>
    <p:sldId id="271" r:id="rId15"/>
    <p:sldId id="272" r:id="rId16"/>
    <p:sldId id="273" r:id="rId17"/>
    <p:sldId id="274" r:id="rId18"/>
    <p:sldId id="276" r:id="rId19"/>
    <p:sldId id="277" r:id="rId20"/>
    <p:sldId id="275" r:id="rId21"/>
    <p:sldId id="278" r:id="rId22"/>
    <p:sldId id="288" r:id="rId23"/>
    <p:sldId id="285" r:id="rId24"/>
    <p:sldId id="282" r:id="rId25"/>
    <p:sldId id="283" r:id="rId26"/>
    <p:sldId id="289" r:id="rId27"/>
    <p:sldId id="291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9819C-5A79-449F-638B-EBD2444E7869}" v="1993" dt="2020-09-02T20:47:05.556"/>
    <p1510:client id="{6F60F545-A5B3-CB85-40EB-76A9BFFE62B3}" v="9" dt="2020-09-03T07:28:35.673"/>
    <p1510:client id="{7BEC3C20-2612-6EB7-FB5B-4EE04F690DB8}" v="756" dt="2020-09-02T16:47:27.254"/>
    <p1510:client id="{C0BA9CAD-6291-6D4E-B192-CD9092E4AE82}" v="1531" dt="2020-09-02T19:56:30.742"/>
    <p1510:client id="{C5C781CB-DFC2-4A93-B9C3-F131FF478C41}" v="1702" dt="2020-09-03T10:43:57.040"/>
    <p1510:client id="{DBBEED69-58F2-C21E-906B-EFDD4F37D644}" v="935" dt="2020-09-02T18:16:56.242"/>
    <p1510:client id="{DFC8CA24-8D93-B6CF-C38A-3BC120D1CD82}" v="245" dt="2020-09-03T10:41:53.764"/>
    <p1510:client id="{F2BC3823-7F76-FC7A-28AE-89F0884CD5C9}" v="671" dt="2020-09-02T16:15:50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Finchett" userId="S::adamfinchett@kubrickgroup.com::bee73f88-34b0-4fc5-bf0a-088a4d7a7aa5" providerId="AD" clId="Web-{DBBEED69-58F2-C21E-906B-EFDD4F37D644}"/>
    <pc:docChg chg="addSld delSld modSld sldOrd">
      <pc:chgData name="Adam Finchett" userId="S::adamfinchett@kubrickgroup.com::bee73f88-34b0-4fc5-bf0a-088a4d7a7aa5" providerId="AD" clId="Web-{DBBEED69-58F2-C21E-906B-EFDD4F37D644}" dt="2020-09-02T18:16:56.242" v="930" actId="20577"/>
      <pc:docMkLst>
        <pc:docMk/>
      </pc:docMkLst>
      <pc:sldChg chg="new del">
        <pc:chgData name="Adam Finchett" userId="S::adamfinchett@kubrickgroup.com::bee73f88-34b0-4fc5-bf0a-088a4d7a7aa5" providerId="AD" clId="Web-{DBBEED69-58F2-C21E-906B-EFDD4F37D644}" dt="2020-09-02T15:57:27.372" v="1"/>
        <pc:sldMkLst>
          <pc:docMk/>
          <pc:sldMk cId="327419802" sldId="274"/>
        </pc:sldMkLst>
      </pc:sldChg>
      <pc:sldChg chg="addSp delSp modSp new ord addAnim modAnim">
        <pc:chgData name="Adam Finchett" userId="S::adamfinchett@kubrickgroup.com::bee73f88-34b0-4fc5-bf0a-088a4d7a7aa5" providerId="AD" clId="Web-{DBBEED69-58F2-C21E-906B-EFDD4F37D644}" dt="2020-09-02T16:12:18.363" v="534"/>
        <pc:sldMkLst>
          <pc:docMk/>
          <pc:sldMk cId="3137352047" sldId="274"/>
        </pc:sldMkLst>
        <pc:spChg chg="del">
          <ac:chgData name="Adam Finchett" userId="S::adamfinchett@kubrickgroup.com::bee73f88-34b0-4fc5-bf0a-088a4d7a7aa5" providerId="AD" clId="Web-{DBBEED69-58F2-C21E-906B-EFDD4F37D644}" dt="2020-09-02T15:57:36.919" v="3"/>
          <ac:spMkLst>
            <pc:docMk/>
            <pc:sldMk cId="3137352047" sldId="274"/>
            <ac:spMk id="2" creationId="{69AF3E23-208C-4CB8-882F-E6253A61BEC4}"/>
          </ac:spMkLst>
        </pc:spChg>
        <pc:spChg chg="mod">
          <ac:chgData name="Adam Finchett" userId="S::adamfinchett@kubrickgroup.com::bee73f88-34b0-4fc5-bf0a-088a4d7a7aa5" providerId="AD" clId="Web-{DBBEED69-58F2-C21E-906B-EFDD4F37D644}" dt="2020-09-02T15:58:42.559" v="35" actId="20577"/>
          <ac:spMkLst>
            <pc:docMk/>
            <pc:sldMk cId="3137352047" sldId="274"/>
            <ac:spMk id="3" creationId="{21C6E928-8BDA-48B8-BFBC-07F9B662D22C}"/>
          </ac:spMkLst>
        </pc:spChg>
        <pc:spChg chg="del mod">
          <ac:chgData name="Adam Finchett" userId="S::adamfinchett@kubrickgroup.com::bee73f88-34b0-4fc5-bf0a-088a4d7a7aa5" providerId="AD" clId="Web-{DBBEED69-58F2-C21E-906B-EFDD4F37D644}" dt="2020-09-02T16:00:15.933" v="187"/>
          <ac:spMkLst>
            <pc:docMk/>
            <pc:sldMk cId="3137352047" sldId="274"/>
            <ac:spMk id="4" creationId="{D82AADC8-7E2A-4612-9904-FFA210272BF6}"/>
          </ac:spMkLst>
        </pc:spChg>
        <pc:spChg chg="add mod">
          <ac:chgData name="Adam Finchett" userId="S::adamfinchett@kubrickgroup.com::bee73f88-34b0-4fc5-bf0a-088a4d7a7aa5" providerId="AD" clId="Web-{DBBEED69-58F2-C21E-906B-EFDD4F37D644}" dt="2020-09-02T16:00:11.714" v="184" actId="20577"/>
          <ac:spMkLst>
            <pc:docMk/>
            <pc:sldMk cId="3137352047" sldId="274"/>
            <ac:spMk id="7" creationId="{9C964275-8C72-4500-8410-EF619406B609}"/>
          </ac:spMkLst>
        </pc:spChg>
        <pc:spChg chg="add mod">
          <ac:chgData name="Adam Finchett" userId="S::adamfinchett@kubrickgroup.com::bee73f88-34b0-4fc5-bf0a-088a4d7a7aa5" providerId="AD" clId="Web-{DBBEED69-58F2-C21E-906B-EFDD4F37D644}" dt="2020-09-02T16:10:54.895" v="532" actId="1076"/>
          <ac:spMkLst>
            <pc:docMk/>
            <pc:sldMk cId="3137352047" sldId="274"/>
            <ac:spMk id="8" creationId="{A78C7A3B-AFCF-4434-A5A7-0B47AE9E4CFA}"/>
          </ac:spMkLst>
        </pc:spChg>
        <pc:picChg chg="add mod">
          <ac:chgData name="Adam Finchett" userId="S::adamfinchett@kubrickgroup.com::bee73f88-34b0-4fc5-bf0a-088a4d7a7aa5" providerId="AD" clId="Web-{DBBEED69-58F2-C21E-906B-EFDD4F37D644}" dt="2020-09-02T16:10:49.786" v="531" actId="1076"/>
          <ac:picMkLst>
            <pc:docMk/>
            <pc:sldMk cId="3137352047" sldId="274"/>
            <ac:picMk id="5" creationId="{63FA6670-ECE9-4C7B-AEAE-7DD335352D5E}"/>
          </ac:picMkLst>
        </pc:picChg>
      </pc:sldChg>
      <pc:sldChg chg="addSp delSp modSp new addAnim delAnim modAnim">
        <pc:chgData name="Adam Finchett" userId="S::adamfinchett@kubrickgroup.com::bee73f88-34b0-4fc5-bf0a-088a4d7a7aa5" providerId="AD" clId="Web-{DBBEED69-58F2-C21E-906B-EFDD4F37D644}" dt="2020-09-02T16:41:33.580" v="900" actId="20577"/>
        <pc:sldMkLst>
          <pc:docMk/>
          <pc:sldMk cId="3435751321" sldId="276"/>
        </pc:sldMkLst>
        <pc:spChg chg="del">
          <ac:chgData name="Adam Finchett" userId="S::adamfinchett@kubrickgroup.com::bee73f88-34b0-4fc5-bf0a-088a4d7a7aa5" providerId="AD" clId="Web-{DBBEED69-58F2-C21E-906B-EFDD4F37D644}" dt="2020-09-02T16:01:10.182" v="190"/>
          <ac:spMkLst>
            <pc:docMk/>
            <pc:sldMk cId="3435751321" sldId="276"/>
            <ac:spMk id="2" creationId="{0B2BEEB4-4AA1-47C0-8556-F1BE78A5E851}"/>
          </ac:spMkLst>
        </pc:spChg>
        <pc:spChg chg="mod">
          <ac:chgData name="Adam Finchett" userId="S::adamfinchett@kubrickgroup.com::bee73f88-34b0-4fc5-bf0a-088a4d7a7aa5" providerId="AD" clId="Web-{DBBEED69-58F2-C21E-906B-EFDD4F37D644}" dt="2020-09-02T16:17:31.938" v="784"/>
          <ac:spMkLst>
            <pc:docMk/>
            <pc:sldMk cId="3435751321" sldId="276"/>
            <ac:spMk id="3" creationId="{A6233D95-E895-4A97-85ED-5AD456983EBD}"/>
          </ac:spMkLst>
        </pc:spChg>
        <pc:spChg chg="del">
          <ac:chgData name="Adam Finchett" userId="S::adamfinchett@kubrickgroup.com::bee73f88-34b0-4fc5-bf0a-088a4d7a7aa5" providerId="AD" clId="Web-{DBBEED69-58F2-C21E-906B-EFDD4F37D644}" dt="2020-09-02T16:03:00.228" v="214"/>
          <ac:spMkLst>
            <pc:docMk/>
            <pc:sldMk cId="3435751321" sldId="276"/>
            <ac:spMk id="4" creationId="{AA192742-BBB9-4953-AABC-179504228DD1}"/>
          </ac:spMkLst>
        </pc:spChg>
        <pc:spChg chg="add del mod">
          <ac:chgData name="Adam Finchett" userId="S::adamfinchett@kubrickgroup.com::bee73f88-34b0-4fc5-bf0a-088a4d7a7aa5" providerId="AD" clId="Web-{DBBEED69-58F2-C21E-906B-EFDD4F37D644}" dt="2020-09-02T16:05:20.555" v="506"/>
          <ac:spMkLst>
            <pc:docMk/>
            <pc:sldMk cId="3435751321" sldId="276"/>
            <ac:spMk id="7" creationId="{487BD831-59C8-421D-A230-A06D9C770B0D}"/>
          </ac:spMkLst>
        </pc:spChg>
        <pc:spChg chg="add mod ord">
          <ac:chgData name="Adam Finchett" userId="S::adamfinchett@kubrickgroup.com::bee73f88-34b0-4fc5-bf0a-088a4d7a7aa5" providerId="AD" clId="Web-{DBBEED69-58F2-C21E-906B-EFDD4F37D644}" dt="2020-09-02T16:41:33.580" v="900" actId="20577"/>
          <ac:spMkLst>
            <pc:docMk/>
            <pc:sldMk cId="3435751321" sldId="276"/>
            <ac:spMk id="9" creationId="{3BE589BB-831D-4014-8C64-7E0C8743ACE9}"/>
          </ac:spMkLst>
        </pc:spChg>
        <pc:spChg chg="add del mod">
          <ac:chgData name="Adam Finchett" userId="S::adamfinchett@kubrickgroup.com::bee73f88-34b0-4fc5-bf0a-088a4d7a7aa5" providerId="AD" clId="Web-{DBBEED69-58F2-C21E-906B-EFDD4F37D644}" dt="2020-09-02T16:21:35.170" v="798"/>
          <ac:spMkLst>
            <pc:docMk/>
            <pc:sldMk cId="3435751321" sldId="276"/>
            <ac:spMk id="10" creationId="{F3329A4F-B45A-4D37-8688-C0C8BFF310BF}"/>
          </ac:spMkLst>
        </pc:spChg>
        <pc:picChg chg="add mod ord">
          <ac:chgData name="Adam Finchett" userId="S::adamfinchett@kubrickgroup.com::bee73f88-34b0-4fc5-bf0a-088a4d7a7aa5" providerId="AD" clId="Web-{DBBEED69-58F2-C21E-906B-EFDD4F37D644}" dt="2020-09-02T16:41:07.471" v="833" actId="1076"/>
          <ac:picMkLst>
            <pc:docMk/>
            <pc:sldMk cId="3435751321" sldId="276"/>
            <ac:picMk id="5" creationId="{BBD3AA94-AB77-4E7F-A7A8-314197D1AA7E}"/>
          </ac:picMkLst>
        </pc:picChg>
      </pc:sldChg>
      <pc:sldChg chg="addSp delSp modSp add replId addAnim modAnim">
        <pc:chgData name="Adam Finchett" userId="S::adamfinchett@kubrickgroup.com::bee73f88-34b0-4fc5-bf0a-088a4d7a7aa5" providerId="AD" clId="Web-{DBBEED69-58F2-C21E-906B-EFDD4F37D644}" dt="2020-09-02T16:34:38.412" v="828"/>
        <pc:sldMkLst>
          <pc:docMk/>
          <pc:sldMk cId="2540201401" sldId="277"/>
        </pc:sldMkLst>
        <pc:spChg chg="add del mod">
          <ac:chgData name="Adam Finchett" userId="S::adamfinchett@kubrickgroup.com::bee73f88-34b0-4fc5-bf0a-088a4d7a7aa5" providerId="AD" clId="Web-{DBBEED69-58F2-C21E-906B-EFDD4F37D644}" dt="2020-09-02T16:04:03.899" v="351"/>
          <ac:spMkLst>
            <pc:docMk/>
            <pc:sldMk cId="2540201401" sldId="277"/>
            <ac:spMk id="2" creationId="{750041A3-FB7E-4312-BFE2-2BE3E1B1DCDF}"/>
          </ac:spMkLst>
        </pc:spChg>
        <pc:spChg chg="del">
          <ac:chgData name="Adam Finchett" userId="S::adamfinchett@kubrickgroup.com::bee73f88-34b0-4fc5-bf0a-088a4d7a7aa5" providerId="AD" clId="Web-{DBBEED69-58F2-C21E-906B-EFDD4F37D644}" dt="2020-09-02T16:04:01.931" v="350"/>
          <ac:spMkLst>
            <pc:docMk/>
            <pc:sldMk cId="2540201401" sldId="277"/>
            <ac:spMk id="4" creationId="{AA192742-BBB9-4953-AABC-179504228DD1}"/>
          </ac:spMkLst>
        </pc:spChg>
        <pc:spChg chg="add mod">
          <ac:chgData name="Adam Finchett" userId="S::adamfinchett@kubrickgroup.com::bee73f88-34b0-4fc5-bf0a-088a4d7a7aa5" providerId="AD" clId="Web-{DBBEED69-58F2-C21E-906B-EFDD4F37D644}" dt="2020-09-02T16:05:09.352" v="503" actId="20577"/>
          <ac:spMkLst>
            <pc:docMk/>
            <pc:sldMk cId="2540201401" sldId="277"/>
            <ac:spMk id="7" creationId="{BB7A3535-C397-4531-9F05-BF002EE1920E}"/>
          </ac:spMkLst>
        </pc:spChg>
        <pc:spChg chg="add mod ord">
          <ac:chgData name="Adam Finchett" userId="S::adamfinchett@kubrickgroup.com::bee73f88-34b0-4fc5-bf0a-088a4d7a7aa5" providerId="AD" clId="Web-{DBBEED69-58F2-C21E-906B-EFDD4F37D644}" dt="2020-09-02T16:34:38.412" v="828"/>
          <ac:spMkLst>
            <pc:docMk/>
            <pc:sldMk cId="2540201401" sldId="277"/>
            <ac:spMk id="12" creationId="{1D02F254-0BD4-4E73-B9A1-D1846CBAF2CA}"/>
          </ac:spMkLst>
        </pc:spChg>
        <pc:graphicFrameChg chg="add mod">
          <ac:chgData name="Adam Finchett" userId="S::adamfinchett@kubrickgroup.com::bee73f88-34b0-4fc5-bf0a-088a4d7a7aa5" providerId="AD" clId="Web-{DBBEED69-58F2-C21E-906B-EFDD4F37D644}" dt="2020-09-02T16:07:56.585" v="519" actId="1076"/>
          <ac:graphicFrameMkLst>
            <pc:docMk/>
            <pc:sldMk cId="2540201401" sldId="277"/>
            <ac:graphicFrameMk id="9" creationId="{D37D8DDA-98F6-4C33-8077-7DF80991C5EA}"/>
          </ac:graphicFrameMkLst>
        </pc:graphicFrameChg>
        <pc:picChg chg="add mod">
          <ac:chgData name="Adam Finchett" userId="S::adamfinchett@kubrickgroup.com::bee73f88-34b0-4fc5-bf0a-088a4d7a7aa5" providerId="AD" clId="Web-{DBBEED69-58F2-C21E-906B-EFDD4F37D644}" dt="2020-09-02T16:34:32.428" v="827" actId="1076"/>
          <ac:picMkLst>
            <pc:docMk/>
            <pc:sldMk cId="2540201401" sldId="277"/>
            <ac:picMk id="10" creationId="{1DE1B867-A348-43D9-A18A-4145E240C070}"/>
          </ac:picMkLst>
        </pc:picChg>
        <pc:picChg chg="add del mod">
          <ac:chgData name="Adam Finchett" userId="S::adamfinchett@kubrickgroup.com::bee73f88-34b0-4fc5-bf0a-088a4d7a7aa5" providerId="AD" clId="Web-{DBBEED69-58F2-C21E-906B-EFDD4F37D644}" dt="2020-09-02T16:33:17.460" v="801"/>
          <ac:picMkLst>
            <pc:docMk/>
            <pc:sldMk cId="2540201401" sldId="277"/>
            <ac:picMk id="11" creationId="{3E546771-D0A5-4C9F-AE46-AAB5F036C2AC}"/>
          </ac:picMkLst>
        </pc:picChg>
      </pc:sldChg>
      <pc:sldChg chg="addSp delSp modSp new mod modClrScheme chgLayout">
        <pc:chgData name="Adam Finchett" userId="S::adamfinchett@kubrickgroup.com::bee73f88-34b0-4fc5-bf0a-088a4d7a7aa5" providerId="AD" clId="Web-{DBBEED69-58F2-C21E-906B-EFDD4F37D644}" dt="2020-09-02T18:16:55.241" v="928" actId="20577"/>
        <pc:sldMkLst>
          <pc:docMk/>
          <pc:sldMk cId="3343809503" sldId="280"/>
        </pc:sldMkLst>
        <pc:spChg chg="del">
          <ac:chgData name="Adam Finchett" userId="S::adamfinchett@kubrickgroup.com::bee73f88-34b0-4fc5-bf0a-088a4d7a7aa5" providerId="AD" clId="Web-{DBBEED69-58F2-C21E-906B-EFDD4F37D644}" dt="2020-09-02T16:14:14.940" v="538"/>
          <ac:spMkLst>
            <pc:docMk/>
            <pc:sldMk cId="3343809503" sldId="280"/>
            <ac:spMk id="2" creationId="{8CE98AAC-FD73-433D-AA0D-715356E82C05}"/>
          </ac:spMkLst>
        </pc:spChg>
        <pc:spChg chg="del">
          <ac:chgData name="Adam Finchett" userId="S::adamfinchett@kubrickgroup.com::bee73f88-34b0-4fc5-bf0a-088a4d7a7aa5" providerId="AD" clId="Web-{DBBEED69-58F2-C21E-906B-EFDD4F37D644}" dt="2020-09-02T16:14:26.581" v="540"/>
          <ac:spMkLst>
            <pc:docMk/>
            <pc:sldMk cId="3343809503" sldId="280"/>
            <ac:spMk id="3" creationId="{5776770D-A7EA-41D4-994C-2466B8F804CD}"/>
          </ac:spMkLst>
        </pc:spChg>
        <pc:spChg chg="del">
          <ac:chgData name="Adam Finchett" userId="S::adamfinchett@kubrickgroup.com::bee73f88-34b0-4fc5-bf0a-088a4d7a7aa5" providerId="AD" clId="Web-{DBBEED69-58F2-C21E-906B-EFDD4F37D644}" dt="2020-09-02T16:14:26.581" v="540"/>
          <ac:spMkLst>
            <pc:docMk/>
            <pc:sldMk cId="3343809503" sldId="280"/>
            <ac:spMk id="4" creationId="{E23A0EC8-3F13-4060-8913-68EBDD2ABF52}"/>
          </ac:spMkLst>
        </pc:spChg>
        <pc:spChg chg="add mod">
          <ac:chgData name="Adam Finchett" userId="S::adamfinchett@kubrickgroup.com::bee73f88-34b0-4fc5-bf0a-088a4d7a7aa5" providerId="AD" clId="Web-{DBBEED69-58F2-C21E-906B-EFDD4F37D644}" dt="2020-09-02T18:16:55.241" v="928" actId="20577"/>
          <ac:spMkLst>
            <pc:docMk/>
            <pc:sldMk cId="3343809503" sldId="280"/>
            <ac:spMk id="7" creationId="{EAF88C8E-054D-4BBD-8B37-1F119D046DD5}"/>
          </ac:spMkLst>
        </pc:spChg>
        <pc:spChg chg="add mod">
          <ac:chgData name="Adam Finchett" userId="S::adamfinchett@kubrickgroup.com::bee73f88-34b0-4fc5-bf0a-088a4d7a7aa5" providerId="AD" clId="Web-{DBBEED69-58F2-C21E-906B-EFDD4F37D644}" dt="2020-09-02T18:16:26.007" v="917"/>
          <ac:spMkLst>
            <pc:docMk/>
            <pc:sldMk cId="3343809503" sldId="280"/>
            <ac:spMk id="11" creationId="{DE1EAB93-BF49-4CA1-B9B7-1B511E065C63}"/>
          </ac:spMkLst>
        </pc:spChg>
        <pc:spChg chg="add del mod">
          <ac:chgData name="Adam Finchett" userId="S::adamfinchett@kubrickgroup.com::bee73f88-34b0-4fc5-bf0a-088a4d7a7aa5" providerId="AD" clId="Web-{DBBEED69-58F2-C21E-906B-EFDD4F37D644}" dt="2020-09-02T16:16:08.861" v="585"/>
          <ac:spMkLst>
            <pc:docMk/>
            <pc:sldMk cId="3343809503" sldId="280"/>
            <ac:spMk id="13" creationId="{8DDC98A1-210E-4C8B-9897-B39F83E391E5}"/>
          </ac:spMkLst>
        </pc:spChg>
        <pc:graphicFrameChg chg="add del mod modGraphic">
          <ac:chgData name="Adam Finchett" userId="S::adamfinchett@kubrickgroup.com::bee73f88-34b0-4fc5-bf0a-088a4d7a7aa5" providerId="AD" clId="Web-{DBBEED69-58F2-C21E-906B-EFDD4F37D644}" dt="2020-09-02T18:16:12.601" v="915"/>
          <ac:graphicFrameMkLst>
            <pc:docMk/>
            <pc:sldMk cId="3343809503" sldId="280"/>
            <ac:graphicFrameMk id="6" creationId="{8B07DE16-CBB9-4504-A79B-00D9D33EDA23}"/>
          </ac:graphicFrameMkLst>
        </pc:graphicFrameChg>
        <pc:picChg chg="add mod ord">
          <ac:chgData name="Adam Finchett" userId="S::adamfinchett@kubrickgroup.com::bee73f88-34b0-4fc5-bf0a-088a4d7a7aa5" providerId="AD" clId="Web-{DBBEED69-58F2-C21E-906B-EFDD4F37D644}" dt="2020-09-02T18:16:26.007" v="917"/>
          <ac:picMkLst>
            <pc:docMk/>
            <pc:sldMk cId="3343809503" sldId="280"/>
            <ac:picMk id="2" creationId="{A600B777-890D-4BB1-B0BF-045295415C4B}"/>
          </ac:picMkLst>
        </pc:picChg>
      </pc:sldChg>
      <pc:sldChg chg="addSp delSp modSp add mod ord replId modClrScheme chgLayout">
        <pc:chgData name="Adam Finchett" userId="S::adamfinchett@kubrickgroup.com::bee73f88-34b0-4fc5-bf0a-088a4d7a7aa5" providerId="AD" clId="Web-{DBBEED69-58F2-C21E-906B-EFDD4F37D644}" dt="2020-09-02T16:54:23.994" v="912" actId="1076"/>
        <pc:sldMkLst>
          <pc:docMk/>
          <pc:sldMk cId="1512080718" sldId="281"/>
        </pc:sldMkLst>
        <pc:spChg chg="add mod">
          <ac:chgData name="Adam Finchett" userId="S::adamfinchett@kubrickgroup.com::bee73f88-34b0-4fc5-bf0a-088a4d7a7aa5" providerId="AD" clId="Web-{DBBEED69-58F2-C21E-906B-EFDD4F37D644}" dt="2020-09-02T16:17:13.938" v="783"/>
          <ac:spMkLst>
            <pc:docMk/>
            <pc:sldMk cId="1512080718" sldId="281"/>
            <ac:spMk id="3" creationId="{CEBF25F5-4C56-4F07-A7F5-F1FDB496EAC0}"/>
          </ac:spMkLst>
        </pc:spChg>
        <pc:spChg chg="mod ord">
          <ac:chgData name="Adam Finchett" userId="S::adamfinchett@kubrickgroup.com::bee73f88-34b0-4fc5-bf0a-088a4d7a7aa5" providerId="AD" clId="Web-{DBBEED69-58F2-C21E-906B-EFDD4F37D644}" dt="2020-09-02T16:15:48.111" v="581"/>
          <ac:spMkLst>
            <pc:docMk/>
            <pc:sldMk cId="1512080718" sldId="281"/>
            <ac:spMk id="11" creationId="{DE1EAB93-BF49-4CA1-B9B7-1B511E065C63}"/>
          </ac:spMkLst>
        </pc:spChg>
        <pc:spChg chg="del">
          <ac:chgData name="Adam Finchett" userId="S::adamfinchett@kubrickgroup.com::bee73f88-34b0-4fc5-bf0a-088a4d7a7aa5" providerId="AD" clId="Web-{DBBEED69-58F2-C21E-906B-EFDD4F37D644}" dt="2020-09-02T16:15:48.111" v="581"/>
          <ac:spMkLst>
            <pc:docMk/>
            <pc:sldMk cId="1512080718" sldId="281"/>
            <ac:spMk id="13" creationId="{8DDC98A1-210E-4C8B-9897-B39F83E391E5}"/>
          </ac:spMkLst>
        </pc:spChg>
        <pc:spChg chg="add del mod">
          <ac:chgData name="Adam Finchett" userId="S::adamfinchett@kubrickgroup.com::bee73f88-34b0-4fc5-bf0a-088a4d7a7aa5" providerId="AD" clId="Web-{DBBEED69-58F2-C21E-906B-EFDD4F37D644}" dt="2020-09-02T16:17:13.159" v="782"/>
          <ac:spMkLst>
            <pc:docMk/>
            <pc:sldMk cId="1512080718" sldId="281"/>
            <ac:spMk id="18" creationId="{24962F50-6763-4153-9F66-75CA55E7A867}"/>
          </ac:spMkLst>
        </pc:spChg>
        <pc:graphicFrameChg chg="del">
          <ac:chgData name="Adam Finchett" userId="S::adamfinchett@kubrickgroup.com::bee73f88-34b0-4fc5-bf0a-088a4d7a7aa5" providerId="AD" clId="Web-{DBBEED69-58F2-C21E-906B-EFDD4F37D644}" dt="2020-09-02T16:15:23.486" v="578"/>
          <ac:graphicFrameMkLst>
            <pc:docMk/>
            <pc:sldMk cId="1512080718" sldId="281"/>
            <ac:graphicFrameMk id="6" creationId="{8B07DE16-CBB9-4504-A79B-00D9D33EDA23}"/>
          </ac:graphicFrameMkLst>
        </pc:graphicFrameChg>
        <pc:picChg chg="add mod">
          <ac:chgData name="Adam Finchett" userId="S::adamfinchett@kubrickgroup.com::bee73f88-34b0-4fc5-bf0a-088a4d7a7aa5" providerId="AD" clId="Web-{DBBEED69-58F2-C21E-906B-EFDD4F37D644}" dt="2020-09-02T16:54:13.525" v="905" actId="1076"/>
          <ac:picMkLst>
            <pc:docMk/>
            <pc:sldMk cId="1512080718" sldId="281"/>
            <ac:picMk id="2" creationId="{374786F6-1314-432B-B840-FDFA85E9B246}"/>
          </ac:picMkLst>
        </pc:picChg>
        <pc:picChg chg="add mod">
          <ac:chgData name="Adam Finchett" userId="S::adamfinchett@kubrickgroup.com::bee73f88-34b0-4fc5-bf0a-088a4d7a7aa5" providerId="AD" clId="Web-{DBBEED69-58F2-C21E-906B-EFDD4F37D644}" dt="2020-09-02T16:54:23.994" v="912" actId="1076"/>
          <ac:picMkLst>
            <pc:docMk/>
            <pc:sldMk cId="1512080718" sldId="281"/>
            <ac:picMk id="4" creationId="{CD80D81C-4432-4DF7-8086-6BEA00998AD2}"/>
          </ac:picMkLst>
        </pc:picChg>
      </pc:sldChg>
    </pc:docChg>
  </pc:docChgLst>
  <pc:docChgLst>
    <pc:chgData name="Jordan Keane" userId="S::jordankeane@kubrickgroup.com::7daef36b-84de-441f-88b0-4a92a6815ff4" providerId="AD" clId="Web-{C0BA9CAD-6291-6D4E-B192-CD9092E4AE82}"/>
    <pc:docChg chg="addSld delSld modSld">
      <pc:chgData name="Jordan Keane" userId="S::jordankeane@kubrickgroup.com::7daef36b-84de-441f-88b0-4a92a6815ff4" providerId="AD" clId="Web-{C0BA9CAD-6291-6D4E-B192-CD9092E4AE82}" dt="2020-09-02T19:56:30.742" v="1514" actId="1076"/>
      <pc:docMkLst>
        <pc:docMk/>
      </pc:docMkLst>
      <pc:sldChg chg="addSp delSp modSp">
        <pc:chgData name="Jordan Keane" userId="S::jordankeane@kubrickgroup.com::7daef36b-84de-441f-88b0-4a92a6815ff4" providerId="AD" clId="Web-{C0BA9CAD-6291-6D4E-B192-CD9092E4AE82}" dt="2020-09-02T16:07:52.485" v="1"/>
        <pc:sldMkLst>
          <pc:docMk/>
          <pc:sldMk cId="3781540792" sldId="275"/>
        </pc:sldMkLst>
        <pc:picChg chg="add del mod">
          <ac:chgData name="Jordan Keane" userId="S::jordankeane@kubrickgroup.com::7daef36b-84de-441f-88b0-4a92a6815ff4" providerId="AD" clId="Web-{C0BA9CAD-6291-6D4E-B192-CD9092E4AE82}" dt="2020-09-02T16:07:52.485" v="1"/>
          <ac:picMkLst>
            <pc:docMk/>
            <pc:sldMk cId="3781540792" sldId="275"/>
            <ac:picMk id="2" creationId="{4EE0919F-5BD1-4585-BC45-1CBA2EC6EC27}"/>
          </ac:picMkLst>
        </pc:picChg>
      </pc:sldChg>
      <pc:sldChg chg="addSp delSp modSp new">
        <pc:chgData name="Jordan Keane" userId="S::jordankeane@kubrickgroup.com::7daef36b-84de-441f-88b0-4a92a6815ff4" providerId="AD" clId="Web-{C0BA9CAD-6291-6D4E-B192-CD9092E4AE82}" dt="2020-09-02T19:12:06.204" v="1462" actId="20577"/>
        <pc:sldMkLst>
          <pc:docMk/>
          <pc:sldMk cId="1048740042" sldId="278"/>
        </pc:sldMkLst>
        <pc:spChg chg="mod">
          <ac:chgData name="Jordan Keane" userId="S::jordankeane@kubrickgroup.com::7daef36b-84de-441f-88b0-4a92a6815ff4" providerId="AD" clId="Web-{C0BA9CAD-6291-6D4E-B192-CD9092E4AE82}" dt="2020-09-02T16:15:09.982" v="657" actId="20577"/>
          <ac:spMkLst>
            <pc:docMk/>
            <pc:sldMk cId="1048740042" sldId="278"/>
            <ac:spMk id="2" creationId="{FC5D8EE2-6751-458A-9293-FD3CD8FC25EB}"/>
          </ac:spMkLst>
        </pc:spChg>
        <pc:spChg chg="del">
          <ac:chgData name="Jordan Keane" userId="S::jordankeane@kubrickgroup.com::7daef36b-84de-441f-88b0-4a92a6815ff4" providerId="AD" clId="Web-{C0BA9CAD-6291-6D4E-B192-CD9092E4AE82}" dt="2020-09-02T16:11:23.710" v="413"/>
          <ac:spMkLst>
            <pc:docMk/>
            <pc:sldMk cId="1048740042" sldId="278"/>
            <ac:spMk id="3" creationId="{F0724CD5-D85B-4792-835F-E33A11DA32E4}"/>
          </ac:spMkLst>
        </pc:spChg>
        <pc:spChg chg="mod">
          <ac:chgData name="Jordan Keane" userId="S::jordankeane@kubrickgroup.com::7daef36b-84de-441f-88b0-4a92a6815ff4" providerId="AD" clId="Web-{C0BA9CAD-6291-6D4E-B192-CD9092E4AE82}" dt="2020-09-02T19:12:06.204" v="1462" actId="20577"/>
          <ac:spMkLst>
            <pc:docMk/>
            <pc:sldMk cId="1048740042" sldId="278"/>
            <ac:spMk id="4" creationId="{CBDFFB01-C03F-4486-AC13-D701C3A8399E}"/>
          </ac:spMkLst>
        </pc:spChg>
        <pc:spChg chg="add mod">
          <ac:chgData name="Jordan Keane" userId="S::jordankeane@kubrickgroup.com::7daef36b-84de-441f-88b0-4a92a6815ff4" providerId="AD" clId="Web-{C0BA9CAD-6291-6D4E-B192-CD9092E4AE82}" dt="2020-09-02T18:56:39.761" v="1394" actId="1076"/>
          <ac:spMkLst>
            <pc:docMk/>
            <pc:sldMk cId="1048740042" sldId="278"/>
            <ac:spMk id="5" creationId="{7DA259E5-6751-4007-8E8F-002393A81A8F}"/>
          </ac:spMkLst>
        </pc:spChg>
        <pc:spChg chg="add mod">
          <ac:chgData name="Jordan Keane" userId="S::jordankeane@kubrickgroup.com::7daef36b-84de-441f-88b0-4a92a6815ff4" providerId="AD" clId="Web-{C0BA9CAD-6291-6D4E-B192-CD9092E4AE82}" dt="2020-09-02T18:56:26.385" v="1393" actId="1076"/>
          <ac:spMkLst>
            <pc:docMk/>
            <pc:sldMk cId="1048740042" sldId="278"/>
            <ac:spMk id="7" creationId="{512F0A57-9515-43B5-950E-7F60166B8AD6}"/>
          </ac:spMkLst>
        </pc:spChg>
        <pc:grpChg chg="add">
          <ac:chgData name="Jordan Keane" userId="S::jordankeane@kubrickgroup.com::7daef36b-84de-441f-88b0-4a92a6815ff4" providerId="AD" clId="Web-{C0BA9CAD-6291-6D4E-B192-CD9092E4AE82}" dt="2020-09-02T18:56:51.402" v="1395"/>
          <ac:grpSpMkLst>
            <pc:docMk/>
            <pc:sldMk cId="1048740042" sldId="278"/>
            <ac:grpSpMk id="8" creationId="{4540F6B2-5371-4E55-A75B-F489128963E0}"/>
          </ac:grpSpMkLst>
        </pc:grpChg>
        <pc:grpChg chg="add mod">
          <ac:chgData name="Jordan Keane" userId="S::jordankeane@kubrickgroup.com::7daef36b-84de-441f-88b0-4a92a6815ff4" providerId="AD" clId="Web-{C0BA9CAD-6291-6D4E-B192-CD9092E4AE82}" dt="2020-09-02T19:11:03.468" v="1452" actId="1076"/>
          <ac:grpSpMkLst>
            <pc:docMk/>
            <pc:sldMk cId="1048740042" sldId="278"/>
            <ac:grpSpMk id="11" creationId="{D2646388-279A-4069-B547-071CC90CBD78}"/>
          </ac:grpSpMkLst>
        </pc:grpChg>
        <pc:picChg chg="add del mod modCrop">
          <ac:chgData name="Jordan Keane" userId="S::jordankeane@kubrickgroup.com::7daef36b-84de-441f-88b0-4a92a6815ff4" providerId="AD" clId="Web-{C0BA9CAD-6291-6D4E-B192-CD9092E4AE82}" dt="2020-09-02T19:05:26.617" v="1413"/>
          <ac:picMkLst>
            <pc:docMk/>
            <pc:sldMk cId="1048740042" sldId="278"/>
            <ac:picMk id="3" creationId="{733D428E-E5AF-4073-AD06-E78208FA5F6A}"/>
          </ac:picMkLst>
        </pc:picChg>
        <pc:picChg chg="add del mod">
          <ac:chgData name="Jordan Keane" userId="S::jordankeane@kubrickgroup.com::7daef36b-84de-441f-88b0-4a92a6815ff4" providerId="AD" clId="Web-{C0BA9CAD-6291-6D4E-B192-CD9092E4AE82}" dt="2020-09-02T16:39:38.115" v="763"/>
          <ac:picMkLst>
            <pc:docMk/>
            <pc:sldMk cId="1048740042" sldId="278"/>
            <ac:picMk id="5" creationId="{4EBE1E41-087B-427D-B7A2-F7671C5BE70A}"/>
          </ac:picMkLst>
        </pc:picChg>
        <pc:picChg chg="add del mod modCrop">
          <ac:chgData name="Jordan Keane" userId="S::jordankeane@kubrickgroup.com::7daef36b-84de-441f-88b0-4a92a6815ff4" providerId="AD" clId="Web-{C0BA9CAD-6291-6D4E-B192-CD9092E4AE82}" dt="2020-09-02T18:44:20.041" v="1154"/>
          <ac:picMkLst>
            <pc:docMk/>
            <pc:sldMk cId="1048740042" sldId="278"/>
            <ac:picMk id="6" creationId="{0A49E837-5291-4AFA-8617-897448595D8D}"/>
          </ac:picMkLst>
        </pc:picChg>
        <pc:picChg chg="add del mod">
          <ac:chgData name="Jordan Keane" userId="S::jordankeane@kubrickgroup.com::7daef36b-84de-441f-88b0-4a92a6815ff4" providerId="AD" clId="Web-{C0BA9CAD-6291-6D4E-B192-CD9092E4AE82}" dt="2020-09-02T19:06:59.853" v="1423"/>
          <ac:picMkLst>
            <pc:docMk/>
            <pc:sldMk cId="1048740042" sldId="278"/>
            <ac:picMk id="12" creationId="{53108FB8-B7BF-4B05-A4EB-5ADEF7CD813B}"/>
          </ac:picMkLst>
        </pc:picChg>
        <pc:picChg chg="add del mod">
          <ac:chgData name="Jordan Keane" userId="S::jordankeane@kubrickgroup.com::7daef36b-84de-441f-88b0-4a92a6815ff4" providerId="AD" clId="Web-{C0BA9CAD-6291-6D4E-B192-CD9092E4AE82}" dt="2020-09-02T19:07:13.635" v="1428"/>
          <ac:picMkLst>
            <pc:docMk/>
            <pc:sldMk cId="1048740042" sldId="278"/>
            <ac:picMk id="13" creationId="{39B6BA16-D57C-424E-A724-821034EDA1F0}"/>
          </ac:picMkLst>
        </pc:picChg>
        <pc:picChg chg="add mod modCrop">
          <ac:chgData name="Jordan Keane" userId="S::jordankeane@kubrickgroup.com::7daef36b-84de-441f-88b0-4a92a6815ff4" providerId="AD" clId="Web-{C0BA9CAD-6291-6D4E-B192-CD9092E4AE82}" dt="2020-09-02T19:10:26.280" v="1451" actId="1076"/>
          <ac:picMkLst>
            <pc:docMk/>
            <pc:sldMk cId="1048740042" sldId="278"/>
            <ac:picMk id="14" creationId="{D0DE48B4-D835-4153-B580-4E3CC1D2C159}"/>
          </ac:picMkLst>
        </pc:picChg>
        <pc:cxnChg chg="add del mod">
          <ac:chgData name="Jordan Keane" userId="S::jordankeane@kubrickgroup.com::7daef36b-84de-441f-88b0-4a92a6815ff4" providerId="AD" clId="Web-{C0BA9CAD-6291-6D4E-B192-CD9092E4AE82}" dt="2020-09-02T18:57:17.871" v="1400"/>
          <ac:cxnSpMkLst>
            <pc:docMk/>
            <pc:sldMk cId="1048740042" sldId="278"/>
            <ac:cxnSpMk id="9" creationId="{33D5518D-83F8-4E8E-BFAD-B9073573A925}"/>
          </ac:cxnSpMkLst>
        </pc:cxnChg>
        <pc:cxnChg chg="add mod">
          <ac:chgData name="Jordan Keane" userId="S::jordankeane@kubrickgroup.com::7daef36b-84de-441f-88b0-4a92a6815ff4" providerId="AD" clId="Web-{C0BA9CAD-6291-6D4E-B192-CD9092E4AE82}" dt="2020-09-02T18:58:01.231" v="1409" actId="14100"/>
          <ac:cxnSpMkLst>
            <pc:docMk/>
            <pc:sldMk cId="1048740042" sldId="278"/>
            <ac:cxnSpMk id="10" creationId="{2DF76CC9-E07A-4189-9E5E-2935F51827D9}"/>
          </ac:cxnSpMkLst>
        </pc:cxnChg>
      </pc:sldChg>
      <pc:sldChg chg="addSp delSp modSp new">
        <pc:chgData name="Jordan Keane" userId="S::jordankeane@kubrickgroup.com::7daef36b-84de-441f-88b0-4a92a6815ff4" providerId="AD" clId="Web-{C0BA9CAD-6291-6D4E-B192-CD9092E4AE82}" dt="2020-09-02T19:56:30.742" v="1514" actId="1076"/>
        <pc:sldMkLst>
          <pc:docMk/>
          <pc:sldMk cId="3909834316" sldId="285"/>
        </pc:sldMkLst>
        <pc:spChg chg="mod">
          <ac:chgData name="Jordan Keane" userId="S::jordankeane@kubrickgroup.com::7daef36b-84de-441f-88b0-4a92a6815ff4" providerId="AD" clId="Web-{C0BA9CAD-6291-6D4E-B192-CD9092E4AE82}" dt="2020-09-02T16:29:23.755" v="699" actId="20577"/>
          <ac:spMkLst>
            <pc:docMk/>
            <pc:sldMk cId="3909834316" sldId="285"/>
            <ac:spMk id="2" creationId="{C124040E-2372-4D25-B851-0CBD623A5DF7}"/>
          </ac:spMkLst>
        </pc:spChg>
        <pc:spChg chg="del mod">
          <ac:chgData name="Jordan Keane" userId="S::jordankeane@kubrickgroup.com::7daef36b-84de-441f-88b0-4a92a6815ff4" providerId="AD" clId="Web-{C0BA9CAD-6291-6D4E-B192-CD9092E4AE82}" dt="2020-09-02T16:39:44.694" v="767"/>
          <ac:spMkLst>
            <pc:docMk/>
            <pc:sldMk cId="3909834316" sldId="285"/>
            <ac:spMk id="3" creationId="{B4D6636A-A88E-4BA8-BA44-E92CA48F02C1}"/>
          </ac:spMkLst>
        </pc:spChg>
        <pc:spChg chg="mod">
          <ac:chgData name="Jordan Keane" userId="S::jordankeane@kubrickgroup.com::7daef36b-84de-441f-88b0-4a92a6815ff4" providerId="AD" clId="Web-{C0BA9CAD-6291-6D4E-B192-CD9092E4AE82}" dt="2020-09-02T16:45:19.437" v="1101" actId="14100"/>
          <ac:spMkLst>
            <pc:docMk/>
            <pc:sldMk cId="3909834316" sldId="285"/>
            <ac:spMk id="4" creationId="{31330068-5F70-46CE-B213-BAA0F30B0F05}"/>
          </ac:spMkLst>
        </pc:spChg>
        <pc:picChg chg="add mod">
          <ac:chgData name="Jordan Keane" userId="S::jordankeane@kubrickgroup.com::7daef36b-84de-441f-88b0-4a92a6815ff4" providerId="AD" clId="Web-{C0BA9CAD-6291-6D4E-B192-CD9092E4AE82}" dt="2020-09-02T19:56:26.429" v="1513" actId="1076"/>
          <ac:picMkLst>
            <pc:docMk/>
            <pc:sldMk cId="3909834316" sldId="285"/>
            <ac:picMk id="3" creationId="{795006A2-9B28-4345-ADF9-B484A86FB248}"/>
          </ac:picMkLst>
        </pc:picChg>
        <pc:picChg chg="add del mod">
          <ac:chgData name="Jordan Keane" userId="S::jordankeane@kubrickgroup.com::7daef36b-84de-441f-88b0-4a92a6815ff4" providerId="AD" clId="Web-{C0BA9CAD-6291-6D4E-B192-CD9092E4AE82}" dt="2020-09-02T19:56:08.850" v="1506"/>
          <ac:picMkLst>
            <pc:docMk/>
            <pc:sldMk cId="3909834316" sldId="285"/>
            <ac:picMk id="5" creationId="{181A5007-0775-4578-BEB2-B186656296EA}"/>
          </ac:picMkLst>
        </pc:picChg>
        <pc:picChg chg="add mod">
          <ac:chgData name="Jordan Keane" userId="S::jordankeane@kubrickgroup.com::7daef36b-84de-441f-88b0-4a92a6815ff4" providerId="AD" clId="Web-{C0BA9CAD-6291-6D4E-B192-CD9092E4AE82}" dt="2020-09-02T19:56:30.742" v="1514" actId="1076"/>
          <ac:picMkLst>
            <pc:docMk/>
            <pc:sldMk cId="3909834316" sldId="285"/>
            <ac:picMk id="6" creationId="{986BA6D1-3483-4A39-AFC6-7FD497CF5153}"/>
          </ac:picMkLst>
        </pc:picChg>
        <pc:picChg chg="add del mod">
          <ac:chgData name="Jordan Keane" userId="S::jordankeane@kubrickgroup.com::7daef36b-84de-441f-88b0-4a92a6815ff4" providerId="AD" clId="Web-{C0BA9CAD-6291-6D4E-B192-CD9092E4AE82}" dt="2020-09-02T16:48:51.506" v="1117"/>
          <ac:picMkLst>
            <pc:docMk/>
            <pc:sldMk cId="3909834316" sldId="285"/>
            <ac:picMk id="7" creationId="{95AA6197-CDBA-40A5-8BE6-4BD953C66D9B}"/>
          </ac:picMkLst>
        </pc:picChg>
      </pc:sldChg>
      <pc:sldChg chg="addSp delSp modSp new del">
        <pc:chgData name="Jordan Keane" userId="S::jordankeane@kubrickgroup.com::7daef36b-84de-441f-88b0-4a92a6815ff4" providerId="AD" clId="Web-{C0BA9CAD-6291-6D4E-B192-CD9092E4AE82}" dt="2020-09-02T19:05:58.570" v="1419"/>
        <pc:sldMkLst>
          <pc:docMk/>
          <pc:sldMk cId="726130889" sldId="288"/>
        </pc:sldMkLst>
        <pc:spChg chg="del mod">
          <ac:chgData name="Jordan Keane" userId="S::jordankeane@kubrickgroup.com::7daef36b-84de-441f-88b0-4a92a6815ff4" providerId="AD" clId="Web-{C0BA9CAD-6291-6D4E-B192-CD9092E4AE82}" dt="2020-09-02T18:44:41.260" v="1159"/>
          <ac:spMkLst>
            <pc:docMk/>
            <pc:sldMk cId="726130889" sldId="288"/>
            <ac:spMk id="3" creationId="{10F2E2FE-0A84-4214-AA88-67F27385CB6E}"/>
          </ac:spMkLst>
        </pc:spChg>
        <pc:spChg chg="add mod">
          <ac:chgData name="Jordan Keane" userId="S::jordankeane@kubrickgroup.com::7daef36b-84de-441f-88b0-4a92a6815ff4" providerId="AD" clId="Web-{C0BA9CAD-6291-6D4E-B192-CD9092E4AE82}" dt="2020-09-02T18:48:27.468" v="1183" actId="1076"/>
          <ac:spMkLst>
            <pc:docMk/>
            <pc:sldMk cId="726130889" sldId="288"/>
            <ac:spMk id="6" creationId="{38DED455-48D8-43C6-AD18-4E199A923F5B}"/>
          </ac:spMkLst>
        </pc:spChg>
        <pc:picChg chg="add del mod">
          <ac:chgData name="Jordan Keane" userId="S::jordankeane@kubrickgroup.com::7daef36b-84de-441f-88b0-4a92a6815ff4" providerId="AD" clId="Web-{C0BA9CAD-6291-6D4E-B192-CD9092E4AE82}" dt="2020-09-02T19:05:48.008" v="1417"/>
          <ac:picMkLst>
            <pc:docMk/>
            <pc:sldMk cId="726130889" sldId="288"/>
            <ac:picMk id="5" creationId="{202ED53B-51FD-4DB8-8C67-5AF7D23A77D2}"/>
          </ac:picMkLst>
        </pc:picChg>
      </pc:sldChg>
      <pc:sldChg chg="addSp delSp modSp new">
        <pc:chgData name="Jordan Keane" userId="S::jordankeane@kubrickgroup.com::7daef36b-84de-441f-88b0-4a92a6815ff4" providerId="AD" clId="Web-{C0BA9CAD-6291-6D4E-B192-CD9092E4AE82}" dt="2020-09-02T19:51:32.645" v="1505"/>
        <pc:sldMkLst>
          <pc:docMk/>
          <pc:sldMk cId="786026709" sldId="288"/>
        </pc:sldMkLst>
        <pc:spChg chg="add mod">
          <ac:chgData name="Jordan Keane" userId="S::jordankeane@kubrickgroup.com::7daef36b-84de-441f-88b0-4a92a6815ff4" providerId="AD" clId="Web-{C0BA9CAD-6291-6D4E-B192-CD9092E4AE82}" dt="2020-09-02T19:51:32.645" v="1505"/>
          <ac:spMkLst>
            <pc:docMk/>
            <pc:sldMk cId="786026709" sldId="288"/>
            <ac:spMk id="6" creationId="{6EC63243-119B-4196-86F3-1E69C8D62E3E}"/>
          </ac:spMkLst>
        </pc:spChg>
        <pc:picChg chg="add mod">
          <ac:chgData name="Jordan Keane" userId="S::jordankeane@kubrickgroup.com::7daef36b-84de-441f-88b0-4a92a6815ff4" providerId="AD" clId="Web-{C0BA9CAD-6291-6D4E-B192-CD9092E4AE82}" dt="2020-09-02T19:12:16.767" v="1466" actId="1076"/>
          <ac:picMkLst>
            <pc:docMk/>
            <pc:sldMk cId="786026709" sldId="288"/>
            <ac:picMk id="2" creationId="{84265533-FFDC-401A-A3C6-77DF5CEB10A7}"/>
          </ac:picMkLst>
        </pc:picChg>
        <pc:picChg chg="add del mod">
          <ac:chgData name="Jordan Keane" userId="S::jordankeane@kubrickgroup.com::7daef36b-84de-441f-88b0-4a92a6815ff4" providerId="AD" clId="Web-{C0BA9CAD-6291-6D4E-B192-CD9092E4AE82}" dt="2020-09-02T19:47:54.209" v="1478"/>
          <ac:picMkLst>
            <pc:docMk/>
            <pc:sldMk cId="786026709" sldId="288"/>
            <ac:picMk id="3" creationId="{FDA87948-E870-4E68-BE05-A76B1FD676DA}"/>
          </ac:picMkLst>
        </pc:picChg>
        <pc:picChg chg="add del mod modCrop">
          <ac:chgData name="Jordan Keane" userId="S::jordankeane@kubrickgroup.com::7daef36b-84de-441f-88b0-4a92a6815ff4" providerId="AD" clId="Web-{C0BA9CAD-6291-6D4E-B192-CD9092E4AE82}" dt="2020-09-02T19:50:19.312" v="1487"/>
          <ac:picMkLst>
            <pc:docMk/>
            <pc:sldMk cId="786026709" sldId="288"/>
            <ac:picMk id="4" creationId="{5568D873-F6B4-4318-BA9C-E33165074544}"/>
          </ac:picMkLst>
        </pc:picChg>
        <pc:picChg chg="add mod modCrop">
          <ac:chgData name="Jordan Keane" userId="S::jordankeane@kubrickgroup.com::7daef36b-84de-441f-88b0-4a92a6815ff4" providerId="AD" clId="Web-{C0BA9CAD-6291-6D4E-B192-CD9092E4AE82}" dt="2020-09-02T19:51:16.722" v="1503" actId="1076"/>
          <ac:picMkLst>
            <pc:docMk/>
            <pc:sldMk cId="786026709" sldId="288"/>
            <ac:picMk id="5" creationId="{13659393-A5E7-41BD-A249-FC51979C878B}"/>
          </ac:picMkLst>
        </pc:picChg>
      </pc:sldChg>
    </pc:docChg>
  </pc:docChgLst>
  <pc:docChgLst>
    <pc:chgData clId="Web-{DFC8CA24-8D93-B6CF-C38A-3BC120D1CD82}"/>
    <pc:docChg chg="modSld">
      <pc:chgData name="" userId="" providerId="" clId="Web-{DFC8CA24-8D93-B6CF-C38A-3BC120D1CD82}" dt="2020-09-03T07:39:34.653" v="9"/>
      <pc:docMkLst>
        <pc:docMk/>
      </pc:docMkLst>
      <pc:sldChg chg="modNotes">
        <pc:chgData name="" userId="" providerId="" clId="Web-{DFC8CA24-8D93-B6CF-C38A-3BC120D1CD82}" dt="2020-09-03T07:39:34.653" v="9"/>
        <pc:sldMkLst>
          <pc:docMk/>
          <pc:sldMk cId="2327640517" sldId="286"/>
        </pc:sldMkLst>
      </pc:sldChg>
    </pc:docChg>
  </pc:docChgLst>
  <pc:docChgLst>
    <pc:chgData name="Sam Purle" userId="7ebcac23-73d8-4ece-8f0a-d1881ab999fd" providerId="ADAL" clId="{C5C781CB-DFC2-4A93-B9C3-F131FF478C41}"/>
    <pc:docChg chg="undo redo custSel mod addSld delSld modSld sldOrd">
      <pc:chgData name="Sam Purle" userId="7ebcac23-73d8-4ece-8f0a-d1881ab999fd" providerId="ADAL" clId="{C5C781CB-DFC2-4A93-B9C3-F131FF478C41}" dt="2020-09-03T10:43:57.041" v="1748" actId="20577"/>
      <pc:docMkLst>
        <pc:docMk/>
      </pc:docMkLst>
      <pc:sldChg chg="del">
        <pc:chgData name="Sam Purle" userId="7ebcac23-73d8-4ece-8f0a-d1881ab999fd" providerId="ADAL" clId="{C5C781CB-DFC2-4A93-B9C3-F131FF478C41}" dt="2020-09-02T16:18:10.154" v="720" actId="2696"/>
        <pc:sldMkLst>
          <pc:docMk/>
          <pc:sldMk cId="183243182" sldId="261"/>
        </pc:sldMkLst>
      </pc:sldChg>
      <pc:sldChg chg="addSp delSp modSp add del mod modClrScheme chgLayout">
        <pc:chgData name="Sam Purle" userId="7ebcac23-73d8-4ece-8f0a-d1881ab999fd" providerId="ADAL" clId="{C5C781CB-DFC2-4A93-B9C3-F131FF478C41}" dt="2020-09-02T16:19:56.374" v="725" actId="700"/>
        <pc:sldMkLst>
          <pc:docMk/>
          <pc:sldMk cId="499471363" sldId="263"/>
        </pc:sldMkLst>
        <pc:spChg chg="mod ord">
          <ac:chgData name="Sam Purle" userId="7ebcac23-73d8-4ece-8f0a-d1881ab999fd" providerId="ADAL" clId="{C5C781CB-DFC2-4A93-B9C3-F131FF478C41}" dt="2020-09-02T16:19:56.374" v="725" actId="700"/>
          <ac:spMkLst>
            <pc:docMk/>
            <pc:sldMk cId="499471363" sldId="263"/>
            <ac:spMk id="2" creationId="{97A2D0CD-BC62-42BF-A7A2-994E2998E315}"/>
          </ac:spMkLst>
        </pc:spChg>
        <pc:spChg chg="add del">
          <ac:chgData name="Sam Purle" userId="7ebcac23-73d8-4ece-8f0a-d1881ab999fd" providerId="ADAL" clId="{C5C781CB-DFC2-4A93-B9C3-F131FF478C41}" dt="2020-09-02T16:19:56.374" v="725" actId="700"/>
          <ac:spMkLst>
            <pc:docMk/>
            <pc:sldMk cId="499471363" sldId="263"/>
            <ac:spMk id="3" creationId="{7C28811E-28B7-47EE-8BB1-9EDB4C217434}"/>
          </ac:spMkLst>
        </pc:spChg>
      </pc:sldChg>
      <pc:sldChg chg="modSp mod">
        <pc:chgData name="Sam Purle" userId="7ebcac23-73d8-4ece-8f0a-d1881ab999fd" providerId="ADAL" clId="{C5C781CB-DFC2-4A93-B9C3-F131FF478C41}" dt="2020-09-02T14:55:22.989" v="420" actId="20577"/>
        <pc:sldMkLst>
          <pc:docMk/>
          <pc:sldMk cId="3256783954" sldId="264"/>
        </pc:sldMkLst>
        <pc:spChg chg="mod">
          <ac:chgData name="Sam Purle" userId="7ebcac23-73d8-4ece-8f0a-d1881ab999fd" providerId="ADAL" clId="{C5C781CB-DFC2-4A93-B9C3-F131FF478C41}" dt="2020-09-02T14:55:22.989" v="420" actId="20577"/>
          <ac:spMkLst>
            <pc:docMk/>
            <pc:sldMk cId="3256783954" sldId="264"/>
            <ac:spMk id="3" creationId="{34AD6E93-EE04-4965-BCF6-CE7E16F68836}"/>
          </ac:spMkLst>
        </pc:spChg>
      </pc:sldChg>
      <pc:sldChg chg="addSp delSp modSp mod">
        <pc:chgData name="Sam Purle" userId="7ebcac23-73d8-4ece-8f0a-d1881ab999fd" providerId="ADAL" clId="{C5C781CB-DFC2-4A93-B9C3-F131FF478C41}" dt="2020-09-03T10:43:57.041" v="1748" actId="20577"/>
        <pc:sldMkLst>
          <pc:docMk/>
          <pc:sldMk cId="534465788" sldId="265"/>
        </pc:sldMkLst>
        <pc:spChg chg="mod">
          <ac:chgData name="Sam Purle" userId="7ebcac23-73d8-4ece-8f0a-d1881ab999fd" providerId="ADAL" clId="{C5C781CB-DFC2-4A93-B9C3-F131FF478C41}" dt="2020-09-03T10:43:57.041" v="1748" actId="20577"/>
          <ac:spMkLst>
            <pc:docMk/>
            <pc:sldMk cId="534465788" sldId="265"/>
            <ac:spMk id="4" creationId="{E68FCA79-CCA9-42BE-9E26-72C726859CA2}"/>
          </ac:spMkLst>
        </pc:spChg>
        <pc:spChg chg="add del mod">
          <ac:chgData name="Sam Purle" userId="7ebcac23-73d8-4ece-8f0a-d1881ab999fd" providerId="ADAL" clId="{C5C781CB-DFC2-4A93-B9C3-F131FF478C41}" dt="2020-09-02T16:06:25.343" v="693" actId="478"/>
          <ac:spMkLst>
            <pc:docMk/>
            <pc:sldMk cId="534465788" sldId="265"/>
            <ac:spMk id="6" creationId="{AAA2F150-4D13-46B4-B073-728D5B913AF1}"/>
          </ac:spMkLst>
        </pc:spChg>
        <pc:graphicFrameChg chg="add del">
          <ac:chgData name="Sam Purle" userId="7ebcac23-73d8-4ece-8f0a-d1881ab999fd" providerId="ADAL" clId="{C5C781CB-DFC2-4A93-B9C3-F131FF478C41}" dt="2020-09-02T16:06:25.343" v="693" actId="478"/>
          <ac:graphicFrameMkLst>
            <pc:docMk/>
            <pc:sldMk cId="534465788" sldId="265"/>
            <ac:graphicFrameMk id="2" creationId="{DA68AC21-357F-4593-A6BA-0C1CFD5201EE}"/>
          </ac:graphicFrameMkLst>
        </pc:graphicFrameChg>
        <pc:graphicFrameChg chg="add del mod">
          <ac:chgData name="Sam Purle" userId="7ebcac23-73d8-4ece-8f0a-d1881ab999fd" providerId="ADAL" clId="{C5C781CB-DFC2-4A93-B9C3-F131FF478C41}" dt="2020-09-02T15:47:45.302" v="595" actId="478"/>
          <ac:graphicFrameMkLst>
            <pc:docMk/>
            <pc:sldMk cId="534465788" sldId="265"/>
            <ac:graphicFrameMk id="5" creationId="{B04A1C99-64FB-4EB8-907F-73B0A8FB97E4}"/>
          </ac:graphicFrameMkLst>
        </pc:graphicFrameChg>
        <pc:graphicFrameChg chg="add mod">
          <ac:chgData name="Sam Purle" userId="7ebcac23-73d8-4ece-8f0a-d1881ab999fd" providerId="ADAL" clId="{C5C781CB-DFC2-4A93-B9C3-F131FF478C41}" dt="2020-09-03T07:03:17.549" v="953" actId="1076"/>
          <ac:graphicFrameMkLst>
            <pc:docMk/>
            <pc:sldMk cId="534465788" sldId="265"/>
            <ac:graphicFrameMk id="5" creationId="{EC39577E-52C4-4BC2-B2DB-BDD1E6215211}"/>
          </ac:graphicFrameMkLst>
        </pc:graphicFrameChg>
        <pc:graphicFrameChg chg="add mod">
          <ac:chgData name="Sam Purle" userId="7ebcac23-73d8-4ece-8f0a-d1881ab999fd" providerId="ADAL" clId="{C5C781CB-DFC2-4A93-B9C3-F131FF478C41}" dt="2020-09-02T15:50:51.712" v="605" actId="1076"/>
          <ac:graphicFrameMkLst>
            <pc:docMk/>
            <pc:sldMk cId="534465788" sldId="265"/>
            <ac:graphicFrameMk id="8" creationId="{8F1A864F-17DD-4FAF-8E48-E91B995B56EF}"/>
          </ac:graphicFrameMkLst>
        </pc:graphicFrameChg>
        <pc:graphicFrameChg chg="del">
          <ac:chgData name="Sam Purle" userId="7ebcac23-73d8-4ece-8f0a-d1881ab999fd" providerId="ADAL" clId="{C5C781CB-DFC2-4A93-B9C3-F131FF478C41}" dt="2020-09-02T15:48:02.361" v="596" actId="478"/>
          <ac:graphicFrameMkLst>
            <pc:docMk/>
            <pc:sldMk cId="534465788" sldId="265"/>
            <ac:graphicFrameMk id="10" creationId="{A8ACCD38-4361-492A-B4F7-0DAB8F20111D}"/>
          </ac:graphicFrameMkLst>
        </pc:graphicFrameChg>
        <pc:graphicFrameChg chg="add del mod">
          <ac:chgData name="Sam Purle" userId="7ebcac23-73d8-4ece-8f0a-d1881ab999fd" providerId="ADAL" clId="{C5C781CB-DFC2-4A93-B9C3-F131FF478C41}" dt="2020-09-02T15:53:36.955" v="618" actId="478"/>
          <ac:graphicFrameMkLst>
            <pc:docMk/>
            <pc:sldMk cId="534465788" sldId="265"/>
            <ac:graphicFrameMk id="14" creationId="{483AFEC3-F392-4741-874D-9AC48AF54152}"/>
          </ac:graphicFrameMkLst>
        </pc:graphicFrameChg>
        <pc:graphicFrameChg chg="add mod">
          <ac:chgData name="Sam Purle" userId="7ebcac23-73d8-4ece-8f0a-d1881ab999fd" providerId="ADAL" clId="{C5C781CB-DFC2-4A93-B9C3-F131FF478C41}" dt="2020-09-02T15:53:40.438" v="621" actId="1076"/>
          <ac:graphicFrameMkLst>
            <pc:docMk/>
            <pc:sldMk cId="534465788" sldId="265"/>
            <ac:graphicFrameMk id="17" creationId="{E2DF0A34-94D7-4513-BF84-E47598CDFD0B}"/>
          </ac:graphicFrameMkLst>
        </pc:graphicFrameChg>
      </pc:sldChg>
      <pc:sldChg chg="modSp mod">
        <pc:chgData name="Sam Purle" userId="7ebcac23-73d8-4ece-8f0a-d1881ab999fd" providerId="ADAL" clId="{C5C781CB-DFC2-4A93-B9C3-F131FF478C41}" dt="2020-09-03T10:26:56.676" v="1677" actId="1076"/>
        <pc:sldMkLst>
          <pc:docMk/>
          <pc:sldMk cId="2257259086" sldId="267"/>
        </pc:sldMkLst>
        <pc:spChg chg="mod">
          <ac:chgData name="Sam Purle" userId="7ebcac23-73d8-4ece-8f0a-d1881ab999fd" providerId="ADAL" clId="{C5C781CB-DFC2-4A93-B9C3-F131FF478C41}" dt="2020-09-03T10:25:19.448" v="1654" actId="6549"/>
          <ac:spMkLst>
            <pc:docMk/>
            <pc:sldMk cId="2257259086" sldId="267"/>
            <ac:spMk id="4" creationId="{364C3527-12DA-45A8-8CA4-62196F37E3F1}"/>
          </ac:spMkLst>
        </pc:spChg>
        <pc:picChg chg="mod modCrop">
          <ac:chgData name="Sam Purle" userId="7ebcac23-73d8-4ece-8f0a-d1881ab999fd" providerId="ADAL" clId="{C5C781CB-DFC2-4A93-B9C3-F131FF478C41}" dt="2020-09-03T10:26:56.676" v="1677" actId="1076"/>
          <ac:picMkLst>
            <pc:docMk/>
            <pc:sldMk cId="2257259086" sldId="267"/>
            <ac:picMk id="16" creationId="{B0364680-B5C8-4762-8598-00E562A7F5C6}"/>
          </ac:picMkLst>
        </pc:picChg>
      </pc:sldChg>
      <pc:sldChg chg="addSp delSp modSp mod">
        <pc:chgData name="Sam Purle" userId="7ebcac23-73d8-4ece-8f0a-d1881ab999fd" providerId="ADAL" clId="{C5C781CB-DFC2-4A93-B9C3-F131FF478C41}" dt="2020-09-03T10:29:07.315" v="1689" actId="20577"/>
        <pc:sldMkLst>
          <pc:docMk/>
          <pc:sldMk cId="1791334714" sldId="268"/>
        </pc:sldMkLst>
        <pc:spChg chg="mod">
          <ac:chgData name="Sam Purle" userId="7ebcac23-73d8-4ece-8f0a-d1881ab999fd" providerId="ADAL" clId="{C5C781CB-DFC2-4A93-B9C3-F131FF478C41}" dt="2020-09-03T10:29:07.315" v="1689" actId="20577"/>
          <ac:spMkLst>
            <pc:docMk/>
            <pc:sldMk cId="1791334714" sldId="268"/>
            <ac:spMk id="4" creationId="{D41470D3-164B-4132-8BC6-10D00E76E64E}"/>
          </ac:spMkLst>
        </pc:spChg>
        <pc:spChg chg="add del mod">
          <ac:chgData name="Sam Purle" userId="7ebcac23-73d8-4ece-8f0a-d1881ab999fd" providerId="ADAL" clId="{C5C781CB-DFC2-4A93-B9C3-F131FF478C41}" dt="2020-09-03T10:25:14.380" v="1653" actId="22"/>
          <ac:spMkLst>
            <pc:docMk/>
            <pc:sldMk cId="1791334714" sldId="268"/>
            <ac:spMk id="5" creationId="{05BEE3A6-58F1-4495-B2E5-188BD4280B0E}"/>
          </ac:spMkLst>
        </pc:spChg>
        <pc:spChg chg="add del mod">
          <ac:chgData name="Sam Purle" userId="7ebcac23-73d8-4ece-8f0a-d1881ab999fd" providerId="ADAL" clId="{C5C781CB-DFC2-4A93-B9C3-F131FF478C41}" dt="2020-09-03T07:08:31.780" v="974" actId="22"/>
          <ac:spMkLst>
            <pc:docMk/>
            <pc:sldMk cId="1791334714" sldId="268"/>
            <ac:spMk id="5" creationId="{8E3823C0-B9D4-4164-AEF7-0543BFEE965B}"/>
          </ac:spMkLst>
        </pc:spChg>
        <pc:spChg chg="add del mod">
          <ac:chgData name="Sam Purle" userId="7ebcac23-73d8-4ece-8f0a-d1881ab999fd" providerId="ADAL" clId="{C5C781CB-DFC2-4A93-B9C3-F131FF478C41}" dt="2020-09-03T07:11:45.399" v="980" actId="22"/>
          <ac:spMkLst>
            <pc:docMk/>
            <pc:sldMk cId="1791334714" sldId="268"/>
            <ac:spMk id="11" creationId="{D830D4C1-56AE-4E42-BF11-302C13AE79E2}"/>
          </ac:spMkLst>
        </pc:spChg>
        <pc:graphicFrameChg chg="add del mod">
          <ac:chgData name="Sam Purle" userId="7ebcac23-73d8-4ece-8f0a-d1881ab999fd" providerId="ADAL" clId="{C5C781CB-DFC2-4A93-B9C3-F131FF478C41}" dt="2020-09-03T10:25:14.380" v="1653" actId="22"/>
          <ac:graphicFrameMkLst>
            <pc:docMk/>
            <pc:sldMk cId="1791334714" sldId="268"/>
            <ac:graphicFrameMk id="6" creationId="{07920C2B-D356-4D01-9983-4DD615C0883F}"/>
          </ac:graphicFrameMkLst>
        </pc:graphicFrameChg>
        <pc:graphicFrameChg chg="add del mod">
          <ac:chgData name="Sam Purle" userId="7ebcac23-73d8-4ece-8f0a-d1881ab999fd" providerId="ADAL" clId="{C5C781CB-DFC2-4A93-B9C3-F131FF478C41}" dt="2020-09-03T07:11:43.840" v="978" actId="478"/>
          <ac:graphicFrameMkLst>
            <pc:docMk/>
            <pc:sldMk cId="1791334714" sldId="268"/>
            <ac:graphicFrameMk id="6" creationId="{539AD397-43D7-41BC-B250-BAFC4087FF2A}"/>
          </ac:graphicFrameMkLst>
        </pc:graphicFrameChg>
        <pc:graphicFrameChg chg="del">
          <ac:chgData name="Sam Purle" userId="7ebcac23-73d8-4ece-8f0a-d1881ab999fd" providerId="ADAL" clId="{C5C781CB-DFC2-4A93-B9C3-F131FF478C41}" dt="2020-09-03T07:08:30.328" v="972" actId="478"/>
          <ac:graphicFrameMkLst>
            <pc:docMk/>
            <pc:sldMk cId="1791334714" sldId="268"/>
            <ac:graphicFrameMk id="7" creationId="{95BB17DC-05B5-45C6-AC89-57731A0D732E}"/>
          </ac:graphicFrameMkLst>
        </pc:graphicFrameChg>
        <pc:graphicFrameChg chg="add del mod">
          <ac:chgData name="Sam Purle" userId="7ebcac23-73d8-4ece-8f0a-d1881ab999fd" providerId="ADAL" clId="{C5C781CB-DFC2-4A93-B9C3-F131FF478C41}" dt="2020-09-03T10:25:13.216" v="1652" actId="478"/>
          <ac:graphicFrameMkLst>
            <pc:docMk/>
            <pc:sldMk cId="1791334714" sldId="268"/>
            <ac:graphicFrameMk id="14" creationId="{B556D72D-3827-488C-A5C2-E7995E1244A0}"/>
          </ac:graphicFrameMkLst>
        </pc:graphicFrameChg>
      </pc:sldChg>
      <pc:sldChg chg="addSp delSp modSp mod">
        <pc:chgData name="Sam Purle" userId="7ebcac23-73d8-4ece-8f0a-d1881ab999fd" providerId="ADAL" clId="{C5C781CB-DFC2-4A93-B9C3-F131FF478C41}" dt="2020-09-03T10:29:27.739" v="1738" actId="20577"/>
        <pc:sldMkLst>
          <pc:docMk/>
          <pc:sldMk cId="2254888481" sldId="269"/>
        </pc:sldMkLst>
        <pc:spChg chg="mod">
          <ac:chgData name="Sam Purle" userId="7ebcac23-73d8-4ece-8f0a-d1881ab999fd" providerId="ADAL" clId="{C5C781CB-DFC2-4A93-B9C3-F131FF478C41}" dt="2020-09-03T10:29:27.739" v="1738" actId="20577"/>
          <ac:spMkLst>
            <pc:docMk/>
            <pc:sldMk cId="2254888481" sldId="269"/>
            <ac:spMk id="4" creationId="{7379D1D2-18EE-436B-B5B7-C83E5216B0D2}"/>
          </ac:spMkLst>
        </pc:spChg>
        <pc:spChg chg="add del mod">
          <ac:chgData name="Sam Purle" userId="7ebcac23-73d8-4ece-8f0a-d1881ab999fd" providerId="ADAL" clId="{C5C781CB-DFC2-4A93-B9C3-F131FF478C41}" dt="2020-09-03T07:10:26.381" v="977" actId="22"/>
          <ac:spMkLst>
            <pc:docMk/>
            <pc:sldMk cId="2254888481" sldId="269"/>
            <ac:spMk id="5" creationId="{A73AB40D-3C13-47F4-BB9A-453C54B857E7}"/>
          </ac:spMkLst>
        </pc:spChg>
        <pc:spChg chg="add del mod">
          <ac:chgData name="Sam Purle" userId="7ebcac23-73d8-4ece-8f0a-d1881ab999fd" providerId="ADAL" clId="{C5C781CB-DFC2-4A93-B9C3-F131FF478C41}" dt="2020-09-03T07:11:53.812" v="983" actId="22"/>
          <ac:spMkLst>
            <pc:docMk/>
            <pc:sldMk cId="2254888481" sldId="269"/>
            <ac:spMk id="11" creationId="{7EC85DA3-51F8-4380-9F3F-A792CDCB19C5}"/>
          </ac:spMkLst>
        </pc:spChg>
        <pc:graphicFrameChg chg="add del mod">
          <ac:chgData name="Sam Purle" userId="7ebcac23-73d8-4ece-8f0a-d1881ab999fd" providerId="ADAL" clId="{C5C781CB-DFC2-4A93-B9C3-F131FF478C41}" dt="2020-09-03T07:11:52.281" v="981" actId="478"/>
          <ac:graphicFrameMkLst>
            <pc:docMk/>
            <pc:sldMk cId="2254888481" sldId="269"/>
            <ac:graphicFrameMk id="6" creationId="{3D7E1499-E6D5-474D-8E00-4E2F02C48496}"/>
          </ac:graphicFrameMkLst>
        </pc:graphicFrameChg>
        <pc:graphicFrameChg chg="del">
          <ac:chgData name="Sam Purle" userId="7ebcac23-73d8-4ece-8f0a-d1881ab999fd" providerId="ADAL" clId="{C5C781CB-DFC2-4A93-B9C3-F131FF478C41}" dt="2020-09-03T07:10:24.801" v="975" actId="478"/>
          <ac:graphicFrameMkLst>
            <pc:docMk/>
            <pc:sldMk cId="2254888481" sldId="269"/>
            <ac:graphicFrameMk id="10" creationId="{EA74CFAD-C479-4C14-91AC-6D05735CA826}"/>
          </ac:graphicFrameMkLst>
        </pc:graphicFrameChg>
        <pc:graphicFrameChg chg="add mod">
          <ac:chgData name="Sam Purle" userId="7ebcac23-73d8-4ece-8f0a-d1881ab999fd" providerId="ADAL" clId="{C5C781CB-DFC2-4A93-B9C3-F131FF478C41}" dt="2020-09-03T07:11:53.812" v="983" actId="22"/>
          <ac:graphicFrameMkLst>
            <pc:docMk/>
            <pc:sldMk cId="2254888481" sldId="269"/>
            <ac:graphicFrameMk id="14" creationId="{A03408D3-A669-4C90-835F-4BB5F4DF9756}"/>
          </ac:graphicFrameMkLst>
        </pc:graphicFrameChg>
      </pc:sldChg>
      <pc:sldChg chg="addSp delSp modSp mod">
        <pc:chgData name="Sam Purle" userId="7ebcac23-73d8-4ece-8f0a-d1881ab999fd" providerId="ADAL" clId="{C5C781CB-DFC2-4A93-B9C3-F131FF478C41}" dt="2020-09-03T07:07:23.132" v="971" actId="20577"/>
        <pc:sldMkLst>
          <pc:docMk/>
          <pc:sldMk cId="3936059993" sldId="270"/>
        </pc:sldMkLst>
        <pc:spChg chg="mod">
          <ac:chgData name="Sam Purle" userId="7ebcac23-73d8-4ece-8f0a-d1881ab999fd" providerId="ADAL" clId="{C5C781CB-DFC2-4A93-B9C3-F131FF478C41}" dt="2020-09-02T16:20:17.196" v="727" actId="26606"/>
          <ac:spMkLst>
            <pc:docMk/>
            <pc:sldMk cId="3936059993" sldId="270"/>
            <ac:spMk id="3" creationId="{21BBD596-0F47-48E7-9F75-10CA5022BACC}"/>
          </ac:spMkLst>
        </pc:spChg>
        <pc:spChg chg="mod">
          <ac:chgData name="Sam Purle" userId="7ebcac23-73d8-4ece-8f0a-d1881ab999fd" providerId="ADAL" clId="{C5C781CB-DFC2-4A93-B9C3-F131FF478C41}" dt="2020-09-03T07:07:23.132" v="971" actId="20577"/>
          <ac:spMkLst>
            <pc:docMk/>
            <pc:sldMk cId="3936059993" sldId="270"/>
            <ac:spMk id="4" creationId="{7C10829B-5687-4E68-A58B-524D38C9C2AB}"/>
          </ac:spMkLst>
        </pc:spChg>
        <pc:spChg chg="add del mod">
          <ac:chgData name="Sam Purle" userId="7ebcac23-73d8-4ece-8f0a-d1881ab999fd" providerId="ADAL" clId="{C5C781CB-DFC2-4A93-B9C3-F131FF478C41}" dt="2020-09-03T07:06:21.234" v="957" actId="22"/>
          <ac:spMkLst>
            <pc:docMk/>
            <pc:sldMk cId="3936059993" sldId="270"/>
            <ac:spMk id="5" creationId="{4D4C6E4F-D8AD-4083-A157-C105A6C518D5}"/>
          </ac:spMkLst>
        </pc:spChg>
        <pc:picChg chg="add del">
          <ac:chgData name="Sam Purle" userId="7ebcac23-73d8-4ece-8f0a-d1881ab999fd" providerId="ADAL" clId="{C5C781CB-DFC2-4A93-B9C3-F131FF478C41}" dt="2020-09-03T07:06:19.983" v="956" actId="22"/>
          <ac:picMkLst>
            <pc:docMk/>
            <pc:sldMk cId="3936059993" sldId="270"/>
            <ac:picMk id="7" creationId="{A290A2F2-6D18-497F-BADA-B3154D87E2E7}"/>
          </ac:picMkLst>
        </pc:picChg>
        <pc:picChg chg="add mod ord modCrop">
          <ac:chgData name="Sam Purle" userId="7ebcac23-73d8-4ece-8f0a-d1881ab999fd" providerId="ADAL" clId="{C5C781CB-DFC2-4A93-B9C3-F131FF478C41}" dt="2020-09-03T07:06:43.948" v="962" actId="1076"/>
          <ac:picMkLst>
            <pc:docMk/>
            <pc:sldMk cId="3936059993" sldId="270"/>
            <ac:picMk id="9" creationId="{31260381-16FC-4F3F-8B1E-D11D17D35DFB}"/>
          </ac:picMkLst>
        </pc:picChg>
        <pc:picChg chg="del mod ord">
          <ac:chgData name="Sam Purle" userId="7ebcac23-73d8-4ece-8f0a-d1881ab999fd" providerId="ADAL" clId="{C5C781CB-DFC2-4A93-B9C3-F131FF478C41}" dt="2020-09-03T07:06:17.820" v="954" actId="478"/>
          <ac:picMkLst>
            <pc:docMk/>
            <pc:sldMk cId="3936059993" sldId="270"/>
            <ac:picMk id="14" creationId="{AC6F3186-2B1C-4AA9-A3DE-115D86AC4709}"/>
          </ac:picMkLst>
        </pc:picChg>
      </pc:sldChg>
      <pc:sldChg chg="addSp delSp modSp add mod">
        <pc:chgData name="Sam Purle" userId="7ebcac23-73d8-4ece-8f0a-d1881ab999fd" providerId="ADAL" clId="{C5C781CB-DFC2-4A93-B9C3-F131FF478C41}" dt="2020-09-02T16:41:27.401" v="734" actId="21"/>
        <pc:sldMkLst>
          <pc:docMk/>
          <pc:sldMk cId="212104031" sldId="271"/>
        </pc:sldMkLst>
        <pc:spChg chg="mod">
          <ac:chgData name="Sam Purle" userId="7ebcac23-73d8-4ece-8f0a-d1881ab999fd" providerId="ADAL" clId="{C5C781CB-DFC2-4A93-B9C3-F131FF478C41}" dt="2020-09-02T14:49:45.241" v="20" actId="20577"/>
          <ac:spMkLst>
            <pc:docMk/>
            <pc:sldMk cId="212104031" sldId="271"/>
            <ac:spMk id="2" creationId="{7F9A6078-EB2D-4CD5-B593-8BB47DD75A4F}"/>
          </ac:spMkLst>
        </pc:spChg>
        <pc:spChg chg="mod">
          <ac:chgData name="Sam Purle" userId="7ebcac23-73d8-4ece-8f0a-d1881ab999fd" providerId="ADAL" clId="{C5C781CB-DFC2-4A93-B9C3-F131FF478C41}" dt="2020-09-02T14:55:36.686" v="482" actId="20577"/>
          <ac:spMkLst>
            <pc:docMk/>
            <pc:sldMk cId="212104031" sldId="271"/>
            <ac:spMk id="3" creationId="{34AD6E93-EE04-4965-BCF6-CE7E16F68836}"/>
          </ac:spMkLst>
        </pc:spChg>
        <pc:graphicFrameChg chg="add del mod">
          <ac:chgData name="Sam Purle" userId="7ebcac23-73d8-4ece-8f0a-d1881ab999fd" providerId="ADAL" clId="{C5C781CB-DFC2-4A93-B9C3-F131FF478C41}" dt="2020-09-02T16:41:27.401" v="734" actId="21"/>
          <ac:graphicFrameMkLst>
            <pc:docMk/>
            <pc:sldMk cId="212104031" sldId="271"/>
            <ac:graphicFrameMk id="5" creationId="{0198A6DC-975E-4778-B197-11DDADA50767}"/>
          </ac:graphicFrameMkLst>
        </pc:graphicFrameChg>
      </pc:sldChg>
      <pc:sldChg chg="addSp delSp modSp new mod ord">
        <pc:chgData name="Sam Purle" userId="7ebcac23-73d8-4ece-8f0a-d1881ab999fd" providerId="ADAL" clId="{C5C781CB-DFC2-4A93-B9C3-F131FF478C41}" dt="2020-09-02T16:21:45.197" v="729" actId="14100"/>
        <pc:sldMkLst>
          <pc:docMk/>
          <pc:sldMk cId="745944237" sldId="272"/>
        </pc:sldMkLst>
        <pc:spChg chg="del">
          <ac:chgData name="Sam Purle" userId="7ebcac23-73d8-4ece-8f0a-d1881ab999fd" providerId="ADAL" clId="{C5C781CB-DFC2-4A93-B9C3-F131FF478C41}" dt="2020-09-02T14:50:01.402" v="24" actId="22"/>
          <ac:spMkLst>
            <pc:docMk/>
            <pc:sldMk cId="745944237" sldId="272"/>
            <ac:spMk id="2" creationId="{0BA0CC98-B150-43BC-950C-02879816B1EA}"/>
          </ac:spMkLst>
        </pc:spChg>
        <pc:spChg chg="mod">
          <ac:chgData name="Sam Purle" userId="7ebcac23-73d8-4ece-8f0a-d1881ab999fd" providerId="ADAL" clId="{C5C781CB-DFC2-4A93-B9C3-F131FF478C41}" dt="2020-09-02T14:50:46.579" v="63" actId="20577"/>
          <ac:spMkLst>
            <pc:docMk/>
            <pc:sldMk cId="745944237" sldId="272"/>
            <ac:spMk id="3" creationId="{2FC51F0E-23A3-4D76-880E-DD5A7966A61C}"/>
          </ac:spMkLst>
        </pc:spChg>
        <pc:spChg chg="del">
          <ac:chgData name="Sam Purle" userId="7ebcac23-73d8-4ece-8f0a-d1881ab999fd" providerId="ADAL" clId="{C5C781CB-DFC2-4A93-B9C3-F131FF478C41}" dt="2020-09-02T16:01:41.902" v="691" actId="478"/>
          <ac:spMkLst>
            <pc:docMk/>
            <pc:sldMk cId="745944237" sldId="272"/>
            <ac:spMk id="4" creationId="{94646381-3794-4F0D-AB97-01BCC43E12C3}"/>
          </ac:spMkLst>
        </pc:spChg>
        <pc:picChg chg="add mod ord modCrop">
          <ac:chgData name="Sam Purle" userId="7ebcac23-73d8-4ece-8f0a-d1881ab999fd" providerId="ADAL" clId="{C5C781CB-DFC2-4A93-B9C3-F131FF478C41}" dt="2020-09-02T16:21:45.197" v="729" actId="14100"/>
          <ac:picMkLst>
            <pc:docMk/>
            <pc:sldMk cId="745944237" sldId="272"/>
            <ac:picMk id="6" creationId="{4AE0DD0C-3AC7-40A7-9FFB-231BE2467C69}"/>
          </ac:picMkLst>
        </pc:picChg>
      </pc:sldChg>
      <pc:sldChg chg="add del">
        <pc:chgData name="Sam Purle" userId="7ebcac23-73d8-4ece-8f0a-d1881ab999fd" providerId="ADAL" clId="{C5C781CB-DFC2-4A93-B9C3-F131FF478C41}" dt="2020-09-02T14:49:56.790" v="23"/>
        <pc:sldMkLst>
          <pc:docMk/>
          <pc:sldMk cId="1255327751" sldId="273"/>
        </pc:sldMkLst>
      </pc:sldChg>
      <pc:sldChg chg="addSp delSp modSp new mod ord">
        <pc:chgData name="Sam Purle" userId="7ebcac23-73d8-4ece-8f0a-d1881ab999fd" providerId="ADAL" clId="{C5C781CB-DFC2-4A93-B9C3-F131FF478C41}" dt="2020-09-03T07:20:09.822" v="1021" actId="1076"/>
        <pc:sldMkLst>
          <pc:docMk/>
          <pc:sldMk cId="3734433087" sldId="273"/>
        </pc:sldMkLst>
        <pc:spChg chg="del">
          <ac:chgData name="Sam Purle" userId="7ebcac23-73d8-4ece-8f0a-d1881ab999fd" providerId="ADAL" clId="{C5C781CB-DFC2-4A93-B9C3-F131FF478C41}" dt="2020-09-02T14:52:46.489" v="69" actId="22"/>
          <ac:spMkLst>
            <pc:docMk/>
            <pc:sldMk cId="3734433087" sldId="273"/>
            <ac:spMk id="2" creationId="{BE0DA3C6-14A0-490B-92C9-91643ACFF006}"/>
          </ac:spMkLst>
        </pc:spChg>
        <pc:spChg chg="mod">
          <ac:chgData name="Sam Purle" userId="7ebcac23-73d8-4ece-8f0a-d1881ab999fd" providerId="ADAL" clId="{C5C781CB-DFC2-4A93-B9C3-F131FF478C41}" dt="2020-09-02T14:53:27.215" v="91" actId="20577"/>
          <ac:spMkLst>
            <pc:docMk/>
            <pc:sldMk cId="3734433087" sldId="273"/>
            <ac:spMk id="3" creationId="{A1A2447B-9265-41DE-BC65-968F939654A6}"/>
          </ac:spMkLst>
        </pc:spChg>
        <pc:spChg chg="mod">
          <ac:chgData name="Sam Purle" userId="7ebcac23-73d8-4ece-8f0a-d1881ab999fd" providerId="ADAL" clId="{C5C781CB-DFC2-4A93-B9C3-F131FF478C41}" dt="2020-09-02T15:56:26.921" v="686" actId="20577"/>
          <ac:spMkLst>
            <pc:docMk/>
            <pc:sldMk cId="3734433087" sldId="273"/>
            <ac:spMk id="4" creationId="{04D68AFF-F337-4D73-8925-E594301A10D7}"/>
          </ac:spMkLst>
        </pc:spChg>
        <pc:spChg chg="add del mod">
          <ac:chgData name="Sam Purle" userId="7ebcac23-73d8-4ece-8f0a-d1881ab999fd" providerId="ADAL" clId="{C5C781CB-DFC2-4A93-B9C3-F131FF478C41}" dt="2020-09-03T07:19:04.732" v="1003" actId="22"/>
          <ac:spMkLst>
            <pc:docMk/>
            <pc:sldMk cId="3734433087" sldId="273"/>
            <ac:spMk id="5" creationId="{47D515EF-C0E3-4471-B20D-900945C591D1}"/>
          </ac:spMkLst>
        </pc:spChg>
        <pc:picChg chg="add del mod ord modCrop">
          <ac:chgData name="Sam Purle" userId="7ebcac23-73d8-4ece-8f0a-d1881ab999fd" providerId="ADAL" clId="{C5C781CB-DFC2-4A93-B9C3-F131FF478C41}" dt="2020-09-03T07:18:21.223" v="998" actId="478"/>
          <ac:picMkLst>
            <pc:docMk/>
            <pc:sldMk cId="3734433087" sldId="273"/>
            <ac:picMk id="6" creationId="{D956A405-3C79-4BC4-90F4-73FFA7EEB85F}"/>
          </ac:picMkLst>
        </pc:picChg>
        <pc:picChg chg="add del mod">
          <ac:chgData name="Sam Purle" userId="7ebcac23-73d8-4ece-8f0a-d1881ab999fd" providerId="ADAL" clId="{C5C781CB-DFC2-4A93-B9C3-F131FF478C41}" dt="2020-09-03T07:19:03.457" v="1002" actId="478"/>
          <ac:picMkLst>
            <pc:docMk/>
            <pc:sldMk cId="3734433087" sldId="273"/>
            <ac:picMk id="8" creationId="{6FBD7D72-FBA8-4489-BBA4-CCA6FB779452}"/>
          </ac:picMkLst>
        </pc:picChg>
        <pc:picChg chg="add mod ord modCrop">
          <ac:chgData name="Sam Purle" userId="7ebcac23-73d8-4ece-8f0a-d1881ab999fd" providerId="ADAL" clId="{C5C781CB-DFC2-4A93-B9C3-F131FF478C41}" dt="2020-09-03T07:19:52.969" v="1019" actId="1076"/>
          <ac:picMkLst>
            <pc:docMk/>
            <pc:sldMk cId="3734433087" sldId="273"/>
            <ac:picMk id="10" creationId="{F34A3AF4-122D-4979-8D82-BB5FD2F31106}"/>
          </ac:picMkLst>
        </pc:picChg>
        <pc:picChg chg="add mod">
          <ac:chgData name="Sam Purle" userId="7ebcac23-73d8-4ece-8f0a-d1881ab999fd" providerId="ADAL" clId="{C5C781CB-DFC2-4A93-B9C3-F131FF478C41}" dt="2020-09-03T07:20:09.822" v="1021" actId="1076"/>
          <ac:picMkLst>
            <pc:docMk/>
            <pc:sldMk cId="3734433087" sldId="273"/>
            <ac:picMk id="12" creationId="{91482E75-73AE-4104-90BF-6D5CE247C739}"/>
          </ac:picMkLst>
        </pc:picChg>
      </pc:sldChg>
      <pc:sldChg chg="addSp delSp modSp">
        <pc:chgData name="Sam Purle" userId="7ebcac23-73d8-4ece-8f0a-d1881ab999fd" providerId="ADAL" clId="{C5C781CB-DFC2-4A93-B9C3-F131FF478C41}" dt="2020-09-02T16:15:10.762" v="702" actId="478"/>
        <pc:sldMkLst>
          <pc:docMk/>
          <pc:sldMk cId="1048740042" sldId="278"/>
        </pc:sldMkLst>
        <pc:picChg chg="add del mod">
          <ac:chgData name="Sam Purle" userId="7ebcac23-73d8-4ece-8f0a-d1881ab999fd" providerId="ADAL" clId="{C5C781CB-DFC2-4A93-B9C3-F131FF478C41}" dt="2020-09-02T16:14:46.585" v="697" actId="478"/>
          <ac:picMkLst>
            <pc:docMk/>
            <pc:sldMk cId="1048740042" sldId="278"/>
            <ac:picMk id="1026" creationId="{B73D4DAC-D24F-441A-8DF2-8D8497D43AE2}"/>
          </ac:picMkLst>
        </pc:picChg>
        <pc:picChg chg="add del mod">
          <ac:chgData name="Sam Purle" userId="7ebcac23-73d8-4ece-8f0a-d1881ab999fd" providerId="ADAL" clId="{C5C781CB-DFC2-4A93-B9C3-F131FF478C41}" dt="2020-09-02T16:15:10.762" v="702" actId="478"/>
          <ac:picMkLst>
            <pc:docMk/>
            <pc:sldMk cId="1048740042" sldId="278"/>
            <ac:picMk id="1028" creationId="{D68C27A0-D30E-4607-933D-C554012E48A2}"/>
          </ac:picMkLst>
        </pc:picChg>
      </pc:sldChg>
      <pc:sldChg chg="del">
        <pc:chgData name="Sam Purle" userId="7ebcac23-73d8-4ece-8f0a-d1881ab999fd" providerId="ADAL" clId="{C5C781CB-DFC2-4A93-B9C3-F131FF478C41}" dt="2020-09-02T16:18:17.089" v="722" actId="2696"/>
        <pc:sldMkLst>
          <pc:docMk/>
          <pc:sldMk cId="3776364584" sldId="279"/>
        </pc:sldMkLst>
      </pc:sldChg>
      <pc:sldChg chg="addSp delSp modSp add mod modClrScheme chgLayout">
        <pc:chgData name="Sam Purle" userId="7ebcac23-73d8-4ece-8f0a-d1881ab999fd" providerId="ADAL" clId="{C5C781CB-DFC2-4A93-B9C3-F131FF478C41}" dt="2020-09-02T16:17:31.745" v="714" actId="1076"/>
        <pc:sldMkLst>
          <pc:docMk/>
          <pc:sldMk cId="1850534403" sldId="282"/>
        </pc:sldMkLst>
        <pc:spChg chg="mod ord">
          <ac:chgData name="Sam Purle" userId="7ebcac23-73d8-4ece-8f0a-d1881ab999fd" providerId="ADAL" clId="{C5C781CB-DFC2-4A93-B9C3-F131FF478C41}" dt="2020-09-02T16:17:10.281" v="705" actId="700"/>
          <ac:spMkLst>
            <pc:docMk/>
            <pc:sldMk cId="1850534403" sldId="282"/>
            <ac:spMk id="2" creationId="{A86C8284-08F4-410E-A419-8609A9F732CA}"/>
          </ac:spMkLst>
        </pc:spChg>
        <pc:spChg chg="add del mod ord">
          <ac:chgData name="Sam Purle" userId="7ebcac23-73d8-4ece-8f0a-d1881ab999fd" providerId="ADAL" clId="{C5C781CB-DFC2-4A93-B9C3-F131FF478C41}" dt="2020-09-02T16:17:19.751" v="709" actId="22"/>
          <ac:spMkLst>
            <pc:docMk/>
            <pc:sldMk cId="1850534403" sldId="282"/>
            <ac:spMk id="3" creationId="{14DB9554-563F-43F1-ABB2-0A7EDB963A18}"/>
          </ac:spMkLst>
        </pc:spChg>
        <pc:spChg chg="add del mod ord">
          <ac:chgData name="Sam Purle" userId="7ebcac23-73d8-4ece-8f0a-d1881ab999fd" providerId="ADAL" clId="{C5C781CB-DFC2-4A93-B9C3-F131FF478C41}" dt="2020-09-02T16:17:29.423" v="713" actId="478"/>
          <ac:spMkLst>
            <pc:docMk/>
            <pc:sldMk cId="1850534403" sldId="282"/>
            <ac:spMk id="4" creationId="{FD065587-3448-4CA0-9BB3-73CB9AE5E5A6}"/>
          </ac:spMkLst>
        </pc:spChg>
        <pc:spChg chg="mod">
          <ac:chgData name="Sam Purle" userId="7ebcac23-73d8-4ece-8f0a-d1881ab999fd" providerId="ADAL" clId="{C5C781CB-DFC2-4A93-B9C3-F131FF478C41}" dt="2020-09-02T16:17:31.745" v="714" actId="1076"/>
          <ac:spMkLst>
            <pc:docMk/>
            <pc:sldMk cId="1850534403" sldId="282"/>
            <ac:spMk id="8" creationId="{765314C6-931F-4D83-8602-430E9A6E80DD}"/>
          </ac:spMkLst>
        </pc:spChg>
        <pc:graphicFrameChg chg="add del mod">
          <ac:chgData name="Sam Purle" userId="7ebcac23-73d8-4ece-8f0a-d1881ab999fd" providerId="ADAL" clId="{C5C781CB-DFC2-4A93-B9C3-F131FF478C41}" dt="2020-09-02T16:17:17.129" v="707" actId="22"/>
          <ac:graphicFrameMkLst>
            <pc:docMk/>
            <pc:sldMk cId="1850534403" sldId="282"/>
            <ac:graphicFrameMk id="5" creationId="{AD5F788C-7889-4BA5-9519-5E88579ADD3D}"/>
          </ac:graphicFrameMkLst>
        </pc:graphicFrameChg>
        <pc:graphicFrameChg chg="del">
          <ac:chgData name="Sam Purle" userId="7ebcac23-73d8-4ece-8f0a-d1881ab999fd" providerId="ADAL" clId="{C5C781CB-DFC2-4A93-B9C3-F131FF478C41}" dt="2020-09-02T16:17:19.063" v="708" actId="21"/>
          <ac:graphicFrameMkLst>
            <pc:docMk/>
            <pc:sldMk cId="1850534403" sldId="282"/>
            <ac:graphicFrameMk id="6" creationId="{158F9B1D-6973-4FE9-A361-983881F1D67D}"/>
          </ac:graphicFrameMkLst>
        </pc:graphicFrameChg>
        <pc:graphicFrameChg chg="add mod">
          <ac:chgData name="Sam Purle" userId="7ebcac23-73d8-4ece-8f0a-d1881ab999fd" providerId="ADAL" clId="{C5C781CB-DFC2-4A93-B9C3-F131FF478C41}" dt="2020-09-02T16:17:19.751" v="709" actId="22"/>
          <ac:graphicFrameMkLst>
            <pc:docMk/>
            <pc:sldMk cId="1850534403" sldId="282"/>
            <ac:graphicFrameMk id="10" creationId="{30DA06FB-CFD6-469E-82FD-8F8DF804F348}"/>
          </ac:graphicFrameMkLst>
        </pc:graphicFrameChg>
      </pc:sldChg>
      <pc:sldChg chg="addSp delSp modSp add mod modClrScheme chgLayout">
        <pc:chgData name="Sam Purle" userId="7ebcac23-73d8-4ece-8f0a-d1881ab999fd" providerId="ADAL" clId="{C5C781CB-DFC2-4A93-B9C3-F131FF478C41}" dt="2020-09-02T16:39:59.244" v="730" actId="21"/>
        <pc:sldMkLst>
          <pc:docMk/>
          <pc:sldMk cId="3039000643" sldId="283"/>
        </pc:sldMkLst>
        <pc:spChg chg="mod ord">
          <ac:chgData name="Sam Purle" userId="7ebcac23-73d8-4ece-8f0a-d1881ab999fd" providerId="ADAL" clId="{C5C781CB-DFC2-4A93-B9C3-F131FF478C41}" dt="2020-09-02T16:17:42.036" v="715" actId="700"/>
          <ac:spMkLst>
            <pc:docMk/>
            <pc:sldMk cId="3039000643" sldId="283"/>
            <ac:spMk id="2" creationId="{A86C8284-08F4-410E-A419-8609A9F732CA}"/>
          </ac:spMkLst>
        </pc:spChg>
        <pc:spChg chg="mod">
          <ac:chgData name="Sam Purle" userId="7ebcac23-73d8-4ece-8f0a-d1881ab999fd" providerId="ADAL" clId="{C5C781CB-DFC2-4A93-B9C3-F131FF478C41}" dt="2020-09-02T16:17:49.566" v="718" actId="1076"/>
          <ac:spMkLst>
            <pc:docMk/>
            <pc:sldMk cId="3039000643" sldId="283"/>
            <ac:spMk id="4" creationId="{04D98D3E-5574-496A-AC98-70D2EB735EE0}"/>
          </ac:spMkLst>
        </pc:spChg>
        <pc:spChg chg="add del mod ord">
          <ac:chgData name="Sam Purle" userId="7ebcac23-73d8-4ece-8f0a-d1881ab999fd" providerId="ADAL" clId="{C5C781CB-DFC2-4A93-B9C3-F131FF478C41}" dt="2020-09-02T16:17:46.075" v="717" actId="22"/>
          <ac:spMkLst>
            <pc:docMk/>
            <pc:sldMk cId="3039000643" sldId="283"/>
            <ac:spMk id="5" creationId="{FFE51BE3-9A70-4E44-97C5-B21D1A418BD4}"/>
          </ac:spMkLst>
        </pc:spChg>
        <pc:spChg chg="add del mod ord">
          <ac:chgData name="Sam Purle" userId="7ebcac23-73d8-4ece-8f0a-d1881ab999fd" providerId="ADAL" clId="{C5C781CB-DFC2-4A93-B9C3-F131FF478C41}" dt="2020-09-02T16:17:50.742" v="719" actId="478"/>
          <ac:spMkLst>
            <pc:docMk/>
            <pc:sldMk cId="3039000643" sldId="283"/>
            <ac:spMk id="6" creationId="{5C1C677E-851F-4243-BC76-93D818C1397E}"/>
          </ac:spMkLst>
        </pc:spChg>
        <pc:graphicFrameChg chg="del">
          <ac:chgData name="Sam Purle" userId="7ebcac23-73d8-4ece-8f0a-d1881ab999fd" providerId="ADAL" clId="{C5C781CB-DFC2-4A93-B9C3-F131FF478C41}" dt="2020-09-02T16:17:45.360" v="716" actId="21"/>
          <ac:graphicFrameMkLst>
            <pc:docMk/>
            <pc:sldMk cId="3039000643" sldId="283"/>
            <ac:graphicFrameMk id="3" creationId="{EB5CAFEE-B7A5-4DA7-8B11-1C3784A9386C}"/>
          </ac:graphicFrameMkLst>
        </pc:graphicFrameChg>
        <pc:graphicFrameChg chg="del">
          <ac:chgData name="Sam Purle" userId="7ebcac23-73d8-4ece-8f0a-d1881ab999fd" providerId="ADAL" clId="{C5C781CB-DFC2-4A93-B9C3-F131FF478C41}" dt="2020-09-02T16:39:59.244" v="730" actId="21"/>
          <ac:graphicFrameMkLst>
            <pc:docMk/>
            <pc:sldMk cId="3039000643" sldId="283"/>
            <ac:graphicFrameMk id="7" creationId="{9825B13E-AC68-40E0-8C61-264D4E962E6D}"/>
          </ac:graphicFrameMkLst>
        </pc:graphicFrameChg>
        <pc:graphicFrameChg chg="add mod">
          <ac:chgData name="Sam Purle" userId="7ebcac23-73d8-4ece-8f0a-d1881ab999fd" providerId="ADAL" clId="{C5C781CB-DFC2-4A93-B9C3-F131FF478C41}" dt="2020-09-02T16:17:46.075" v="717" actId="22"/>
          <ac:graphicFrameMkLst>
            <pc:docMk/>
            <pc:sldMk cId="3039000643" sldId="283"/>
            <ac:graphicFrameMk id="8" creationId="{623C5292-052C-4536-AF6D-980F46DEB5DA}"/>
          </ac:graphicFrameMkLst>
        </pc:graphicFrameChg>
      </pc:sldChg>
      <pc:sldChg chg="modSp mod">
        <pc:chgData name="Sam Purle" userId="7ebcac23-73d8-4ece-8f0a-d1881ab999fd" providerId="ADAL" clId="{C5C781CB-DFC2-4A93-B9C3-F131FF478C41}" dt="2020-09-03T07:20:28.690" v="1027" actId="113"/>
        <pc:sldMkLst>
          <pc:docMk/>
          <pc:sldMk cId="3909834316" sldId="285"/>
        </pc:sldMkLst>
        <pc:spChg chg="mod">
          <ac:chgData name="Sam Purle" userId="7ebcac23-73d8-4ece-8f0a-d1881ab999fd" providerId="ADAL" clId="{C5C781CB-DFC2-4A93-B9C3-F131FF478C41}" dt="2020-09-03T07:20:28.690" v="1027" actId="113"/>
          <ac:spMkLst>
            <pc:docMk/>
            <pc:sldMk cId="3909834316" sldId="285"/>
            <ac:spMk id="2" creationId="{C124040E-2372-4D25-B851-0CBD623A5DF7}"/>
          </ac:spMkLst>
        </pc:spChg>
      </pc:sldChg>
      <pc:sldChg chg="addSp delSp modSp mod ord">
        <pc:chgData name="Sam Purle" userId="7ebcac23-73d8-4ece-8f0a-d1881ab999fd" providerId="ADAL" clId="{C5C781CB-DFC2-4A93-B9C3-F131FF478C41}" dt="2020-09-03T08:27:49.754" v="1063" actId="1076"/>
        <pc:sldMkLst>
          <pc:docMk/>
          <pc:sldMk cId="2327640517" sldId="286"/>
        </pc:sldMkLst>
        <pc:spChg chg="mod">
          <ac:chgData name="Sam Purle" userId="7ebcac23-73d8-4ece-8f0a-d1881ab999fd" providerId="ADAL" clId="{C5C781CB-DFC2-4A93-B9C3-F131FF478C41}" dt="2020-09-02T16:49:31.516" v="950" actId="20577"/>
          <ac:spMkLst>
            <pc:docMk/>
            <pc:sldMk cId="2327640517" sldId="286"/>
            <ac:spMk id="3" creationId="{B833A752-3E64-4CE2-B731-8229300070CB}"/>
          </ac:spMkLst>
        </pc:spChg>
        <pc:spChg chg="add del mod">
          <ac:chgData name="Sam Purle" userId="7ebcac23-73d8-4ece-8f0a-d1881ab999fd" providerId="ADAL" clId="{C5C781CB-DFC2-4A93-B9C3-F131FF478C41}" dt="2020-09-03T08:27:40.882" v="1059"/>
          <ac:spMkLst>
            <pc:docMk/>
            <pc:sldMk cId="2327640517" sldId="286"/>
            <ac:spMk id="4" creationId="{3BD1254A-7EC0-437B-B091-041940B243A3}"/>
          </ac:spMkLst>
        </pc:spChg>
        <pc:spChg chg="add mod">
          <ac:chgData name="Sam Purle" userId="7ebcac23-73d8-4ece-8f0a-d1881ab999fd" providerId="ADAL" clId="{C5C781CB-DFC2-4A93-B9C3-F131FF478C41}" dt="2020-09-03T08:27:49.754" v="1063" actId="1076"/>
          <ac:spMkLst>
            <pc:docMk/>
            <pc:sldMk cId="2327640517" sldId="286"/>
            <ac:spMk id="5" creationId="{FA863BDB-44CF-4502-9B15-1AA81788ACBF}"/>
          </ac:spMkLst>
        </pc:spChg>
      </pc:sldChg>
      <pc:sldChg chg="new del">
        <pc:chgData name="Sam Purle" userId="7ebcac23-73d8-4ece-8f0a-d1881ab999fd" providerId="ADAL" clId="{C5C781CB-DFC2-4A93-B9C3-F131FF478C41}" dt="2020-09-03T08:32:12.634" v="1065" actId="2696"/>
        <pc:sldMkLst>
          <pc:docMk/>
          <pc:sldMk cId="1702644591" sldId="291"/>
        </pc:sldMkLst>
      </pc:sldChg>
      <pc:sldChg chg="modSp new mod">
        <pc:chgData name="Sam Purle" userId="7ebcac23-73d8-4ece-8f0a-d1881ab999fd" providerId="ADAL" clId="{C5C781CB-DFC2-4A93-B9C3-F131FF478C41}" dt="2020-09-03T10:25:12.738" v="1651" actId="20577"/>
        <pc:sldMkLst>
          <pc:docMk/>
          <pc:sldMk cId="2604518583" sldId="291"/>
        </pc:sldMkLst>
        <pc:spChg chg="mod">
          <ac:chgData name="Sam Purle" userId="7ebcac23-73d8-4ece-8f0a-d1881ab999fd" providerId="ADAL" clId="{C5C781CB-DFC2-4A93-B9C3-F131FF478C41}" dt="2020-09-03T08:32:24.639" v="1077" actId="20577"/>
          <ac:spMkLst>
            <pc:docMk/>
            <pc:sldMk cId="2604518583" sldId="291"/>
            <ac:spMk id="2" creationId="{A11B20CB-78B8-40E3-BE00-E896403725A9}"/>
          </ac:spMkLst>
        </pc:spChg>
        <pc:spChg chg="mod">
          <ac:chgData name="Sam Purle" userId="7ebcac23-73d8-4ece-8f0a-d1881ab999fd" providerId="ADAL" clId="{C5C781CB-DFC2-4A93-B9C3-F131FF478C41}" dt="2020-09-03T10:25:12.738" v="1651" actId="20577"/>
          <ac:spMkLst>
            <pc:docMk/>
            <pc:sldMk cId="2604518583" sldId="291"/>
            <ac:spMk id="3" creationId="{90B278C7-7AF3-4D30-9C4A-6D32A99F6EC4}"/>
          </ac:spMkLst>
        </pc:spChg>
      </pc:sldChg>
    </pc:docChg>
  </pc:docChgLst>
  <pc:docChgLst>
    <pc:chgData name="Ankush Thobhani" userId="S::ankushthobhani@kubrickgroup.com::43e937d4-32e7-4300-8f7f-4bf8c13eccea" providerId="AD" clId="Web-{F2BC3823-7F76-FC7A-28AE-89F0884CD5C9}"/>
    <pc:docChg chg="addSld modSld">
      <pc:chgData name="Ankush Thobhani" userId="S::ankushthobhani@kubrickgroup.com::43e937d4-32e7-4300-8f7f-4bf8c13eccea" providerId="AD" clId="Web-{F2BC3823-7F76-FC7A-28AE-89F0884CD5C9}" dt="2020-09-02T16:15:50.581" v="668" actId="1076"/>
      <pc:docMkLst>
        <pc:docMk/>
      </pc:docMkLst>
      <pc:sldChg chg="modSp">
        <pc:chgData name="Ankush Thobhani" userId="S::ankushthobhani@kubrickgroup.com::43e937d4-32e7-4300-8f7f-4bf8c13eccea" providerId="AD" clId="Web-{F2BC3823-7F76-FC7A-28AE-89F0884CD5C9}" dt="2020-09-02T15:57:55.389" v="1" actId="1076"/>
        <pc:sldMkLst>
          <pc:docMk/>
          <pc:sldMk cId="745944237" sldId="272"/>
        </pc:sldMkLst>
        <pc:picChg chg="mod">
          <ac:chgData name="Ankush Thobhani" userId="S::ankushthobhani@kubrickgroup.com::43e937d4-32e7-4300-8f7f-4bf8c13eccea" providerId="AD" clId="Web-{F2BC3823-7F76-FC7A-28AE-89F0884CD5C9}" dt="2020-09-02T15:57:55.389" v="1" actId="1076"/>
          <ac:picMkLst>
            <pc:docMk/>
            <pc:sldMk cId="745944237" sldId="272"/>
            <ac:picMk id="6" creationId="{4AE0DD0C-3AC7-40A7-9FFB-231BE2467C69}"/>
          </ac:picMkLst>
        </pc:picChg>
      </pc:sldChg>
      <pc:sldChg chg="addSp delSp modSp new">
        <pc:chgData name="Ankush Thobhani" userId="S::ankushthobhani@kubrickgroup.com::43e937d4-32e7-4300-8f7f-4bf8c13eccea" providerId="AD" clId="Web-{F2BC3823-7F76-FC7A-28AE-89F0884CD5C9}" dt="2020-09-02T16:15:50.581" v="668" actId="1076"/>
        <pc:sldMkLst>
          <pc:docMk/>
          <pc:sldMk cId="3781540792" sldId="275"/>
        </pc:sldMkLst>
        <pc:spChg chg="add del">
          <ac:chgData name="Ankush Thobhani" userId="S::ankushthobhani@kubrickgroup.com::43e937d4-32e7-4300-8f7f-4bf8c13eccea" providerId="AD" clId="Web-{F2BC3823-7F76-FC7A-28AE-89F0884CD5C9}" dt="2020-09-02T16:03:20.739" v="18"/>
          <ac:spMkLst>
            <pc:docMk/>
            <pc:sldMk cId="3781540792" sldId="275"/>
            <ac:spMk id="2" creationId="{57CD88B9-EADB-4E5F-8EF1-7A1B8CEEDE18}"/>
          </ac:spMkLst>
        </pc:spChg>
        <pc:spChg chg="mod">
          <ac:chgData name="Ankush Thobhani" userId="S::ankushthobhani@kubrickgroup.com::43e937d4-32e7-4300-8f7f-4bf8c13eccea" providerId="AD" clId="Web-{F2BC3823-7F76-FC7A-28AE-89F0884CD5C9}" dt="2020-09-02T16:03:30.926" v="19"/>
          <ac:spMkLst>
            <pc:docMk/>
            <pc:sldMk cId="3781540792" sldId="275"/>
            <ac:spMk id="3" creationId="{F8B16476-4521-4B3D-8D19-F1C906521EA5}"/>
          </ac:spMkLst>
        </pc:spChg>
        <pc:spChg chg="del">
          <ac:chgData name="Ankush Thobhani" userId="S::ankushthobhani@kubrickgroup.com::43e937d4-32e7-4300-8f7f-4bf8c13eccea" providerId="AD" clId="Web-{F2BC3823-7F76-FC7A-28AE-89F0884CD5C9}" dt="2020-09-02T16:03:30.926" v="19"/>
          <ac:spMkLst>
            <pc:docMk/>
            <pc:sldMk cId="3781540792" sldId="275"/>
            <ac:spMk id="4" creationId="{7ABD943E-A513-473F-B54F-4EE8DC12C5B5}"/>
          </ac:spMkLst>
        </pc:spChg>
        <pc:spChg chg="add del mod">
          <ac:chgData name="Ankush Thobhani" userId="S::ankushthobhani@kubrickgroup.com::43e937d4-32e7-4300-8f7f-4bf8c13eccea" providerId="AD" clId="Web-{F2BC3823-7F76-FC7A-28AE-89F0884CD5C9}" dt="2020-09-02T16:14:37.502" v="656"/>
          <ac:spMkLst>
            <pc:docMk/>
            <pc:sldMk cId="3781540792" sldId="275"/>
            <ac:spMk id="10" creationId="{9B99118A-48B2-40E7-B98A-35B5209E1ADB}"/>
          </ac:spMkLst>
        </pc:spChg>
        <pc:spChg chg="add mod">
          <ac:chgData name="Ankush Thobhani" userId="S::ankushthobhani@kubrickgroup.com::43e937d4-32e7-4300-8f7f-4bf8c13eccea" providerId="AD" clId="Web-{F2BC3823-7F76-FC7A-28AE-89F0884CD5C9}" dt="2020-09-02T16:11:12.170" v="644" actId="20577"/>
          <ac:spMkLst>
            <pc:docMk/>
            <pc:sldMk cId="3781540792" sldId="275"/>
            <ac:spMk id="11" creationId="{EE9D6482-7AAD-45D6-8A16-7E6AE4A18854}"/>
          </ac:spMkLst>
        </pc:spChg>
        <pc:spChg chg="add del mod">
          <ac:chgData name="Ankush Thobhani" userId="S::ankushthobhani@kubrickgroup.com::43e937d4-32e7-4300-8f7f-4bf8c13eccea" providerId="AD" clId="Web-{F2BC3823-7F76-FC7A-28AE-89F0884CD5C9}" dt="2020-09-02T16:15:05.721" v="659"/>
          <ac:spMkLst>
            <pc:docMk/>
            <pc:sldMk cId="3781540792" sldId="275"/>
            <ac:spMk id="13" creationId="{7ACF57EA-E9FE-4237-8139-EDE1A6702FC9}"/>
          </ac:spMkLst>
        </pc:spChg>
        <pc:picChg chg="add del mod ord modCrop">
          <ac:chgData name="Ankush Thobhani" userId="S::ankushthobhani@kubrickgroup.com::43e937d4-32e7-4300-8f7f-4bf8c13eccea" providerId="AD" clId="Web-{F2BC3823-7F76-FC7A-28AE-89F0884CD5C9}" dt="2020-09-02T16:02:05.394" v="15"/>
          <ac:picMkLst>
            <pc:docMk/>
            <pc:sldMk cId="3781540792" sldId="275"/>
            <ac:picMk id="5" creationId="{6AEB323A-EF07-40DD-A1DE-3FCEAAD31AD1}"/>
          </ac:picMkLst>
        </pc:picChg>
        <pc:picChg chg="add del mod ord modCrop">
          <ac:chgData name="Ankush Thobhani" userId="S::ankushthobhani@kubrickgroup.com::43e937d4-32e7-4300-8f7f-4bf8c13eccea" providerId="AD" clId="Web-{F2BC3823-7F76-FC7A-28AE-89F0884CD5C9}" dt="2020-09-02T16:14:50.065" v="657"/>
          <ac:picMkLst>
            <pc:docMk/>
            <pc:sldMk cId="3781540792" sldId="275"/>
            <ac:picMk id="6" creationId="{F5319A7E-F464-4262-9853-EB727C7B056A}"/>
          </ac:picMkLst>
        </pc:picChg>
        <pc:picChg chg="add mod">
          <ac:chgData name="Ankush Thobhani" userId="S::ankushthobhani@kubrickgroup.com::43e937d4-32e7-4300-8f7f-4bf8c13eccea" providerId="AD" clId="Web-{F2BC3823-7F76-FC7A-28AE-89F0884CD5C9}" dt="2020-09-02T16:15:41.612" v="665" actId="1076"/>
          <ac:picMkLst>
            <pc:docMk/>
            <pc:sldMk cId="3781540792" sldId="275"/>
            <ac:picMk id="7" creationId="{72A5605B-C899-48BF-A068-49B82827E5A1}"/>
          </ac:picMkLst>
        </pc:picChg>
        <pc:picChg chg="add mod">
          <ac:chgData name="Ankush Thobhani" userId="S::ankushthobhani@kubrickgroup.com::43e937d4-32e7-4300-8f7f-4bf8c13eccea" providerId="AD" clId="Web-{F2BC3823-7F76-FC7A-28AE-89F0884CD5C9}" dt="2020-09-02T16:15:50.581" v="668" actId="1076"/>
          <ac:picMkLst>
            <pc:docMk/>
            <pc:sldMk cId="3781540792" sldId="275"/>
            <ac:picMk id="8" creationId="{26E85DFF-0DDF-4FC4-A540-1AF6E13FC9FF}"/>
          </ac:picMkLst>
        </pc:picChg>
        <pc:picChg chg="add mod ord modCrop">
          <ac:chgData name="Ankush Thobhani" userId="S::ankushthobhani@kubrickgroup.com::43e937d4-32e7-4300-8f7f-4bf8c13eccea" providerId="AD" clId="Web-{F2BC3823-7F76-FC7A-28AE-89F0884CD5C9}" dt="2020-09-02T16:15:48.238" v="667" actId="1076"/>
          <ac:picMkLst>
            <pc:docMk/>
            <pc:sldMk cId="3781540792" sldId="275"/>
            <ac:picMk id="14" creationId="{33E586CC-93D2-453D-99F1-873FE987556B}"/>
          </ac:picMkLst>
        </pc:picChg>
      </pc:sldChg>
    </pc:docChg>
  </pc:docChgLst>
  <pc:docChgLst>
    <pc:chgData name="Ben Roche" userId="S::benroche@kubrickgroup.com::d3c4794b-a3cd-4f30-ad84-b1191a0ca024" providerId="AD" clId="Web-{1F19819C-5A79-449F-638B-EBD2444E7869}"/>
    <pc:docChg chg="addSld delSld modSld">
      <pc:chgData name="Ben Roche" userId="S::benroche@kubrickgroup.com::d3c4794b-a3cd-4f30-ad84-b1191a0ca024" providerId="AD" clId="Web-{1F19819C-5A79-449F-638B-EBD2444E7869}" dt="2020-09-02T20:47:05.556" v="2414" actId="20577"/>
      <pc:docMkLst>
        <pc:docMk/>
      </pc:docMkLst>
      <pc:sldChg chg="addSp delSp modSp modNotes">
        <pc:chgData name="Ben Roche" userId="S::benroche@kubrickgroup.com::d3c4794b-a3cd-4f30-ad84-b1191a0ca024" providerId="AD" clId="Web-{1F19819C-5A79-449F-638B-EBD2444E7869}" dt="2020-09-02T20:47:05.541" v="2413" actId="20577"/>
        <pc:sldMkLst>
          <pc:docMk/>
          <pc:sldMk cId="1850534403" sldId="282"/>
        </pc:sldMkLst>
        <pc:spChg chg="mod">
          <ac:chgData name="Ben Roche" userId="S::benroche@kubrickgroup.com::d3c4794b-a3cd-4f30-ad84-b1191a0ca024" providerId="AD" clId="Web-{1F19819C-5A79-449F-638B-EBD2444E7869}" dt="2020-09-02T19:51:13.288" v="0" actId="14100"/>
          <ac:spMkLst>
            <pc:docMk/>
            <pc:sldMk cId="1850534403" sldId="282"/>
            <ac:spMk id="2" creationId="{A86C8284-08F4-410E-A419-8609A9F732CA}"/>
          </ac:spMkLst>
        </pc:spChg>
        <pc:spChg chg="mod">
          <ac:chgData name="Ben Roche" userId="S::benroche@kubrickgroup.com::d3c4794b-a3cd-4f30-ad84-b1191a0ca024" providerId="AD" clId="Web-{1F19819C-5A79-449F-638B-EBD2444E7869}" dt="2020-09-02T20:47:05.541" v="2413" actId="20577"/>
          <ac:spMkLst>
            <pc:docMk/>
            <pc:sldMk cId="1850534403" sldId="282"/>
            <ac:spMk id="8" creationId="{765314C6-931F-4D83-8602-430E9A6E80DD}"/>
          </ac:spMkLst>
        </pc:spChg>
        <pc:graphicFrameChg chg="mod">
          <ac:chgData name="Ben Roche" userId="S::benroche@kubrickgroup.com::d3c4794b-a3cd-4f30-ad84-b1191a0ca024" providerId="AD" clId="Web-{1F19819C-5A79-449F-638B-EBD2444E7869}" dt="2020-09-02T20:46:30.400" v="2318" actId="1076"/>
          <ac:graphicFrameMkLst>
            <pc:docMk/>
            <pc:sldMk cId="1850534403" sldId="282"/>
            <ac:graphicFrameMk id="7" creationId="{7568E1C9-E783-4E0F-982A-9DCB53D5764B}"/>
          </ac:graphicFrameMkLst>
        </pc:graphicFrameChg>
        <pc:graphicFrameChg chg="mod">
          <ac:chgData name="Ben Roche" userId="S::benroche@kubrickgroup.com::d3c4794b-a3cd-4f30-ad84-b1191a0ca024" providerId="AD" clId="Web-{1F19819C-5A79-449F-638B-EBD2444E7869}" dt="2020-09-02T20:44:30.774" v="2239" actId="14100"/>
          <ac:graphicFrameMkLst>
            <pc:docMk/>
            <pc:sldMk cId="1850534403" sldId="282"/>
            <ac:graphicFrameMk id="10" creationId="{30DA06FB-CFD6-469E-82FD-8F8DF804F348}"/>
          </ac:graphicFrameMkLst>
        </pc:graphicFrameChg>
        <pc:graphicFrameChg chg="add mod modGraphic">
          <ac:chgData name="Ben Roche" userId="S::benroche@kubrickgroup.com::d3c4794b-a3cd-4f30-ad84-b1191a0ca024" providerId="AD" clId="Web-{1F19819C-5A79-449F-638B-EBD2444E7869}" dt="2020-09-02T20:44:23.056" v="2238"/>
          <ac:graphicFrameMkLst>
            <pc:docMk/>
            <pc:sldMk cId="1850534403" sldId="282"/>
            <ac:graphicFrameMk id="18" creationId="{19791236-85C6-493B-BD40-18682F768377}"/>
          </ac:graphicFrameMkLst>
        </pc:graphicFrameChg>
        <pc:graphicFrameChg chg="add del mod">
          <ac:chgData name="Ben Roche" userId="S::benroche@kubrickgroup.com::d3c4794b-a3cd-4f30-ad84-b1191a0ca024" providerId="AD" clId="Web-{1F19819C-5A79-449F-638B-EBD2444E7869}" dt="2020-09-02T20:42:53.555" v="2027"/>
          <ac:graphicFrameMkLst>
            <pc:docMk/>
            <pc:sldMk cId="1850534403" sldId="282"/>
            <ac:graphicFrameMk id="20" creationId="{A41276DD-3924-41F0-A2F2-C1CCC6A1991E}"/>
          </ac:graphicFrameMkLst>
        </pc:graphicFrameChg>
      </pc:sldChg>
      <pc:sldChg chg="addSp modSp modNotes">
        <pc:chgData name="Ben Roche" userId="S::benroche@kubrickgroup.com::d3c4794b-a3cd-4f30-ad84-b1191a0ca024" providerId="AD" clId="Web-{1F19819C-5A79-449F-638B-EBD2444E7869}" dt="2020-09-02T20:45:10.290" v="2241" actId="14100"/>
        <pc:sldMkLst>
          <pc:docMk/>
          <pc:sldMk cId="3039000643" sldId="283"/>
        </pc:sldMkLst>
        <pc:spChg chg="mod">
          <ac:chgData name="Ben Roche" userId="S::benroche@kubrickgroup.com::d3c4794b-a3cd-4f30-ad84-b1191a0ca024" providerId="AD" clId="Web-{1F19819C-5A79-449F-638B-EBD2444E7869}" dt="2020-09-02T19:56:18.384" v="6" actId="1076"/>
          <ac:spMkLst>
            <pc:docMk/>
            <pc:sldMk cId="3039000643" sldId="283"/>
            <ac:spMk id="2" creationId="{A86C8284-08F4-410E-A419-8609A9F732CA}"/>
          </ac:spMkLst>
        </pc:spChg>
        <pc:spChg chg="mod">
          <ac:chgData name="Ben Roche" userId="S::benroche@kubrickgroup.com::d3c4794b-a3cd-4f30-ad84-b1191a0ca024" providerId="AD" clId="Web-{1F19819C-5A79-449F-638B-EBD2444E7869}" dt="2020-09-02T20:45:10.290" v="2241" actId="14100"/>
          <ac:spMkLst>
            <pc:docMk/>
            <pc:sldMk cId="3039000643" sldId="283"/>
            <ac:spMk id="4" creationId="{04D98D3E-5574-496A-AC98-70D2EB735EE0}"/>
          </ac:spMkLst>
        </pc:spChg>
        <pc:graphicFrameChg chg="add mod modGraphic">
          <ac:chgData name="Ben Roche" userId="S::benroche@kubrickgroup.com::d3c4794b-a3cd-4f30-ad84-b1191a0ca024" providerId="AD" clId="Web-{1F19819C-5A79-449F-638B-EBD2444E7869}" dt="2020-09-02T20:10:49.239" v="556" actId="1076"/>
          <ac:graphicFrameMkLst>
            <pc:docMk/>
            <pc:sldMk cId="3039000643" sldId="283"/>
            <ac:graphicFrameMk id="3" creationId="{EBD10A91-7241-48CC-BC2D-D707746126FD}"/>
          </ac:graphicFrameMkLst>
        </pc:graphicFrameChg>
        <pc:graphicFrameChg chg="add mod modGraphic">
          <ac:chgData name="Ben Roche" userId="S::benroche@kubrickgroup.com::d3c4794b-a3cd-4f30-ad84-b1191a0ca024" providerId="AD" clId="Web-{1F19819C-5A79-449F-638B-EBD2444E7869}" dt="2020-09-02T20:10:19.348" v="541" actId="1076"/>
          <ac:graphicFrameMkLst>
            <pc:docMk/>
            <pc:sldMk cId="3039000643" sldId="283"/>
            <ac:graphicFrameMk id="5" creationId="{B3715336-5F1A-42A0-B0B6-DBDA3DBAA172}"/>
          </ac:graphicFrameMkLst>
        </pc:graphicFrameChg>
        <pc:graphicFrameChg chg="mod">
          <ac:chgData name="Ben Roche" userId="S::benroche@kubrickgroup.com::d3c4794b-a3cd-4f30-ad84-b1191a0ca024" providerId="AD" clId="Web-{1F19819C-5A79-449F-638B-EBD2444E7869}" dt="2020-09-02T20:08:23.988" v="400" actId="1076"/>
          <ac:graphicFrameMkLst>
            <pc:docMk/>
            <pc:sldMk cId="3039000643" sldId="283"/>
            <ac:graphicFrameMk id="8" creationId="{623C5292-052C-4536-AF6D-980F46DEB5DA}"/>
          </ac:graphicFrameMkLst>
        </pc:graphicFrameChg>
      </pc:sldChg>
      <pc:sldChg chg="del">
        <pc:chgData name="Ben Roche" userId="S::benroche@kubrickgroup.com::d3c4794b-a3cd-4f30-ad84-b1191a0ca024" providerId="AD" clId="Web-{1F19819C-5A79-449F-638B-EBD2444E7869}" dt="2020-09-02T20:45:00.493" v="2240"/>
        <pc:sldMkLst>
          <pc:docMk/>
          <pc:sldMk cId="2413188153" sldId="287"/>
        </pc:sldMkLst>
      </pc:sldChg>
      <pc:sldChg chg="addSp delSp modSp add replId modNotes">
        <pc:chgData name="Ben Roche" userId="S::benroche@kubrickgroup.com::d3c4794b-a3cd-4f30-ad84-b1191a0ca024" providerId="AD" clId="Web-{1F19819C-5A79-449F-638B-EBD2444E7869}" dt="2020-09-02T20:34:28.691" v="1620"/>
        <pc:sldMkLst>
          <pc:docMk/>
          <pc:sldMk cId="1646059020" sldId="289"/>
        </pc:sldMkLst>
        <pc:spChg chg="mod">
          <ac:chgData name="Ben Roche" userId="S::benroche@kubrickgroup.com::d3c4794b-a3cd-4f30-ad84-b1191a0ca024" providerId="AD" clId="Web-{1F19819C-5A79-449F-638B-EBD2444E7869}" dt="2020-09-02T19:57:07.822" v="29" actId="14100"/>
          <ac:spMkLst>
            <pc:docMk/>
            <pc:sldMk cId="1646059020" sldId="289"/>
            <ac:spMk id="2" creationId="{A86C8284-08F4-410E-A419-8609A9F732CA}"/>
          </ac:spMkLst>
        </pc:spChg>
        <pc:spChg chg="mod">
          <ac:chgData name="Ben Roche" userId="S::benroche@kubrickgroup.com::d3c4794b-a3cd-4f30-ad84-b1191a0ca024" providerId="AD" clId="Web-{1F19819C-5A79-449F-638B-EBD2444E7869}" dt="2020-09-02T20:33:50.004" v="1524" actId="1076"/>
          <ac:spMkLst>
            <pc:docMk/>
            <pc:sldMk cId="1646059020" sldId="289"/>
            <ac:spMk id="4" creationId="{04D98D3E-5574-496A-AC98-70D2EB735EE0}"/>
          </ac:spMkLst>
        </pc:spChg>
        <pc:spChg chg="add del mod">
          <ac:chgData name="Ben Roche" userId="S::benroche@kubrickgroup.com::d3c4794b-a3cd-4f30-ad84-b1191a0ca024" providerId="AD" clId="Web-{1F19819C-5A79-449F-638B-EBD2444E7869}" dt="2020-09-02T19:56:49.932" v="11"/>
          <ac:spMkLst>
            <pc:docMk/>
            <pc:sldMk cId="1646059020" sldId="289"/>
            <ac:spMk id="5" creationId="{63FFC19F-5E95-4EA6-AB46-7DC40CCC9C02}"/>
          </ac:spMkLst>
        </pc:spChg>
        <pc:graphicFrameChg chg="del">
          <ac:chgData name="Ben Roche" userId="S::benroche@kubrickgroup.com::d3c4794b-a3cd-4f30-ad84-b1191a0ca024" providerId="AD" clId="Web-{1F19819C-5A79-449F-638B-EBD2444E7869}" dt="2020-09-02T19:56:46.072" v="10"/>
          <ac:graphicFrameMkLst>
            <pc:docMk/>
            <pc:sldMk cId="1646059020" sldId="289"/>
            <ac:graphicFrameMk id="8" creationId="{623C5292-052C-4536-AF6D-980F46DEB5DA}"/>
          </ac:graphicFrameMkLst>
        </pc:graphicFrameChg>
        <pc:picChg chg="add mod modCrop">
          <ac:chgData name="Ben Roche" userId="S::benroche@kubrickgroup.com::d3c4794b-a3cd-4f30-ad84-b1191a0ca024" providerId="AD" clId="Web-{1F19819C-5A79-449F-638B-EBD2444E7869}" dt="2020-09-02T20:19:06.919" v="679" actId="1076"/>
          <ac:picMkLst>
            <pc:docMk/>
            <pc:sldMk cId="1646059020" sldId="289"/>
            <ac:picMk id="6" creationId="{8260C4ED-6904-4513-B6EC-D8557B53902A}"/>
          </ac:picMkLst>
        </pc:picChg>
        <pc:picChg chg="add mod">
          <ac:chgData name="Ben Roche" userId="S::benroche@kubrickgroup.com::d3c4794b-a3cd-4f30-ad84-b1191a0ca024" providerId="AD" clId="Web-{1F19819C-5A79-449F-638B-EBD2444E7869}" dt="2020-09-02T20:25:59.766" v="1012" actId="1076"/>
          <ac:picMkLst>
            <pc:docMk/>
            <pc:sldMk cId="1646059020" sldId="289"/>
            <ac:picMk id="7" creationId="{2F29D485-866F-4D39-8975-19800288630D}"/>
          </ac:picMkLst>
        </pc:picChg>
        <pc:picChg chg="add mod">
          <ac:chgData name="Ben Roche" userId="S::benroche@kubrickgroup.com::d3c4794b-a3cd-4f30-ad84-b1191a0ca024" providerId="AD" clId="Web-{1F19819C-5A79-449F-638B-EBD2444E7869}" dt="2020-09-02T20:19:15.747" v="683" actId="1076"/>
          <ac:picMkLst>
            <pc:docMk/>
            <pc:sldMk cId="1646059020" sldId="289"/>
            <ac:picMk id="9" creationId="{00753EAE-5239-4282-9C04-63D37091A7DD}"/>
          </ac:picMkLst>
        </pc:picChg>
        <pc:picChg chg="add mod">
          <ac:chgData name="Ben Roche" userId="S::benroche@kubrickgroup.com::d3c4794b-a3cd-4f30-ad84-b1191a0ca024" providerId="AD" clId="Web-{1F19819C-5A79-449F-638B-EBD2444E7869}" dt="2020-09-02T20:26:01.547" v="1013" actId="1076"/>
          <ac:picMkLst>
            <pc:docMk/>
            <pc:sldMk cId="1646059020" sldId="289"/>
            <ac:picMk id="10" creationId="{E220AEDB-037E-4B2D-9E15-9E4819809798}"/>
          </ac:picMkLst>
        </pc:picChg>
      </pc:sldChg>
      <pc:sldChg chg="new del">
        <pc:chgData name="Ben Roche" userId="S::benroche@kubrickgroup.com::d3c4794b-a3cd-4f30-ad84-b1191a0ca024" providerId="AD" clId="Web-{1F19819C-5A79-449F-638B-EBD2444E7869}" dt="2020-09-02T19:56:35.713" v="8"/>
        <pc:sldMkLst>
          <pc:docMk/>
          <pc:sldMk cId="1838318158" sldId="289"/>
        </pc:sldMkLst>
      </pc:sldChg>
      <pc:sldChg chg="modSp new">
        <pc:chgData name="Ben Roche" userId="S::benroche@kubrickgroup.com::d3c4794b-a3cd-4f30-ad84-b1191a0ca024" providerId="AD" clId="Web-{1F19819C-5A79-449F-638B-EBD2444E7869}" dt="2020-09-02T20:36:13.958" v="1678" actId="20577"/>
        <pc:sldMkLst>
          <pc:docMk/>
          <pc:sldMk cId="4018451189" sldId="290"/>
        </pc:sldMkLst>
        <pc:spChg chg="mod">
          <ac:chgData name="Ben Roche" userId="S::benroche@kubrickgroup.com::d3c4794b-a3cd-4f30-ad84-b1191a0ca024" providerId="AD" clId="Web-{1F19819C-5A79-449F-638B-EBD2444E7869}" dt="2020-09-02T20:36:02.442" v="1652" actId="20577"/>
          <ac:spMkLst>
            <pc:docMk/>
            <pc:sldMk cId="4018451189" sldId="290"/>
            <ac:spMk id="2" creationId="{4D4F0382-93C2-4764-B1B8-C1DCBB409FCB}"/>
          </ac:spMkLst>
        </pc:spChg>
        <pc:spChg chg="mod">
          <ac:chgData name="Ben Roche" userId="S::benroche@kubrickgroup.com::d3c4794b-a3cd-4f30-ad84-b1191a0ca024" providerId="AD" clId="Web-{1F19819C-5A79-449F-638B-EBD2444E7869}" dt="2020-09-02T20:36:13.958" v="1678" actId="20577"/>
          <ac:spMkLst>
            <pc:docMk/>
            <pc:sldMk cId="4018451189" sldId="290"/>
            <ac:spMk id="3" creationId="{49BA8DB0-8F77-4470-BF9B-E11AC7D5B218}"/>
          </ac:spMkLst>
        </pc:spChg>
      </pc:sldChg>
    </pc:docChg>
  </pc:docChgLst>
  <pc:docChgLst>
    <pc:chgData name="Ben Roche" userId="S::benroche@kubrickgroup.com::d3c4794b-a3cd-4f30-ad84-b1191a0ca024" providerId="AD" clId="Web-{7BEC3C20-2612-6EB7-FB5B-4EE04F690DB8}"/>
    <pc:docChg chg="addSld delSld modSld sldOrd">
      <pc:chgData name="Ben Roche" userId="S::benroche@kubrickgroup.com::d3c4794b-a3cd-4f30-ad84-b1191a0ca024" providerId="AD" clId="Web-{7BEC3C20-2612-6EB7-FB5B-4EE04F690DB8}" dt="2020-09-02T16:47:27.254" v="779" actId="20577"/>
      <pc:docMkLst>
        <pc:docMk/>
      </pc:docMkLst>
      <pc:sldChg chg="addSp delSp modSp del ord modNotes">
        <pc:chgData name="Ben Roche" userId="S::benroche@kubrickgroup.com::d3c4794b-a3cd-4f30-ad84-b1191a0ca024" providerId="AD" clId="Web-{7BEC3C20-2612-6EB7-FB5B-4EE04F690DB8}" dt="2020-09-02T16:29:40.399" v="235"/>
        <pc:sldMkLst>
          <pc:docMk/>
          <pc:sldMk cId="499471363" sldId="263"/>
        </pc:sldMkLst>
        <pc:spChg chg="add del">
          <ac:chgData name="Ben Roche" userId="S::benroche@kubrickgroup.com::d3c4794b-a3cd-4f30-ad84-b1191a0ca024" providerId="AD" clId="Web-{7BEC3C20-2612-6EB7-FB5B-4EE04F690DB8}" dt="2020-09-02T16:06:51.474" v="1"/>
          <ac:spMkLst>
            <pc:docMk/>
            <pc:sldMk cId="499471363" sldId="263"/>
            <ac:spMk id="3" creationId="{7C28811E-28B7-47EE-8BB1-9EDB4C217434}"/>
          </ac:spMkLst>
        </pc:spChg>
        <pc:picChg chg="add del mod ord">
          <ac:chgData name="Ben Roche" userId="S::benroche@kubrickgroup.com::d3c4794b-a3cd-4f30-ad84-b1191a0ca024" providerId="AD" clId="Web-{7BEC3C20-2612-6EB7-FB5B-4EE04F690DB8}" dt="2020-09-02T16:06:51.474" v="1"/>
          <ac:picMkLst>
            <pc:docMk/>
            <pc:sldMk cId="499471363" sldId="263"/>
            <ac:picMk id="11" creationId="{97B47C46-507F-47C8-A411-47EBAC86E0F0}"/>
          </ac:picMkLst>
        </pc:picChg>
      </pc:sldChg>
      <pc:sldChg chg="modSp">
        <pc:chgData name="Ben Roche" userId="S::benroche@kubrickgroup.com::d3c4794b-a3cd-4f30-ad84-b1191a0ca024" providerId="AD" clId="Web-{7BEC3C20-2612-6EB7-FB5B-4EE04F690DB8}" dt="2020-09-02T16:26:09.206" v="106" actId="1076"/>
        <pc:sldMkLst>
          <pc:docMk/>
          <pc:sldMk cId="534465788" sldId="265"/>
        </pc:sldMkLst>
        <pc:spChg chg="mod">
          <ac:chgData name="Ben Roche" userId="S::benroche@kubrickgroup.com::d3c4794b-a3cd-4f30-ad84-b1191a0ca024" providerId="AD" clId="Web-{7BEC3C20-2612-6EB7-FB5B-4EE04F690DB8}" dt="2020-09-02T16:24:42.282" v="82" actId="14100"/>
          <ac:spMkLst>
            <pc:docMk/>
            <pc:sldMk cId="534465788" sldId="265"/>
            <ac:spMk id="3" creationId="{DAFE1A62-3704-4309-9B0B-168AEF6B85DD}"/>
          </ac:spMkLst>
        </pc:spChg>
        <pc:spChg chg="mod">
          <ac:chgData name="Ben Roche" userId="S::benroche@kubrickgroup.com::d3c4794b-a3cd-4f30-ad84-b1191a0ca024" providerId="AD" clId="Web-{7BEC3C20-2612-6EB7-FB5B-4EE04F690DB8}" dt="2020-09-02T16:25:49.768" v="99" actId="20577"/>
          <ac:spMkLst>
            <pc:docMk/>
            <pc:sldMk cId="534465788" sldId="265"/>
            <ac:spMk id="4" creationId="{E68FCA79-CCA9-42BE-9E26-72C726859CA2}"/>
          </ac:spMkLst>
        </pc:spChg>
        <pc:graphicFrameChg chg="mod">
          <ac:chgData name="Ben Roche" userId="S::benroche@kubrickgroup.com::d3c4794b-a3cd-4f30-ad84-b1191a0ca024" providerId="AD" clId="Web-{7BEC3C20-2612-6EB7-FB5B-4EE04F690DB8}" dt="2020-09-02T16:26:01.440" v="104" actId="1076"/>
          <ac:graphicFrameMkLst>
            <pc:docMk/>
            <pc:sldMk cId="534465788" sldId="265"/>
            <ac:graphicFrameMk id="8" creationId="{8F1A864F-17DD-4FAF-8E48-E91B995B56EF}"/>
          </ac:graphicFrameMkLst>
        </pc:graphicFrameChg>
        <pc:graphicFrameChg chg="mod">
          <ac:chgData name="Ben Roche" userId="S::benroche@kubrickgroup.com::d3c4794b-a3cd-4f30-ad84-b1191a0ca024" providerId="AD" clId="Web-{7BEC3C20-2612-6EB7-FB5B-4EE04F690DB8}" dt="2020-09-02T16:26:09.206" v="106" actId="1076"/>
          <ac:graphicFrameMkLst>
            <pc:docMk/>
            <pc:sldMk cId="534465788" sldId="265"/>
            <ac:graphicFrameMk id="17" creationId="{E2DF0A34-94D7-4513-BF84-E47598CDFD0B}"/>
          </ac:graphicFrameMkLst>
        </pc:graphicFrameChg>
      </pc:sldChg>
      <pc:sldChg chg="addSp delSp modSp new">
        <pc:chgData name="Ben Roche" userId="S::benroche@kubrickgroup.com::d3c4794b-a3cd-4f30-ad84-b1191a0ca024" providerId="AD" clId="Web-{7BEC3C20-2612-6EB7-FB5B-4EE04F690DB8}" dt="2020-09-02T16:09:49.650" v="5"/>
        <pc:sldMkLst>
          <pc:docMk/>
          <pc:sldMk cId="3776364584" sldId="279"/>
        </pc:sldMkLst>
        <pc:spChg chg="del">
          <ac:chgData name="Ben Roche" userId="S::benroche@kubrickgroup.com::d3c4794b-a3cd-4f30-ad84-b1191a0ca024" providerId="AD" clId="Web-{7BEC3C20-2612-6EB7-FB5B-4EE04F690DB8}" dt="2020-09-02T16:09:44.181" v="3"/>
          <ac:spMkLst>
            <pc:docMk/>
            <pc:sldMk cId="3776364584" sldId="279"/>
            <ac:spMk id="3" creationId="{7B640900-9F75-40A2-B9CD-2EDDA842428A}"/>
          </ac:spMkLst>
        </pc:spChg>
        <pc:spChg chg="add mod">
          <ac:chgData name="Ben Roche" userId="S::benroche@kubrickgroup.com::d3c4794b-a3cd-4f30-ad84-b1191a0ca024" providerId="AD" clId="Web-{7BEC3C20-2612-6EB7-FB5B-4EE04F690DB8}" dt="2020-09-02T16:09:49.650" v="5"/>
          <ac:spMkLst>
            <pc:docMk/>
            <pc:sldMk cId="3776364584" sldId="279"/>
            <ac:spMk id="6" creationId="{E43CD7D7-8D6E-4F70-8134-7520619B8AD1}"/>
          </ac:spMkLst>
        </pc:spChg>
        <pc:picChg chg="add del mod ord">
          <ac:chgData name="Ben Roche" userId="S::benroche@kubrickgroup.com::d3c4794b-a3cd-4f30-ad84-b1191a0ca024" providerId="AD" clId="Web-{7BEC3C20-2612-6EB7-FB5B-4EE04F690DB8}" dt="2020-09-02T16:09:49.650" v="5"/>
          <ac:picMkLst>
            <pc:docMk/>
            <pc:sldMk cId="3776364584" sldId="279"/>
            <ac:picMk id="4" creationId="{9ECB94EE-8D8A-4E5F-BDD9-558E8CA4460F}"/>
          </ac:picMkLst>
        </pc:picChg>
      </pc:sldChg>
      <pc:sldChg chg="addSp modSp modNotes">
        <pc:chgData name="Ben Roche" userId="S::benroche@kubrickgroup.com::d3c4794b-a3cd-4f30-ad84-b1191a0ca024" providerId="AD" clId="Web-{7BEC3C20-2612-6EB7-FB5B-4EE04F690DB8}" dt="2020-09-02T16:29:32.571" v="233"/>
        <pc:sldMkLst>
          <pc:docMk/>
          <pc:sldMk cId="1850534403" sldId="282"/>
        </pc:sldMkLst>
        <pc:spChg chg="mod">
          <ac:chgData name="Ben Roche" userId="S::benroche@kubrickgroup.com::d3c4794b-a3cd-4f30-ad84-b1191a0ca024" providerId="AD" clId="Web-{7BEC3C20-2612-6EB7-FB5B-4EE04F690DB8}" dt="2020-09-02T16:28:45.163" v="227" actId="20577"/>
          <ac:spMkLst>
            <pc:docMk/>
            <pc:sldMk cId="1850534403" sldId="282"/>
            <ac:spMk id="8" creationId="{765314C6-931F-4D83-8602-430E9A6E80DD}"/>
          </ac:spMkLst>
        </pc:spChg>
        <pc:graphicFrameChg chg="add mod">
          <ac:chgData name="Ben Roche" userId="S::benroche@kubrickgroup.com::d3c4794b-a3cd-4f30-ad84-b1191a0ca024" providerId="AD" clId="Web-{7BEC3C20-2612-6EB7-FB5B-4EE04F690DB8}" dt="2020-09-02T16:28:03.631" v="113" actId="1076"/>
          <ac:graphicFrameMkLst>
            <pc:docMk/>
            <pc:sldMk cId="1850534403" sldId="282"/>
            <ac:graphicFrameMk id="7" creationId="{7568E1C9-E783-4E0F-982A-9DCB53D5764B}"/>
          </ac:graphicFrameMkLst>
        </pc:graphicFrameChg>
        <pc:graphicFrameChg chg="mod">
          <ac:chgData name="Ben Roche" userId="S::benroche@kubrickgroup.com::d3c4794b-a3cd-4f30-ad84-b1191a0ca024" providerId="AD" clId="Web-{7BEC3C20-2612-6EB7-FB5B-4EE04F690DB8}" dt="2020-09-02T16:27:41.974" v="108" actId="14100"/>
          <ac:graphicFrameMkLst>
            <pc:docMk/>
            <pc:sldMk cId="1850534403" sldId="282"/>
            <ac:graphicFrameMk id="10" creationId="{30DA06FB-CFD6-469E-82FD-8F8DF804F348}"/>
          </ac:graphicFrameMkLst>
        </pc:graphicFrameChg>
      </pc:sldChg>
      <pc:sldChg chg="addSp modSp">
        <pc:chgData name="Ben Roche" userId="S::benroche@kubrickgroup.com::d3c4794b-a3cd-4f30-ad84-b1191a0ca024" providerId="AD" clId="Web-{7BEC3C20-2612-6EB7-FB5B-4EE04F690DB8}" dt="2020-09-02T16:29:07.836" v="230" actId="14100"/>
        <pc:sldMkLst>
          <pc:docMk/>
          <pc:sldMk cId="3039000643" sldId="283"/>
        </pc:sldMkLst>
        <pc:graphicFrameChg chg="add">
          <ac:chgData name="Ben Roche" userId="S::benroche@kubrickgroup.com::d3c4794b-a3cd-4f30-ad84-b1191a0ca024" providerId="AD" clId="Web-{7BEC3C20-2612-6EB7-FB5B-4EE04F690DB8}" dt="2020-09-02T16:28:51.601" v="229"/>
          <ac:graphicFrameMkLst>
            <pc:docMk/>
            <pc:sldMk cId="3039000643" sldId="283"/>
            <ac:graphicFrameMk id="7" creationId="{9825B13E-AC68-40E0-8C61-264D4E962E6D}"/>
          </ac:graphicFrameMkLst>
        </pc:graphicFrameChg>
        <pc:graphicFrameChg chg="mod">
          <ac:chgData name="Ben Roche" userId="S::benroche@kubrickgroup.com::d3c4794b-a3cd-4f30-ad84-b1191a0ca024" providerId="AD" clId="Web-{7BEC3C20-2612-6EB7-FB5B-4EE04F690DB8}" dt="2020-09-02T16:29:07.836" v="230" actId="14100"/>
          <ac:graphicFrameMkLst>
            <pc:docMk/>
            <pc:sldMk cId="3039000643" sldId="283"/>
            <ac:graphicFrameMk id="8" creationId="{623C5292-052C-4536-AF6D-980F46DEB5DA}"/>
          </ac:graphicFrameMkLst>
        </pc:graphicFrameChg>
      </pc:sldChg>
      <pc:sldChg chg="addSp modSp new del">
        <pc:chgData name="Ben Roche" userId="S::benroche@kubrickgroup.com::d3c4794b-a3cd-4f30-ad84-b1191a0ca024" providerId="AD" clId="Web-{7BEC3C20-2612-6EB7-FB5B-4EE04F690DB8}" dt="2020-09-02T16:29:37.039" v="234"/>
        <pc:sldMkLst>
          <pc:docMk/>
          <pc:sldMk cId="1757973447" sldId="284"/>
        </pc:sldMkLst>
        <pc:spChg chg="mod">
          <ac:chgData name="Ben Roche" userId="S::benroche@kubrickgroup.com::d3c4794b-a3cd-4f30-ad84-b1191a0ca024" providerId="AD" clId="Web-{7BEC3C20-2612-6EB7-FB5B-4EE04F690DB8}" dt="2020-09-02T16:21:21.308" v="79" actId="20577"/>
          <ac:spMkLst>
            <pc:docMk/>
            <pc:sldMk cId="1757973447" sldId="284"/>
            <ac:spMk id="2" creationId="{EEC1D6A6-B7A3-4F0D-8588-41C4AE7DB70C}"/>
          </ac:spMkLst>
        </pc:spChg>
        <pc:graphicFrameChg chg="add mod modGraphic">
          <ac:chgData name="Ben Roche" userId="S::benroche@kubrickgroup.com::d3c4794b-a3cd-4f30-ad84-b1191a0ca024" providerId="AD" clId="Web-{7BEC3C20-2612-6EB7-FB5B-4EE04F690DB8}" dt="2020-09-02T16:21:07.886" v="12" actId="1076"/>
          <ac:graphicFrameMkLst>
            <pc:docMk/>
            <pc:sldMk cId="1757973447" sldId="284"/>
            <ac:graphicFrameMk id="6" creationId="{BFEEA3F2-714C-427A-8841-70B743718DE1}"/>
          </ac:graphicFrameMkLst>
        </pc:graphicFrameChg>
      </pc:sldChg>
      <pc:sldChg chg="modSp new">
        <pc:chgData name="Ben Roche" userId="S::benroche@kubrickgroup.com::d3c4794b-a3cd-4f30-ad84-b1191a0ca024" providerId="AD" clId="Web-{7BEC3C20-2612-6EB7-FB5B-4EE04F690DB8}" dt="2020-09-02T16:31:36.371" v="347" actId="20577"/>
        <pc:sldMkLst>
          <pc:docMk/>
          <pc:sldMk cId="2327640517" sldId="286"/>
        </pc:sldMkLst>
        <pc:spChg chg="mod">
          <ac:chgData name="Ben Roche" userId="S::benroche@kubrickgroup.com::d3c4794b-a3cd-4f30-ad84-b1191a0ca024" providerId="AD" clId="Web-{7BEC3C20-2612-6EB7-FB5B-4EE04F690DB8}" dt="2020-09-02T16:30:48.385" v="259" actId="20577"/>
          <ac:spMkLst>
            <pc:docMk/>
            <pc:sldMk cId="2327640517" sldId="286"/>
            <ac:spMk id="2" creationId="{553721EC-227F-4A94-B0B3-08D87DCC37BF}"/>
          </ac:spMkLst>
        </pc:spChg>
        <pc:spChg chg="mod">
          <ac:chgData name="Ben Roche" userId="S::benroche@kubrickgroup.com::d3c4794b-a3cd-4f30-ad84-b1191a0ca024" providerId="AD" clId="Web-{7BEC3C20-2612-6EB7-FB5B-4EE04F690DB8}" dt="2020-09-02T16:31:36.371" v="347" actId="20577"/>
          <ac:spMkLst>
            <pc:docMk/>
            <pc:sldMk cId="2327640517" sldId="286"/>
            <ac:spMk id="3" creationId="{B833A752-3E64-4CE2-B731-8229300070CB}"/>
          </ac:spMkLst>
        </pc:spChg>
      </pc:sldChg>
      <pc:sldChg chg="new del">
        <pc:chgData name="Ben Roche" userId="S::benroche@kubrickgroup.com::d3c4794b-a3cd-4f30-ad84-b1191a0ca024" providerId="AD" clId="Web-{7BEC3C20-2612-6EB7-FB5B-4EE04F690DB8}" dt="2020-09-02T16:30:36.697" v="237"/>
        <pc:sldMkLst>
          <pc:docMk/>
          <pc:sldMk cId="3075349054" sldId="286"/>
        </pc:sldMkLst>
      </pc:sldChg>
      <pc:sldChg chg="new del">
        <pc:chgData name="Ben Roche" userId="S::benroche@kubrickgroup.com::d3c4794b-a3cd-4f30-ad84-b1191a0ca024" providerId="AD" clId="Web-{7BEC3C20-2612-6EB7-FB5B-4EE04F690DB8}" dt="2020-09-02T16:45:37.095" v="350"/>
        <pc:sldMkLst>
          <pc:docMk/>
          <pc:sldMk cId="1213426480" sldId="287"/>
        </pc:sldMkLst>
      </pc:sldChg>
      <pc:sldChg chg="modSp new">
        <pc:chgData name="Ben Roche" userId="S::benroche@kubrickgroup.com::d3c4794b-a3cd-4f30-ad84-b1191a0ca024" providerId="AD" clId="Web-{7BEC3C20-2612-6EB7-FB5B-4EE04F690DB8}" dt="2020-09-02T16:47:27.254" v="778" actId="20577"/>
        <pc:sldMkLst>
          <pc:docMk/>
          <pc:sldMk cId="2413188153" sldId="287"/>
        </pc:sldMkLst>
        <pc:spChg chg="mod">
          <ac:chgData name="Ben Roche" userId="S::benroche@kubrickgroup.com::d3c4794b-a3cd-4f30-ad84-b1191a0ca024" providerId="AD" clId="Web-{7BEC3C20-2612-6EB7-FB5B-4EE04F690DB8}" dt="2020-09-02T16:45:47.954" v="364" actId="20577"/>
          <ac:spMkLst>
            <pc:docMk/>
            <pc:sldMk cId="2413188153" sldId="287"/>
            <ac:spMk id="2" creationId="{58A94145-271F-4DF5-806E-756B4D527EB2}"/>
          </ac:spMkLst>
        </pc:spChg>
        <pc:spChg chg="mod">
          <ac:chgData name="Ben Roche" userId="S::benroche@kubrickgroup.com::d3c4794b-a3cd-4f30-ad84-b1191a0ca024" providerId="AD" clId="Web-{7BEC3C20-2612-6EB7-FB5B-4EE04F690DB8}" dt="2020-09-02T16:47:27.254" v="778" actId="20577"/>
          <ac:spMkLst>
            <pc:docMk/>
            <pc:sldMk cId="2413188153" sldId="287"/>
            <ac:spMk id="3" creationId="{30E81679-AFC8-469E-B744-EB59EEEABBB3}"/>
          </ac:spMkLst>
        </pc:spChg>
      </pc:sldChg>
    </pc:docChg>
  </pc:docChgLst>
  <pc:docChgLst>
    <pc:chgData name="Ben Roche" userId="S::benroche@kubrickgroup.com::d3c4794b-a3cd-4f30-ad84-b1191a0ca024" providerId="AD" clId="Web-{DFC8CA24-8D93-B6CF-C38A-3BC120D1CD82}"/>
    <pc:docChg chg="modSld sldOrd">
      <pc:chgData name="Ben Roche" userId="S::benroche@kubrickgroup.com::d3c4794b-a3cd-4f30-ad84-b1191a0ca024" providerId="AD" clId="Web-{DFC8CA24-8D93-B6CF-C38A-3BC120D1CD82}" dt="2020-09-03T10:42:06.389" v="1508"/>
      <pc:docMkLst>
        <pc:docMk/>
      </pc:docMkLst>
      <pc:sldChg chg="modSp modNotes">
        <pc:chgData name="Ben Roche" userId="S::benroche@kubrickgroup.com::d3c4794b-a3cd-4f30-ad84-b1191a0ca024" providerId="AD" clId="Web-{DFC8CA24-8D93-B6CF-C38A-3BC120D1CD82}" dt="2020-09-03T07:58:57.003" v="1098"/>
        <pc:sldMkLst>
          <pc:docMk/>
          <pc:sldMk cId="1850534403" sldId="282"/>
        </pc:sldMkLst>
        <pc:graphicFrameChg chg="modGraphic">
          <ac:chgData name="Ben Roche" userId="S::benroche@kubrickgroup.com::d3c4794b-a3cd-4f30-ad84-b1191a0ca024" providerId="AD" clId="Web-{DFC8CA24-8D93-B6CF-C38A-3BC120D1CD82}" dt="2020-09-03T07:47:37.555" v="576" actId="20577"/>
          <ac:graphicFrameMkLst>
            <pc:docMk/>
            <pc:sldMk cId="1850534403" sldId="282"/>
            <ac:graphicFrameMk id="7" creationId="{7568E1C9-E783-4E0F-982A-9DCB53D5764B}"/>
          </ac:graphicFrameMkLst>
        </pc:graphicFrameChg>
      </pc:sldChg>
      <pc:sldChg chg="modNotes">
        <pc:chgData name="Ben Roche" userId="S::benroche@kubrickgroup.com::d3c4794b-a3cd-4f30-ad84-b1191a0ca024" providerId="AD" clId="Web-{DFC8CA24-8D93-B6CF-C38A-3BC120D1CD82}" dt="2020-09-03T07:49:36.757" v="718"/>
        <pc:sldMkLst>
          <pc:docMk/>
          <pc:sldMk cId="3039000643" sldId="283"/>
        </pc:sldMkLst>
      </pc:sldChg>
      <pc:sldChg chg="modNotes">
        <pc:chgData name="Ben Roche" userId="S::benroche@kubrickgroup.com::d3c4794b-a3cd-4f30-ad84-b1191a0ca024" providerId="AD" clId="Web-{DFC8CA24-8D93-B6CF-C38A-3BC120D1CD82}" dt="2020-09-03T10:42:06.389" v="1508"/>
        <pc:sldMkLst>
          <pc:docMk/>
          <pc:sldMk cId="2327640517" sldId="286"/>
        </pc:sldMkLst>
      </pc:sldChg>
      <pc:sldChg chg="modSp modNotes">
        <pc:chgData name="Ben Roche" userId="S::benroche@kubrickgroup.com::d3c4794b-a3cd-4f30-ad84-b1191a0ca024" providerId="AD" clId="Web-{DFC8CA24-8D93-B6CF-C38A-3BC120D1CD82}" dt="2020-09-03T10:38:58.593" v="1480" actId="1076"/>
        <pc:sldMkLst>
          <pc:docMk/>
          <pc:sldMk cId="1646059020" sldId="289"/>
        </pc:sldMkLst>
        <pc:spChg chg="mod">
          <ac:chgData name="Ben Roche" userId="S::benroche@kubrickgroup.com::d3c4794b-a3cd-4f30-ad84-b1191a0ca024" providerId="AD" clId="Web-{DFC8CA24-8D93-B6CF-C38A-3BC120D1CD82}" dt="2020-09-03T10:38:58.593" v="1480" actId="1076"/>
          <ac:spMkLst>
            <pc:docMk/>
            <pc:sldMk cId="1646059020" sldId="289"/>
            <ac:spMk id="4" creationId="{04D98D3E-5574-496A-AC98-70D2EB735EE0}"/>
          </ac:spMkLst>
        </pc:spChg>
      </pc:sldChg>
      <pc:sldChg chg="modSp ord">
        <pc:chgData name="Ben Roche" userId="S::benroche@kubrickgroup.com::d3c4794b-a3cd-4f30-ad84-b1191a0ca024" providerId="AD" clId="Web-{DFC8CA24-8D93-B6CF-C38A-3BC120D1CD82}" dt="2020-09-03T10:39:45.140" v="1497" actId="20577"/>
        <pc:sldMkLst>
          <pc:docMk/>
          <pc:sldMk cId="2604518583" sldId="291"/>
        </pc:sldMkLst>
        <pc:spChg chg="mod">
          <ac:chgData name="Ben Roche" userId="S::benroche@kubrickgroup.com::d3c4794b-a3cd-4f30-ad84-b1191a0ca024" providerId="AD" clId="Web-{DFC8CA24-8D93-B6CF-C38A-3BC120D1CD82}" dt="2020-09-03T10:39:45.140" v="1497" actId="20577"/>
          <ac:spMkLst>
            <pc:docMk/>
            <pc:sldMk cId="2604518583" sldId="291"/>
            <ac:spMk id="3" creationId="{90B278C7-7AF3-4D30-9C4A-6D32A99F6EC4}"/>
          </ac:spMkLst>
        </pc:spChg>
      </pc:sldChg>
    </pc:docChg>
  </pc:docChgLst>
  <pc:docChgLst>
    <pc:chgData name="Jordan Keane" userId="S::jordankeane@kubrickgroup.com::7daef36b-84de-441f-88b0-4a92a6815ff4" providerId="AD" clId="Web-{6F60F545-A5B3-CB85-40EB-76A9BFFE62B3}"/>
    <pc:docChg chg="modSld">
      <pc:chgData name="Jordan Keane" userId="S::jordankeane@kubrickgroup.com::7daef36b-84de-441f-88b0-4a92a6815ff4" providerId="AD" clId="Web-{6F60F545-A5B3-CB85-40EB-76A9BFFE62B3}" dt="2020-09-03T07:28:35.673" v="8" actId="14100"/>
      <pc:docMkLst>
        <pc:docMk/>
      </pc:docMkLst>
      <pc:sldChg chg="modSp">
        <pc:chgData name="Jordan Keane" userId="S::jordankeane@kubrickgroup.com::7daef36b-84de-441f-88b0-4a92a6815ff4" providerId="AD" clId="Web-{6F60F545-A5B3-CB85-40EB-76A9BFFE62B3}" dt="2020-09-03T07:28:35.673" v="8" actId="14100"/>
        <pc:sldMkLst>
          <pc:docMk/>
          <pc:sldMk cId="3909834316" sldId="285"/>
        </pc:sldMkLst>
        <pc:spChg chg="mod">
          <ac:chgData name="Jordan Keane" userId="S::jordankeane@kubrickgroup.com::7daef36b-84de-441f-88b0-4a92a6815ff4" providerId="AD" clId="Web-{6F60F545-A5B3-CB85-40EB-76A9BFFE62B3}" dt="2020-09-03T07:28:35.673" v="8" actId="14100"/>
          <ac:spMkLst>
            <pc:docMk/>
            <pc:sldMk cId="3909834316" sldId="285"/>
            <ac:spMk id="2" creationId="{C124040E-2372-4D25-B851-0CBD623A5DF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kubrickgroup-my.sharepoint.com/personal/sampurle_kubrickgroup_com/Documents/SQL/Banking%20Project/Banking_Team_1/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kubrickgroup-my.sharepoint.com/personal/sampurle_kubrickgroup_com/Documents/SQL/Banking%20Project/Banking_Team_1/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kubrickgroup-my.sharepoint.com/personal/sampurle_kubrickgroup_com/Documents/SQL/Banking%20Project/Banking_Team_1/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kubrickgroup-my.sharepoint.com/personal/sampurle_kubrickgroup_com/Documents/SQL/Banking%20Project/Banking_Team_1/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kubrickgroup-my.sharepoint.com/personal/sampurle_kubrickgroup_com/Documents/SQL/Banking%20Project/Banking_Team_1/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1A_6E4CEA03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ef0158a38289d5d/Documents/Kubrick%20NEW/Training/Dimensional%20Modelling%20and%20Data%20Warehouse/Banking%20presenta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Accounts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Accounts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Account Value by Age Bracket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Sheet2!$B$2:$B$5</c:f>
              <c:strCache>
                <c:ptCount val="4"/>
                <c:pt idx="0">
                  <c:v>Child</c:v>
                </c:pt>
                <c:pt idx="1">
                  <c:v>Young</c:v>
                </c:pt>
                <c:pt idx="2">
                  <c:v>Middle Aged</c:v>
                </c:pt>
                <c:pt idx="3">
                  <c:v>Old</c:v>
                </c:pt>
              </c:strCache>
            </c:strRef>
          </c:cat>
          <c:val>
            <c:numRef>
              <c:f>Sheet2!$E$2:$E$5</c:f>
              <c:numCache>
                <c:formatCode>General</c:formatCode>
                <c:ptCount val="4"/>
                <c:pt idx="0">
                  <c:v>39630.370499999997</c:v>
                </c:pt>
                <c:pt idx="1">
                  <c:v>41140.2307</c:v>
                </c:pt>
                <c:pt idx="2">
                  <c:v>40908.249300000003</c:v>
                </c:pt>
                <c:pt idx="3">
                  <c:v>27913.328699999998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08-4B81-88B6-DA60D6AD74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9835263"/>
        <c:axId val="220433871"/>
      </c:barChart>
      <c:catAx>
        <c:axId val="609835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Bracket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433871"/>
        <c:crosses val="autoZero"/>
        <c:auto val="1"/>
        <c:lblAlgn val="ctr"/>
        <c:lblOffset val="100"/>
        <c:noMultiLvlLbl val="0"/>
      </c:catAx>
      <c:valAx>
        <c:axId val="220433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Account Value (CZK)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835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Accounts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1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19-4D82-BD3C-1D491177469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19-4D82-BD3C-1D491177469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19-4D82-BD3C-1D491177469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19-4D82-BD3C-1D49117746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Sheet2!$B$2:$B$5</c:f>
              <c:strCache>
                <c:ptCount val="4"/>
                <c:pt idx="0">
                  <c:v>Child</c:v>
                </c:pt>
                <c:pt idx="1">
                  <c:v>Young</c:v>
                </c:pt>
                <c:pt idx="2">
                  <c:v>Middle Aged</c:v>
                </c:pt>
                <c:pt idx="3">
                  <c:v>Old</c:v>
                </c:pt>
              </c:strCache>
            </c:strRef>
          </c:cat>
          <c:val>
            <c:numRef>
              <c:f>Sheet2!$G$12:$G$15</c:f>
              <c:numCache>
                <c:formatCode>0.00%</c:formatCode>
                <c:ptCount val="4"/>
                <c:pt idx="0">
                  <c:v>5.1079812206572768E-2</c:v>
                </c:pt>
                <c:pt idx="1">
                  <c:v>0.37126760563380284</c:v>
                </c:pt>
                <c:pt idx="2">
                  <c:v>0.36394366197183098</c:v>
                </c:pt>
                <c:pt idx="3">
                  <c:v>0.21370892018779342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F19-4D82-BD3C-1D49117746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</a:t>
            </a:r>
            <a:r>
              <a:rPr lang="en-US" baseline="0"/>
              <a:t> of</a:t>
            </a:r>
            <a:r>
              <a:rPr lang="en-US"/>
              <a:t> Transaction Value by Bank - 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CompetitorBanks!$B$2:$B$11</c:f>
              <c:strCache>
                <c:ptCount val="10"/>
                <c:pt idx="0">
                  <c:v>MN</c:v>
                </c:pt>
                <c:pt idx="1">
                  <c:v>ST</c:v>
                </c:pt>
                <c:pt idx="2">
                  <c:v>IJ</c:v>
                </c:pt>
                <c:pt idx="3">
                  <c:v>YZ</c:v>
                </c:pt>
                <c:pt idx="4">
                  <c:v>QR</c:v>
                </c:pt>
                <c:pt idx="5">
                  <c:v>WX</c:v>
                </c:pt>
                <c:pt idx="6">
                  <c:v>KL</c:v>
                </c:pt>
                <c:pt idx="7">
                  <c:v>UV</c:v>
                </c:pt>
                <c:pt idx="8">
                  <c:v>GH</c:v>
                </c:pt>
                <c:pt idx="9">
                  <c:v>EF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CompetitorBanks!$B$2:$B$14</c:f>
              <c:strCache>
                <c:ptCount val="13"/>
                <c:pt idx="0">
                  <c:v>MN</c:v>
                </c:pt>
                <c:pt idx="1">
                  <c:v>ST</c:v>
                </c:pt>
                <c:pt idx="2">
                  <c:v>IJ</c:v>
                </c:pt>
                <c:pt idx="3">
                  <c:v>YZ</c:v>
                </c:pt>
                <c:pt idx="4">
                  <c:v>QR</c:v>
                </c:pt>
                <c:pt idx="5">
                  <c:v>WX</c:v>
                </c:pt>
                <c:pt idx="6">
                  <c:v>KL</c:v>
                </c:pt>
                <c:pt idx="7">
                  <c:v>UV</c:v>
                </c:pt>
                <c:pt idx="8">
                  <c:v>GH</c:v>
                </c:pt>
                <c:pt idx="9">
                  <c:v>EF</c:v>
                </c:pt>
                <c:pt idx="10">
                  <c:v>AB</c:v>
                </c:pt>
                <c:pt idx="11">
                  <c:v>CD</c:v>
                </c:pt>
                <c:pt idx="12">
                  <c:v>OP</c:v>
                </c:pt>
              </c:strCache>
            </c:strRef>
          </c:cat>
          <c:val>
            <c:numRef>
              <c:f>CompetitorBanks!$C$2:$C$14</c:f>
              <c:numCache>
                <c:formatCode>0.00</c:formatCode>
                <c:ptCount val="13"/>
                <c:pt idx="0">
                  <c:v>585558</c:v>
                </c:pt>
                <c:pt idx="1">
                  <c:v>880164</c:v>
                </c:pt>
                <c:pt idx="2">
                  <c:v>1137922</c:v>
                </c:pt>
                <c:pt idx="3">
                  <c:v>1931316</c:v>
                </c:pt>
                <c:pt idx="4">
                  <c:v>2500947</c:v>
                </c:pt>
                <c:pt idx="5">
                  <c:v>3171777</c:v>
                </c:pt>
                <c:pt idx="6">
                  <c:v>3282056</c:v>
                </c:pt>
                <c:pt idx="7">
                  <c:v>3662698</c:v>
                </c:pt>
                <c:pt idx="8">
                  <c:v>4845888</c:v>
                </c:pt>
                <c:pt idx="9">
                  <c:v>5096995</c:v>
                </c:pt>
                <c:pt idx="10">
                  <c:v>6104355</c:v>
                </c:pt>
                <c:pt idx="11">
                  <c:v>6287741</c:v>
                </c:pt>
                <c:pt idx="12">
                  <c:v>8349575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6E-41F7-BE24-64FAD13F1F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2757135"/>
        <c:axId val="1615472191"/>
      </c:barChart>
      <c:catAx>
        <c:axId val="17727571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Other Bank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5472191"/>
        <c:crosses val="autoZero"/>
        <c:auto val="1"/>
        <c:lblAlgn val="ctr"/>
        <c:lblOffset val="100"/>
        <c:noMultiLvlLbl val="0"/>
      </c:catAx>
      <c:valAx>
        <c:axId val="1615472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Influx (CZK)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757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 of Transaction Value by Bank - OUT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CompetitorBanks!$F$2:$F$14</c:f>
              <c:strCache>
                <c:ptCount val="13"/>
                <c:pt idx="0">
                  <c:v>OP</c:v>
                </c:pt>
                <c:pt idx="1">
                  <c:v>YZ</c:v>
                </c:pt>
                <c:pt idx="2">
                  <c:v>QR</c:v>
                </c:pt>
                <c:pt idx="3">
                  <c:v>WX</c:v>
                </c:pt>
                <c:pt idx="4">
                  <c:v>UV</c:v>
                </c:pt>
                <c:pt idx="5">
                  <c:v>MN</c:v>
                </c:pt>
                <c:pt idx="6">
                  <c:v>IJ</c:v>
                </c:pt>
                <c:pt idx="7">
                  <c:v>AB</c:v>
                </c:pt>
                <c:pt idx="8">
                  <c:v>CD</c:v>
                </c:pt>
                <c:pt idx="9">
                  <c:v>GH</c:v>
                </c:pt>
                <c:pt idx="10">
                  <c:v>KL</c:v>
                </c:pt>
                <c:pt idx="11">
                  <c:v>ST</c:v>
                </c:pt>
                <c:pt idx="12">
                  <c:v>EF</c:v>
                </c:pt>
              </c:strCache>
            </c:strRef>
          </c:cat>
          <c:val>
            <c:numRef>
              <c:f>CompetitorBanks!$H$2:$H$14</c:f>
              <c:numCache>
                <c:formatCode>0.00</c:formatCode>
                <c:ptCount val="13"/>
                <c:pt idx="0">
                  <c:v>1278581</c:v>
                </c:pt>
                <c:pt idx="1">
                  <c:v>1469431.4</c:v>
                </c:pt>
                <c:pt idx="2">
                  <c:v>1974204.5</c:v>
                </c:pt>
                <c:pt idx="3">
                  <c:v>2239462.3999999999</c:v>
                </c:pt>
                <c:pt idx="4">
                  <c:v>2382454</c:v>
                </c:pt>
                <c:pt idx="5">
                  <c:v>2401211.2000000002</c:v>
                </c:pt>
                <c:pt idx="6">
                  <c:v>2592314</c:v>
                </c:pt>
                <c:pt idx="7">
                  <c:v>2612160</c:v>
                </c:pt>
                <c:pt idx="8">
                  <c:v>2683803</c:v>
                </c:pt>
                <c:pt idx="9">
                  <c:v>2807837.6</c:v>
                </c:pt>
                <c:pt idx="10">
                  <c:v>3827634</c:v>
                </c:pt>
                <c:pt idx="11">
                  <c:v>3917406.8</c:v>
                </c:pt>
                <c:pt idx="12">
                  <c:v>4123454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53-44BC-B762-A3E4EA8164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2378495"/>
        <c:axId val="1814301983"/>
      </c:barChart>
      <c:catAx>
        <c:axId val="1812378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Other Bank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4301983"/>
        <c:crosses val="autoZero"/>
        <c:auto val="1"/>
        <c:lblAlgn val="ctr"/>
        <c:lblOffset val="100"/>
        <c:noMultiLvlLbl val="0"/>
      </c:catAx>
      <c:valAx>
        <c:axId val="1814301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Outflux (CZK)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378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Percentage Loan Status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5687812359956289"/>
          <c:y val="0.13325132772618278"/>
          <c:w val="0.61057364386067337"/>
          <c:h val="0.7166413232252608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Sheet1!$C$19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Sheet1!$D$19:$D$22</c:f>
              <c:strCache>
                <c:ptCount val="4"/>
                <c:pt idx="0">
                  <c:v>contract finished, no problems</c:v>
                </c:pt>
                <c:pt idx="1">
                  <c:v>contract finished, loan not payed</c:v>
                </c:pt>
                <c:pt idx="2">
                  <c:v>running contract, OK so far</c:v>
                </c:pt>
                <c:pt idx="3">
                  <c:v>running contract, client in debt</c:v>
                </c:pt>
              </c:strCache>
            </c:strRef>
          </c:cat>
          <c:val>
            <c:numRef>
              <c:f>Sheet1!$E$19:$E$22</c:f>
              <c:numCache>
                <c:formatCode>0.0</c:formatCode>
                <c:ptCount val="4"/>
                <c:pt idx="0">
                  <c:v>29.940119760479</c:v>
                </c:pt>
                <c:pt idx="1">
                  <c:v>4.19161676646707</c:v>
                </c:pt>
                <c:pt idx="2">
                  <c:v>59.580838323353298</c:v>
                </c:pt>
                <c:pt idx="3">
                  <c:v>6.2874251497006002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31-4B4C-9008-EF82917D09F3}"/>
            </c:ext>
          </c:extLst>
        </c:ser>
        <c:ser>
          <c:idx val="1"/>
          <c:order val="1"/>
          <c:tx>
            <c:strRef>
              <c:f>Sheet1!$C$23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Sheet1!$D$19:$D$22</c:f>
              <c:strCache>
                <c:ptCount val="4"/>
                <c:pt idx="0">
                  <c:v>contract finished, no problems</c:v>
                </c:pt>
                <c:pt idx="1">
                  <c:v>contract finished, loan not payed</c:v>
                </c:pt>
                <c:pt idx="2">
                  <c:v>running contract, OK so far</c:v>
                </c:pt>
                <c:pt idx="3">
                  <c:v>running contract, client in debt</c:v>
                </c:pt>
              </c:strCache>
            </c:strRef>
          </c:cat>
          <c:val>
            <c:numRef>
              <c:f>Sheet1!$E$23:$E$26</c:f>
              <c:numCache>
                <c:formatCode>0.0</c:formatCode>
                <c:ptCount val="4"/>
                <c:pt idx="0">
                  <c:v>29.597701149425301</c:v>
                </c:pt>
                <c:pt idx="1">
                  <c:v>4.8850574712643704</c:v>
                </c:pt>
                <c:pt idx="2">
                  <c:v>58.620689655172399</c:v>
                </c:pt>
                <c:pt idx="3">
                  <c:v>6.8965517241379297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31-4B4C-9008-EF82917D09F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87798504"/>
        <c:axId val="787803096"/>
      </c:barChart>
      <c:catAx>
        <c:axId val="787798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803096"/>
        <c:crosses val="autoZero"/>
        <c:auto val="1"/>
        <c:lblAlgn val="ctr"/>
        <c:lblOffset val="100"/>
        <c:noMultiLvlLbl val="0"/>
      </c:catAx>
      <c:valAx>
        <c:axId val="787803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798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Percentage</a:t>
            </a:r>
            <a:r>
              <a:rPr lang="en-GB" b="1" baseline="0"/>
              <a:t> of Good-Bad Loans by Age</a:t>
            </a:r>
            <a:endParaRPr lang="en-GB" b="1"/>
          </a:p>
        </c:rich>
      </c:tx>
      <c:layout>
        <c:manualLayout>
          <c:xMode val="edge"/>
          <c:yMode val="edge"/>
          <c:x val="0.29994938820313211"/>
          <c:y val="1.53466382645103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270463618872987"/>
          <c:y val="6.2308937046585994E-2"/>
          <c:w val="0.87115304653066228"/>
          <c:h val="0.841601353790942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Sheet6!$H$14</c:f>
              <c:strCache>
                <c:ptCount val="1"/>
                <c:pt idx="0">
                  <c:v>Child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Sheet6!$I$16:$I$17</c:f>
              <c:strCache>
                <c:ptCount val="2"/>
                <c:pt idx="0">
                  <c:v>Good Loan</c:v>
                </c:pt>
                <c:pt idx="1">
                  <c:v>Bad Loan</c:v>
                </c:pt>
              </c:strCache>
            </c:strRef>
          </c:cat>
          <c:val>
            <c:numRef>
              <c:f>Sheet6!$J$14:$J$15</c:f>
              <c:numCache>
                <c:formatCode>0.0</c:formatCode>
                <c:ptCount val="2"/>
                <c:pt idx="0">
                  <c:v>85.964912280701753</c:v>
                </c:pt>
                <c:pt idx="1">
                  <c:v>14.035087719298245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45-4FD9-B9B7-ECABCAE89307}"/>
            </c:ext>
          </c:extLst>
        </c:ser>
        <c:ser>
          <c:idx val="1"/>
          <c:order val="1"/>
          <c:tx>
            <c:strRef>
              <c:f>Sheet6!$H$16</c:f>
              <c:strCache>
                <c:ptCount val="1"/>
                <c:pt idx="0">
                  <c:v>Young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Sheet6!$I$16:$I$17</c:f>
              <c:strCache>
                <c:ptCount val="2"/>
                <c:pt idx="0">
                  <c:v>Good Loan</c:v>
                </c:pt>
                <c:pt idx="1">
                  <c:v>Bad Loan</c:v>
                </c:pt>
              </c:strCache>
            </c:strRef>
          </c:cat>
          <c:val>
            <c:numRef>
              <c:f>Sheet6!$J$16:$J$17</c:f>
              <c:numCache>
                <c:formatCode>0.0</c:formatCode>
                <c:ptCount val="2"/>
                <c:pt idx="0">
                  <c:v>89.389067524115745</c:v>
                </c:pt>
                <c:pt idx="1">
                  <c:v>10.610932475884244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45-4FD9-B9B7-ECABCAE89307}"/>
            </c:ext>
          </c:extLst>
        </c:ser>
        <c:ser>
          <c:idx val="2"/>
          <c:order val="2"/>
          <c:tx>
            <c:strRef>
              <c:f>Sheet6!$H$18</c:f>
              <c:strCache>
                <c:ptCount val="1"/>
                <c:pt idx="0">
                  <c:v>Middle Aged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Sheet6!$I$16:$I$17</c:f>
              <c:strCache>
                <c:ptCount val="2"/>
                <c:pt idx="0">
                  <c:v>Good Loan</c:v>
                </c:pt>
                <c:pt idx="1">
                  <c:v>Bad Loan</c:v>
                </c:pt>
              </c:strCache>
            </c:strRef>
          </c:cat>
          <c:val>
            <c:numRef>
              <c:f>Sheet6!$J$18:$J$19</c:f>
              <c:numCache>
                <c:formatCode>0.0</c:formatCode>
                <c:ptCount val="2"/>
                <c:pt idx="0">
                  <c:v>89.078498293515366</c:v>
                </c:pt>
                <c:pt idx="1">
                  <c:v>10.921501706484642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45-4FD9-B9B7-ECABCAE89307}"/>
            </c:ext>
          </c:extLst>
        </c:ser>
        <c:ser>
          <c:idx val="3"/>
          <c:order val="3"/>
          <c:tx>
            <c:strRef>
              <c:f>Sheet6!$H$20</c:f>
              <c:strCache>
                <c:ptCount val="1"/>
                <c:pt idx="0">
                  <c:v>Old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Sheet6!$I$16:$I$17</c:f>
              <c:strCache>
                <c:ptCount val="2"/>
                <c:pt idx="0">
                  <c:v>Good Loan</c:v>
                </c:pt>
                <c:pt idx="1">
                  <c:v>Bad Loan</c:v>
                </c:pt>
              </c:strCache>
            </c:strRef>
          </c:cat>
          <c:val>
            <c:numRef>
              <c:f>Sheet6!$J$20:$J$21</c:f>
              <c:numCache>
                <c:formatCode>0.0</c:formatCode>
                <c:ptCount val="2"/>
                <c:pt idx="0">
                  <c:v>85.714285714285708</c:v>
                </c:pt>
                <c:pt idx="1">
                  <c:v>14.285714285714285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45-4FD9-B9B7-ECABCAE893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75080656"/>
        <c:axId val="775080984"/>
      </c:barChart>
      <c:catAx>
        <c:axId val="77508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080984"/>
        <c:crosses val="autoZero"/>
        <c:auto val="1"/>
        <c:lblAlgn val="ctr"/>
        <c:lblOffset val="100"/>
        <c:noMultiLvlLbl val="0"/>
      </c:catAx>
      <c:valAx>
        <c:axId val="775080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100"/>
                  <a:t>Percentage Contribution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08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09994344779582"/>
          <c:y val="0.29759645060050066"/>
          <c:w val="0.1654748971049271"/>
          <c:h val="0.276401897279512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855828-3DF6-4E86-9CE1-524FD471B4D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56A4AF-033E-44AB-B492-DF1FE4AD03A2}">
      <dgm:prSet phldrT="[Text]"/>
      <dgm:spPr/>
      <dgm:t>
        <a:bodyPr/>
        <a:lstStyle/>
        <a:p>
          <a:r>
            <a:rPr lang="en-GB"/>
            <a:t>Who pays off their loans?</a:t>
          </a:r>
        </a:p>
      </dgm:t>
    </dgm:pt>
    <dgm:pt modelId="{038A3192-7CDA-4E66-B25E-ACD3A3088361}" type="parTrans" cxnId="{65729C97-78D3-43B6-B280-D3C1B1227BD8}">
      <dgm:prSet/>
      <dgm:spPr/>
      <dgm:t>
        <a:bodyPr/>
        <a:lstStyle/>
        <a:p>
          <a:endParaRPr lang="en-GB"/>
        </a:p>
      </dgm:t>
    </dgm:pt>
    <dgm:pt modelId="{5F70F94C-49B8-4961-901C-BED105848E56}" type="sibTrans" cxnId="{65729C97-78D3-43B6-B280-D3C1B1227BD8}">
      <dgm:prSet/>
      <dgm:spPr/>
      <dgm:t>
        <a:bodyPr/>
        <a:lstStyle/>
        <a:p>
          <a:endParaRPr lang="en-GB"/>
        </a:p>
      </dgm:t>
    </dgm:pt>
    <dgm:pt modelId="{3B9BB573-B0A8-48F9-9CBE-C3882F6D96D3}">
      <dgm:prSet phldrT="[Text]"/>
      <dgm:spPr/>
      <dgm:t>
        <a:bodyPr/>
        <a:lstStyle/>
        <a:p>
          <a:r>
            <a:rPr lang="en-GB"/>
            <a:t>Profiling</a:t>
          </a:r>
        </a:p>
      </dgm:t>
    </dgm:pt>
    <dgm:pt modelId="{B9ADDB49-CAF5-45C8-8261-BAFA9370A6B2}" type="parTrans" cxnId="{5C939FAF-FEC5-49C3-993A-C721E54A0351}">
      <dgm:prSet/>
      <dgm:spPr/>
      <dgm:t>
        <a:bodyPr/>
        <a:lstStyle/>
        <a:p>
          <a:endParaRPr lang="en-GB"/>
        </a:p>
      </dgm:t>
    </dgm:pt>
    <dgm:pt modelId="{CB85ECBB-0BC9-471A-AD09-ED5261702E5B}" type="sibTrans" cxnId="{5C939FAF-FEC5-49C3-993A-C721E54A0351}">
      <dgm:prSet/>
      <dgm:spPr/>
      <dgm:t>
        <a:bodyPr/>
        <a:lstStyle/>
        <a:p>
          <a:endParaRPr lang="en-GB"/>
        </a:p>
      </dgm:t>
    </dgm:pt>
    <dgm:pt modelId="{93571205-5B1F-4E6B-9ECC-6E556680760B}">
      <dgm:prSet phldrT="[Text]" phldr="0"/>
      <dgm:spPr/>
      <dgm:t>
        <a:bodyPr/>
        <a:lstStyle/>
        <a:p>
          <a:pPr rtl="0"/>
          <a:r>
            <a:rPr lang="en-GB">
              <a:latin typeface="Century Gothic" panose="020F0302020204030204"/>
            </a:rPr>
            <a:t>Offer more relevant products to customers</a:t>
          </a:r>
          <a:endParaRPr lang="en-GB"/>
        </a:p>
      </dgm:t>
    </dgm:pt>
    <dgm:pt modelId="{BC4C3322-5301-4BAD-89AB-F6D47D690AA1}" type="parTrans" cxnId="{66418DCB-8345-48D0-9579-A7D8F271EC22}">
      <dgm:prSet/>
      <dgm:spPr/>
      <dgm:t>
        <a:bodyPr/>
        <a:lstStyle/>
        <a:p>
          <a:endParaRPr lang="en-GB"/>
        </a:p>
      </dgm:t>
    </dgm:pt>
    <dgm:pt modelId="{C48A298E-8146-4CE4-A4F4-B4057AA52F30}" type="sibTrans" cxnId="{66418DCB-8345-48D0-9579-A7D8F271EC22}">
      <dgm:prSet/>
      <dgm:spPr/>
      <dgm:t>
        <a:bodyPr/>
        <a:lstStyle/>
        <a:p>
          <a:endParaRPr lang="en-GB"/>
        </a:p>
      </dgm:t>
    </dgm:pt>
    <dgm:pt modelId="{DCF76C4D-0318-4127-BF66-83080D46B739}" type="pres">
      <dgm:prSet presAssocID="{4E855828-3DF6-4E86-9CE1-524FD471B4D8}" presName="Name0" presStyleCnt="0">
        <dgm:presLayoutVars>
          <dgm:dir/>
          <dgm:resizeHandles val="exact"/>
        </dgm:presLayoutVars>
      </dgm:prSet>
      <dgm:spPr/>
    </dgm:pt>
    <dgm:pt modelId="{32777DF3-3C2E-4774-828A-7CA48AB0B23F}" type="pres">
      <dgm:prSet presAssocID="{E756A4AF-033E-44AB-B492-DF1FE4AD03A2}" presName="node" presStyleLbl="node1" presStyleIdx="0" presStyleCnt="3">
        <dgm:presLayoutVars>
          <dgm:bulletEnabled val="1"/>
        </dgm:presLayoutVars>
      </dgm:prSet>
      <dgm:spPr/>
    </dgm:pt>
    <dgm:pt modelId="{08D9D143-8540-4331-B090-48471C83F541}" type="pres">
      <dgm:prSet presAssocID="{5F70F94C-49B8-4961-901C-BED105848E56}" presName="sibTrans" presStyleLbl="sibTrans2D1" presStyleIdx="0" presStyleCnt="2"/>
      <dgm:spPr/>
    </dgm:pt>
    <dgm:pt modelId="{C51EAB9E-546F-4FFB-8590-846DBDEF603B}" type="pres">
      <dgm:prSet presAssocID="{5F70F94C-49B8-4961-901C-BED105848E56}" presName="connectorText" presStyleLbl="sibTrans2D1" presStyleIdx="0" presStyleCnt="2"/>
      <dgm:spPr/>
    </dgm:pt>
    <dgm:pt modelId="{9B343EA2-92F7-4AA3-A280-B687ED8290D3}" type="pres">
      <dgm:prSet presAssocID="{3B9BB573-B0A8-48F9-9CBE-C3882F6D96D3}" presName="node" presStyleLbl="node1" presStyleIdx="1" presStyleCnt="3">
        <dgm:presLayoutVars>
          <dgm:bulletEnabled val="1"/>
        </dgm:presLayoutVars>
      </dgm:prSet>
      <dgm:spPr/>
    </dgm:pt>
    <dgm:pt modelId="{4923356B-A9C1-43A7-A7E4-E30E1B1D6C64}" type="pres">
      <dgm:prSet presAssocID="{CB85ECBB-0BC9-471A-AD09-ED5261702E5B}" presName="sibTrans" presStyleLbl="sibTrans2D1" presStyleIdx="1" presStyleCnt="2"/>
      <dgm:spPr/>
    </dgm:pt>
    <dgm:pt modelId="{987DEBA0-A273-4ED2-BF05-7C356AE7B16C}" type="pres">
      <dgm:prSet presAssocID="{CB85ECBB-0BC9-471A-AD09-ED5261702E5B}" presName="connectorText" presStyleLbl="sibTrans2D1" presStyleIdx="1" presStyleCnt="2"/>
      <dgm:spPr/>
    </dgm:pt>
    <dgm:pt modelId="{2192E792-6ED9-464F-AD84-2DFCAEFAC6A7}" type="pres">
      <dgm:prSet presAssocID="{93571205-5B1F-4E6B-9ECC-6E556680760B}" presName="node" presStyleLbl="node1" presStyleIdx="2" presStyleCnt="3">
        <dgm:presLayoutVars>
          <dgm:bulletEnabled val="1"/>
        </dgm:presLayoutVars>
      </dgm:prSet>
      <dgm:spPr/>
    </dgm:pt>
  </dgm:ptLst>
  <dgm:cxnLst>
    <dgm:cxn modelId="{5570DE21-9821-422C-A929-8C7EA1A9384F}" type="presOf" srcId="{5F70F94C-49B8-4961-901C-BED105848E56}" destId="{08D9D143-8540-4331-B090-48471C83F541}" srcOrd="0" destOrd="0" presId="urn:microsoft.com/office/officeart/2005/8/layout/process1"/>
    <dgm:cxn modelId="{F3B59C32-B17E-4D4C-965F-A72B70CE6B70}" type="presOf" srcId="{93571205-5B1F-4E6B-9ECC-6E556680760B}" destId="{2192E792-6ED9-464F-AD84-2DFCAEFAC6A7}" srcOrd="0" destOrd="0" presId="urn:microsoft.com/office/officeart/2005/8/layout/process1"/>
    <dgm:cxn modelId="{F9085F62-64CD-4590-A539-A58FA21CB20E}" type="presOf" srcId="{CB85ECBB-0BC9-471A-AD09-ED5261702E5B}" destId="{4923356B-A9C1-43A7-A7E4-E30E1B1D6C64}" srcOrd="0" destOrd="0" presId="urn:microsoft.com/office/officeart/2005/8/layout/process1"/>
    <dgm:cxn modelId="{A682904F-5B88-4D75-A1BD-F28802DDDE0B}" type="presOf" srcId="{4E855828-3DF6-4E86-9CE1-524FD471B4D8}" destId="{DCF76C4D-0318-4127-BF66-83080D46B739}" srcOrd="0" destOrd="0" presId="urn:microsoft.com/office/officeart/2005/8/layout/process1"/>
    <dgm:cxn modelId="{46FB9578-98C7-452B-A743-8579AE9869B7}" type="presOf" srcId="{3B9BB573-B0A8-48F9-9CBE-C3882F6D96D3}" destId="{9B343EA2-92F7-4AA3-A280-B687ED8290D3}" srcOrd="0" destOrd="0" presId="urn:microsoft.com/office/officeart/2005/8/layout/process1"/>
    <dgm:cxn modelId="{65729C97-78D3-43B6-B280-D3C1B1227BD8}" srcId="{4E855828-3DF6-4E86-9CE1-524FD471B4D8}" destId="{E756A4AF-033E-44AB-B492-DF1FE4AD03A2}" srcOrd="0" destOrd="0" parTransId="{038A3192-7CDA-4E66-B25E-ACD3A3088361}" sibTransId="{5F70F94C-49B8-4961-901C-BED105848E56}"/>
    <dgm:cxn modelId="{A2EDA7AC-7347-472A-B342-E7F9C1E613D9}" type="presOf" srcId="{5F70F94C-49B8-4961-901C-BED105848E56}" destId="{C51EAB9E-546F-4FFB-8590-846DBDEF603B}" srcOrd="1" destOrd="0" presId="urn:microsoft.com/office/officeart/2005/8/layout/process1"/>
    <dgm:cxn modelId="{5C939FAF-FEC5-49C3-993A-C721E54A0351}" srcId="{4E855828-3DF6-4E86-9CE1-524FD471B4D8}" destId="{3B9BB573-B0A8-48F9-9CBE-C3882F6D96D3}" srcOrd="1" destOrd="0" parTransId="{B9ADDB49-CAF5-45C8-8261-BAFA9370A6B2}" sibTransId="{CB85ECBB-0BC9-471A-AD09-ED5261702E5B}"/>
    <dgm:cxn modelId="{66418DCB-8345-48D0-9579-A7D8F271EC22}" srcId="{4E855828-3DF6-4E86-9CE1-524FD471B4D8}" destId="{93571205-5B1F-4E6B-9ECC-6E556680760B}" srcOrd="2" destOrd="0" parTransId="{BC4C3322-5301-4BAD-89AB-F6D47D690AA1}" sibTransId="{C48A298E-8146-4CE4-A4F4-B4057AA52F30}"/>
    <dgm:cxn modelId="{258D4FF9-2BDF-4C17-BB2D-80EE9D84DF98}" type="presOf" srcId="{CB85ECBB-0BC9-471A-AD09-ED5261702E5B}" destId="{987DEBA0-A273-4ED2-BF05-7C356AE7B16C}" srcOrd="1" destOrd="0" presId="urn:microsoft.com/office/officeart/2005/8/layout/process1"/>
    <dgm:cxn modelId="{3367F0FC-FB92-4C96-9215-ACE6EFA78070}" type="presOf" srcId="{E756A4AF-033E-44AB-B492-DF1FE4AD03A2}" destId="{32777DF3-3C2E-4774-828A-7CA48AB0B23F}" srcOrd="0" destOrd="0" presId="urn:microsoft.com/office/officeart/2005/8/layout/process1"/>
    <dgm:cxn modelId="{402F5900-7C11-4148-A17C-5615E5F4FA16}" type="presParOf" srcId="{DCF76C4D-0318-4127-BF66-83080D46B739}" destId="{32777DF3-3C2E-4774-828A-7CA48AB0B23F}" srcOrd="0" destOrd="0" presId="urn:microsoft.com/office/officeart/2005/8/layout/process1"/>
    <dgm:cxn modelId="{310F2752-CE6E-4EF3-9AF0-3970CC2370DB}" type="presParOf" srcId="{DCF76C4D-0318-4127-BF66-83080D46B739}" destId="{08D9D143-8540-4331-B090-48471C83F541}" srcOrd="1" destOrd="0" presId="urn:microsoft.com/office/officeart/2005/8/layout/process1"/>
    <dgm:cxn modelId="{037A368B-C979-4D0B-97FD-35F8A745328F}" type="presParOf" srcId="{08D9D143-8540-4331-B090-48471C83F541}" destId="{C51EAB9E-546F-4FFB-8590-846DBDEF603B}" srcOrd="0" destOrd="0" presId="urn:microsoft.com/office/officeart/2005/8/layout/process1"/>
    <dgm:cxn modelId="{E3F98776-2195-461A-A6C7-C5D35BA2D04A}" type="presParOf" srcId="{DCF76C4D-0318-4127-BF66-83080D46B739}" destId="{9B343EA2-92F7-4AA3-A280-B687ED8290D3}" srcOrd="2" destOrd="0" presId="urn:microsoft.com/office/officeart/2005/8/layout/process1"/>
    <dgm:cxn modelId="{0CF8B7EE-E97C-4B21-B21D-BE251E7902F6}" type="presParOf" srcId="{DCF76C4D-0318-4127-BF66-83080D46B739}" destId="{4923356B-A9C1-43A7-A7E4-E30E1B1D6C64}" srcOrd="3" destOrd="0" presId="urn:microsoft.com/office/officeart/2005/8/layout/process1"/>
    <dgm:cxn modelId="{9BCC2CF0-8605-446C-9F81-D80FB4FAA597}" type="presParOf" srcId="{4923356B-A9C1-43A7-A7E4-E30E1B1D6C64}" destId="{987DEBA0-A273-4ED2-BF05-7C356AE7B16C}" srcOrd="0" destOrd="0" presId="urn:microsoft.com/office/officeart/2005/8/layout/process1"/>
    <dgm:cxn modelId="{329A4536-DADA-4D58-B81E-9908B400DD8E}" type="presParOf" srcId="{DCF76C4D-0318-4127-BF66-83080D46B739}" destId="{2192E792-6ED9-464F-AD84-2DFCAEFAC6A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77DF3-3C2E-4774-828A-7CA48AB0B23F}">
      <dsp:nvSpPr>
        <dsp:cNvPr id="0" name=""/>
        <dsp:cNvSpPr/>
      </dsp:nvSpPr>
      <dsp:spPr>
        <a:xfrm>
          <a:off x="2783" y="85293"/>
          <a:ext cx="831972" cy="756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Who pays off their loans?</a:t>
          </a:r>
        </a:p>
      </dsp:txBody>
      <dsp:txXfrm>
        <a:off x="24942" y="107452"/>
        <a:ext cx="787654" cy="712257"/>
      </dsp:txXfrm>
    </dsp:sp>
    <dsp:sp modelId="{08D9D143-8540-4331-B090-48471C83F541}">
      <dsp:nvSpPr>
        <dsp:cNvPr id="0" name=""/>
        <dsp:cNvSpPr/>
      </dsp:nvSpPr>
      <dsp:spPr>
        <a:xfrm>
          <a:off x="917953" y="360416"/>
          <a:ext cx="176378" cy="206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917953" y="401682"/>
        <a:ext cx="123465" cy="123797"/>
      </dsp:txXfrm>
    </dsp:sp>
    <dsp:sp modelId="{9B343EA2-92F7-4AA3-A280-B687ED8290D3}">
      <dsp:nvSpPr>
        <dsp:cNvPr id="0" name=""/>
        <dsp:cNvSpPr/>
      </dsp:nvSpPr>
      <dsp:spPr>
        <a:xfrm>
          <a:off x="1167545" y="85293"/>
          <a:ext cx="831972" cy="756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Profiling</a:t>
          </a:r>
        </a:p>
      </dsp:txBody>
      <dsp:txXfrm>
        <a:off x="1189704" y="107452"/>
        <a:ext cx="787654" cy="712257"/>
      </dsp:txXfrm>
    </dsp:sp>
    <dsp:sp modelId="{4923356B-A9C1-43A7-A7E4-E30E1B1D6C64}">
      <dsp:nvSpPr>
        <dsp:cNvPr id="0" name=""/>
        <dsp:cNvSpPr/>
      </dsp:nvSpPr>
      <dsp:spPr>
        <a:xfrm>
          <a:off x="2082715" y="360416"/>
          <a:ext cx="176378" cy="206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2082715" y="401682"/>
        <a:ext cx="123465" cy="123797"/>
      </dsp:txXfrm>
    </dsp:sp>
    <dsp:sp modelId="{2192E792-6ED9-464F-AD84-2DFCAEFAC6A7}">
      <dsp:nvSpPr>
        <dsp:cNvPr id="0" name=""/>
        <dsp:cNvSpPr/>
      </dsp:nvSpPr>
      <dsp:spPr>
        <a:xfrm>
          <a:off x="2332306" y="85293"/>
          <a:ext cx="831972" cy="756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Century Gothic" panose="020F0302020204030204"/>
            </a:rPr>
            <a:t>Offer more relevant products to customers</a:t>
          </a:r>
          <a:endParaRPr lang="en-GB" sz="1100" kern="1200"/>
        </a:p>
      </dsp:txBody>
      <dsp:txXfrm>
        <a:off x="2354465" y="107452"/>
        <a:ext cx="787654" cy="712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8EB04-DDD2-476E-8F8C-AFFF780F8911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DEA26-08C8-449B-A345-26A6D20ED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We decided to split our presentation into two main sections: of general demographics and individual metrics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Demographics: modelled demographic information to better inform our overall business decisions and marketing material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Whereas Individual metrics are to support the offering of products to our customers on an individual level. 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We began our project by compiling a centralized cleaning script to make the tables more user-friendly &amp; manageable. We will share our </a:t>
            </a:r>
            <a:r>
              <a:rPr lang="en-US" err="1">
                <a:cs typeface="Calibri"/>
              </a:rPr>
              <a:t>github</a:t>
            </a:r>
            <a:r>
              <a:rPr lang="en-US">
                <a:cs typeface="Calibri"/>
              </a:rPr>
              <a:t> link if you would be interested in reading through this at a later date or the code that gets 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Here are some of the points we will talk through, and I will now hand over to Sam who will talk about Age and competitor banks.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DEA26-08C8-449B-A345-26A6D20ED06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351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GB"/>
              <a:t>Ben’s slide</a:t>
            </a:r>
            <a:endParaRPr lang="en-US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GB">
                <a:cs typeface="Calibri" panose="020F0502020204030204"/>
              </a:rPr>
              <a:t>To obtain this data we had to do some cleaning to the raw data as gender was originally encoded into the birthdate (for some reason).</a:t>
            </a:r>
          </a:p>
          <a:p>
            <a:pPr marL="171450" indent="-171450">
              <a:buFont typeface="Arial"/>
              <a:buChar char="•"/>
            </a:pPr>
            <a:r>
              <a:rPr lang="en-GB">
                <a:cs typeface="Calibri" panose="020F0502020204030204"/>
              </a:rPr>
              <a:t>I then looked at a combination of loans, transactions and client data with the goal of identifying trends in loan behaviour to use in conjunction with Jordan's findings on Income-debt ratio to better direct </a:t>
            </a:r>
          </a:p>
          <a:p>
            <a:pPr marL="171450" indent="-171450">
              <a:buFont typeface="Arial"/>
              <a:buChar char="•"/>
            </a:pPr>
            <a:r>
              <a:rPr lang="en-GB">
                <a:cs typeface="Calibri" panose="020F0502020204030204"/>
              </a:rPr>
              <a:t>Worst case of 10% estimated by everyone who is in debt ends up not completing their loan payment</a:t>
            </a:r>
          </a:p>
          <a:p>
            <a:pPr marL="171450" indent="-171450">
              <a:buFont typeface="Arial"/>
              <a:buChar char="•"/>
            </a:pPr>
            <a:r>
              <a:rPr lang="en-GB">
                <a:cs typeface="Calibri" panose="020F0502020204030204"/>
              </a:rPr>
              <a:t>As Jordan mentioned on the previous slide the IDR can be used to help influence who we target to support.</a:t>
            </a:r>
          </a:p>
          <a:p>
            <a:pPr marL="171450" indent="-171450">
              <a:buFont typeface="Arial"/>
              <a:buChar char="•"/>
            </a:pPr>
            <a:r>
              <a:rPr lang="en-GB">
                <a:cs typeface="Calibri" panose="020F0502020204030204"/>
              </a:rPr>
              <a:t>The next metric we wanted to consider was age in order to identify age-relevant products.</a:t>
            </a:r>
          </a:p>
          <a:p>
            <a:pPr marL="171450" indent="-171450">
              <a:buFont typeface="Arial"/>
              <a:buChar char="•"/>
            </a:pPr>
            <a:endParaRPr lang="en-GB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GB">
              <a:cs typeface="Calibri" panose="020F0502020204030204"/>
            </a:endParaRPr>
          </a:p>
          <a:p>
            <a:endParaRPr lang="en-GB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DEA26-08C8-449B-A345-26A6D20ED06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008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>
                <a:cs typeface="Calibri" panose="020F0502020204030204"/>
              </a:rPr>
              <a:t>Grouped by these age categories as mentioned earlier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 panose="020F0502020204030204"/>
              </a:rPr>
              <a:t>Grouped the categories on the previous slide into 'good loans' and 'bad loans'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some of you may be shocked to see that children pay off loans just as frequently as adults...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DEA26-08C8-449B-A345-26A6D20ED06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433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This is a bit of a messy slide but the code is just in case there are any questions. I will talk you through it: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Decided to highlight an account I found particularly interesting based on the outcome of my previous slide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These key findings I have summarized on the right are the result of a number of queries across different tables (with joins)</a:t>
            </a: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DEA26-08C8-449B-A345-26A6D20ED06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84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9/3/2020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Purle/Banking_Team_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chart" Target="../charts/chart7.xm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bankovní projekt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cs">
                <a:latin typeface="Century Gothic"/>
              </a:rPr>
              <a:t>Tým</a:t>
            </a:r>
            <a:r>
              <a:rPr lang="cs">
                <a:solidFill>
                  <a:schemeClr val="tx1"/>
                </a:solidFill>
              </a:rPr>
              <a:t> 1</a:t>
            </a:r>
            <a:r>
              <a:rPr lang="en-US">
                <a:solidFill>
                  <a:schemeClr val="tx1"/>
                </a:solidFill>
              </a:rPr>
              <a:t>: Adam, Ankush, Ben, Jordán, Sam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00B777-890D-4BB1-B0BF-045295415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120140"/>
            <a:ext cx="7696201" cy="46177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E1EAB93-BF49-4CA1-B9B7-1B511E06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/>
              <a:t>Loan Status by Region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AF88C8E-054D-4BBD-8B37-1F119D046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GB"/>
              <a:t>Identify regions which have clients defaulting on loans the most.</a:t>
            </a:r>
            <a:endParaRPr lang="en-US"/>
          </a:p>
          <a:p>
            <a:pPr marL="285750" indent="-285750">
              <a:buFontTx/>
              <a:buChar char="-"/>
            </a:pPr>
            <a:r>
              <a:rPr lang="en-GB"/>
              <a:t>Helps to spot geographical areas of risk.</a:t>
            </a:r>
          </a:p>
        </p:txBody>
      </p:sp>
    </p:spTree>
    <p:extLst>
      <p:ext uri="{BB962C8B-B14F-4D97-AF65-F5344CB8AC3E}">
        <p14:creationId xmlns:p14="http://schemas.microsoft.com/office/powerpoint/2010/main" val="334380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6078-EB2D-4CD5-B593-8BB47DD7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Individual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D6E93-EE04-4965-BCF6-CE7E16F68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How can we use customer information to inform our decisions?</a:t>
            </a:r>
          </a:p>
        </p:txBody>
      </p:sp>
    </p:spTree>
    <p:extLst>
      <p:ext uri="{BB962C8B-B14F-4D97-AF65-F5344CB8AC3E}">
        <p14:creationId xmlns:p14="http://schemas.microsoft.com/office/powerpoint/2010/main" val="21210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AE0DD0C-3AC7-40A7-9FFB-231BE2467C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671" t="1099" r="225" b="20981"/>
          <a:stretch/>
        </p:blipFill>
        <p:spPr>
          <a:xfrm>
            <a:off x="155019" y="2467992"/>
            <a:ext cx="10983133" cy="427653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FC51F0E-23A3-4D76-880E-DD5A7966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Fraud and Money Laundering</a:t>
            </a:r>
          </a:p>
        </p:txBody>
      </p:sp>
    </p:spTree>
    <p:extLst>
      <p:ext uri="{BB962C8B-B14F-4D97-AF65-F5344CB8AC3E}">
        <p14:creationId xmlns:p14="http://schemas.microsoft.com/office/powerpoint/2010/main" val="74594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2447B-9265-41DE-BC65-968F9396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Due Diligence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68AFF-F337-4D73-8925-E594301A1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Tx/>
              <a:buChar char="-"/>
            </a:pPr>
            <a:r>
              <a:rPr lang="en-GB"/>
              <a:t>Ask customers for supporting information if activity is consistently unexpected</a:t>
            </a:r>
          </a:p>
          <a:p>
            <a:pPr marL="285750" indent="-285750">
              <a:buFontTx/>
              <a:buChar char="-"/>
            </a:pPr>
            <a:r>
              <a:rPr lang="en-GB"/>
              <a:t>Report suspicious activity to law enforcement/tax authorities</a:t>
            </a:r>
          </a:p>
          <a:p>
            <a:pPr marL="285750" indent="-285750">
              <a:buFontTx/>
              <a:buChar char="-"/>
            </a:pPr>
            <a:r>
              <a:rPr lang="en-GB"/>
              <a:t>Implement k-means/RFC machine learning model</a:t>
            </a:r>
          </a:p>
          <a:p>
            <a:pPr marL="285750" indent="-285750">
              <a:buFontTx/>
              <a:buChar char="-"/>
            </a:pPr>
            <a:r>
              <a:rPr lang="en-GB"/>
              <a:t>Avoid fines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34A3AF4-122D-4979-8D82-BB5FD2F3110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37" r="1769"/>
          <a:stretch/>
        </p:blipFill>
        <p:spPr>
          <a:xfrm>
            <a:off x="569976" y="462335"/>
            <a:ext cx="6890136" cy="384849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482E75-73AE-4104-90BF-6D5CE247C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944" y="4523776"/>
            <a:ext cx="2362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33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C6E928-8BDA-48B8-BFBC-07F9B662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Defaulted Loan Amounts </a:t>
            </a:r>
          </a:p>
        </p:txBody>
      </p:sp>
      <p:pic>
        <p:nvPicPr>
          <p:cNvPr id="5" name="Picture 5" descr="A picture containing indoor, table, desk, computer&#10;&#10;Description automatically generated">
            <a:extLst>
              <a:ext uri="{FF2B5EF4-FFF2-40B4-BE49-F238E27FC236}">
                <a16:creationId xmlns:a16="http://schemas.microsoft.com/office/drawing/2014/main" id="{63FA6670-ECE9-4C7B-AEAE-7DD335352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480204"/>
            <a:ext cx="7475620" cy="4418958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C964275-8C72-4500-8410-EF619406B609}"/>
              </a:ext>
            </a:extLst>
          </p:cNvPr>
          <p:cNvSpPr txBox="1">
            <a:spLocks/>
          </p:cNvSpPr>
          <p:nvPr/>
        </p:nvSpPr>
        <p:spPr>
          <a:xfrm>
            <a:off x="8477250" y="2386584"/>
            <a:ext cx="3144774" cy="35112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Plotting loan amount by region helps to spot trends and outliers.</a:t>
            </a:r>
            <a:endParaRPr lang="en-US"/>
          </a:p>
          <a:p>
            <a:pPr marL="285750" indent="-285750">
              <a:buFontTx/>
              <a:buChar char="-"/>
            </a:pP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8C7A3B-AFCF-4434-A5A7-0B47AE9E4CFA}"/>
              </a:ext>
            </a:extLst>
          </p:cNvPr>
          <p:cNvSpPr/>
          <p:nvPr/>
        </p:nvSpPr>
        <p:spPr>
          <a:xfrm>
            <a:off x="1447800" y="1778668"/>
            <a:ext cx="671763" cy="6717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5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233D95-E895-4A97-85ED-5AD45698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GB"/>
              <a:t>Accounts in Overdraft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BE589BB-831D-4014-8C64-7E0C8743A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GB"/>
              <a:t>Accounts spending a considerable amount of time in overdraft could be at risk.</a:t>
            </a:r>
          </a:p>
          <a:p>
            <a:pPr marL="285750" indent="-285750">
              <a:buFontTx/>
              <a:buChar char="-"/>
            </a:pPr>
            <a:r>
              <a:rPr lang="en-GB"/>
              <a:t>This information could prompt discussion</a:t>
            </a:r>
          </a:p>
          <a:p>
            <a:pPr marL="285750" indent="-285750">
              <a:buFontTx/>
              <a:buChar char="-"/>
            </a:pPr>
            <a:endParaRPr lang="en-GB"/>
          </a:p>
        </p:txBody>
      </p:sp>
      <p:pic>
        <p:nvPicPr>
          <p:cNvPr id="5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D3AA94-AB77-4E7F-A7A8-314197D1A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5" y="2032559"/>
            <a:ext cx="8004269" cy="3332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751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233D95-E895-4A97-85ED-5AD45698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Accounts in Overdraft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B7A3535-C397-4531-9F05-BF002EE19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GB"/>
              <a:t>Accounts spending a considerable amount of time in overdraft could be at risk.</a:t>
            </a:r>
          </a:p>
          <a:p>
            <a:pPr marL="285750" indent="-285750">
              <a:buFontTx/>
              <a:buChar char="-"/>
            </a:pPr>
            <a:endParaRPr lang="en-GB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7D8DDA-98F6-4C33-8077-7DF80991C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75635"/>
              </p:ext>
            </p:extLst>
          </p:nvPr>
        </p:nvGraphicFramePr>
        <p:xfrm>
          <a:off x="450182" y="4499810"/>
          <a:ext cx="11010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725">
                  <a:extLst>
                    <a:ext uri="{9D8B030D-6E8A-4147-A177-3AD203B41FA5}">
                      <a16:colId xmlns:a16="http://schemas.microsoft.com/office/drawing/2014/main" val="964356889"/>
                    </a:ext>
                  </a:extLst>
                </a:gridCol>
                <a:gridCol w="2752725">
                  <a:extLst>
                    <a:ext uri="{9D8B030D-6E8A-4147-A177-3AD203B41FA5}">
                      <a16:colId xmlns:a16="http://schemas.microsoft.com/office/drawing/2014/main" val="3014307231"/>
                    </a:ext>
                  </a:extLst>
                </a:gridCol>
                <a:gridCol w="2752725">
                  <a:extLst>
                    <a:ext uri="{9D8B030D-6E8A-4147-A177-3AD203B41FA5}">
                      <a16:colId xmlns:a16="http://schemas.microsoft.com/office/drawing/2014/main" val="3576591134"/>
                    </a:ext>
                  </a:extLst>
                </a:gridCol>
                <a:gridCol w="2752725">
                  <a:extLst>
                    <a:ext uri="{9D8B030D-6E8A-4147-A177-3AD203B41FA5}">
                      <a16:colId xmlns:a16="http://schemas.microsoft.com/office/drawing/2014/main" val="421417889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Account ID​</a:t>
                      </a:r>
                      <a:endParaRPr lang="en-GB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Days non-negative​</a:t>
                      </a:r>
                      <a:endParaRPr lang="en-GB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Days negative​</a:t>
                      </a:r>
                      <a:endParaRPr lang="en-GB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Percent days negative​</a:t>
                      </a:r>
                      <a:endParaRPr lang="en-GB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7825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5429​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688​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508​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42.47​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98285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2260​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1010​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658​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39.45​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0767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3374​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1326​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817​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38.12​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25772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3711​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377​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225​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800">
                          <a:effectLst/>
                        </a:rPr>
                        <a:t>37.38​</a:t>
                      </a:r>
                      <a:endParaRPr lang="en-GB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241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D02F254-0BD4-4E73-B9A1-D1846CBAF2CA}"/>
              </a:ext>
            </a:extLst>
          </p:cNvPr>
          <p:cNvSpPr txBox="1"/>
          <p:nvPr/>
        </p:nvSpPr>
        <p:spPr>
          <a:xfrm>
            <a:off x="1245269" y="1215190"/>
            <a:ext cx="530993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b="1">
              <a:ea typeface="+mn-lt"/>
              <a:cs typeface="+mn-lt"/>
            </a:endParaRPr>
          </a:p>
          <a:p>
            <a:endParaRPr lang="en-GB" b="1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2400">
                <a:ea typeface="+mn-lt"/>
                <a:cs typeface="+mn-lt"/>
              </a:rPr>
              <a:t>Mean: 0.33</a:t>
            </a:r>
          </a:p>
          <a:p>
            <a:pPr marL="285750" indent="-285750">
              <a:buFont typeface="Arial,Sans-Serif"/>
              <a:buChar char="•"/>
            </a:pPr>
            <a:endParaRPr lang="en-GB" sz="24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2400">
                <a:ea typeface="+mn-lt"/>
                <a:cs typeface="+mn-lt"/>
              </a:rPr>
              <a:t>Standard deviation: 2.36</a:t>
            </a:r>
            <a:endParaRPr lang="en-GB" sz="2400"/>
          </a:p>
        </p:txBody>
      </p:sp>
      <p:pic>
        <p:nvPicPr>
          <p:cNvPr id="10" name="Picture 10" descr="A screenshot of text&#10;&#10;Description automatically generated">
            <a:extLst>
              <a:ext uri="{FF2B5EF4-FFF2-40B4-BE49-F238E27FC236}">
                <a16:creationId xmlns:a16="http://schemas.microsoft.com/office/drawing/2014/main" id="{1DE1B867-A348-43D9-A18A-4145E240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49" y="89569"/>
            <a:ext cx="7305173" cy="432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0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16476-4521-4B3D-8D19-F1C90652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GB"/>
              <a:t>Employment Status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E9D6482-7AAD-45D6-8A16-7E6AE4A18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/>
              <a:t>- Create Stored Procedure around variable @accountid to quickly find the estimated Employment Status of a specific account holder.</a:t>
            </a:r>
          </a:p>
          <a:p>
            <a:r>
              <a:rPr lang="en-US"/>
              <a:t>- Use avg &amp; lag to find the average change in account balance over all transactions.</a:t>
            </a:r>
          </a:p>
          <a:p>
            <a:r>
              <a:rPr lang="en-US"/>
              <a:t>- Determine Employment Status based on whether most recent change in account balance is greater or less than the average.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2A5605B-C899-48BF-A068-49B82827E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1" y="5785185"/>
            <a:ext cx="3722269" cy="54142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6E85DFF-0DDF-4FC4-A540-1AF6E13FC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86" y="5785183"/>
            <a:ext cx="3909427" cy="548105"/>
          </a:xfrm>
          <a:prstGeom prst="rect">
            <a:avLst/>
          </a:prstGeom>
        </p:spPr>
      </p:pic>
      <p:pic>
        <p:nvPicPr>
          <p:cNvPr id="14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3E586CC-93D2-453D-99F1-873FE98755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-52" t="-26" r="-87" b="118"/>
          <a:stretch/>
        </p:blipFill>
        <p:spPr>
          <a:xfrm>
            <a:off x="284727" y="263399"/>
            <a:ext cx="7573236" cy="5379461"/>
          </a:xfrm>
        </p:spPr>
      </p:pic>
    </p:spTree>
    <p:extLst>
      <p:ext uri="{BB962C8B-B14F-4D97-AF65-F5344CB8AC3E}">
        <p14:creationId xmlns:p14="http://schemas.microsoft.com/office/powerpoint/2010/main" val="378154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8EE2-6751-458A-9293-FD3CD8FC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Income to Debt Ratio (IDR)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FFB01-C03F-4486-AC13-D701C3A83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82053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/>
              <a:t>Hypothesis: People who have a low income to debt ratio are more likely to default on their debt.</a:t>
            </a:r>
            <a:endParaRPr lang="en-US"/>
          </a:p>
          <a:p>
            <a:endParaRPr lang="en-GB"/>
          </a:p>
          <a:p>
            <a:r>
              <a:rPr lang="en-GB"/>
              <a:t>Test: Calculate The income to debt ratio for every customer that has taken out a loan and see if the average defaulted loan was given to a person with a lower IDR.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646388-279A-4069-B547-071CC90CBD78}"/>
              </a:ext>
            </a:extLst>
          </p:cNvPr>
          <p:cNvGrpSpPr/>
          <p:nvPr/>
        </p:nvGrpSpPr>
        <p:grpSpPr>
          <a:xfrm>
            <a:off x="877230" y="607742"/>
            <a:ext cx="6097857" cy="1021523"/>
            <a:chOff x="728547" y="1239644"/>
            <a:chExt cx="6097857" cy="102152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40F6B2-5371-4E55-A75B-F489128963E0}"/>
                </a:ext>
              </a:extLst>
            </p:cNvPr>
            <p:cNvGrpSpPr/>
            <p:nvPr/>
          </p:nvGrpSpPr>
          <p:grpSpPr>
            <a:xfrm>
              <a:off x="728547" y="1239644"/>
              <a:ext cx="6097857" cy="1021523"/>
              <a:chOff x="728547" y="1239644"/>
              <a:chExt cx="6097857" cy="102152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A259E5-6751-4007-8E8F-002393A81A8F}"/>
                  </a:ext>
                </a:extLst>
              </p:cNvPr>
              <p:cNvSpPr txBox="1"/>
              <p:nvPr/>
            </p:nvSpPr>
            <p:spPr>
              <a:xfrm>
                <a:off x="728547" y="1239644"/>
                <a:ext cx="6097857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GB"/>
                  <a:t>IDR = The previous 12 months' income to the account 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2F0A57-9515-43B5-950E-7F60166B8AD6}"/>
                  </a:ext>
                </a:extLst>
              </p:cNvPr>
              <p:cNvSpPr txBox="1"/>
              <p:nvPr/>
            </p:nvSpPr>
            <p:spPr>
              <a:xfrm>
                <a:off x="1828568" y="1614836"/>
                <a:ext cx="4099932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GB">
                    <a:ea typeface="+mn-lt"/>
                    <a:cs typeface="+mn-lt"/>
                  </a:rPr>
                  <a:t>((Loan Amount/ Loan Duration)*12)</a:t>
                </a:r>
              </a:p>
              <a:p>
                <a:pPr algn="l"/>
                <a:endParaRPr lang="en-GB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F76CC9-E07A-4189-9E5E-2935F51827D9}"/>
                </a:ext>
              </a:extLst>
            </p:cNvPr>
            <p:cNvCxnSpPr/>
            <p:nvPr/>
          </p:nvCxnSpPr>
          <p:spPr>
            <a:xfrm flipV="1">
              <a:off x="1393207" y="1597643"/>
              <a:ext cx="5296826" cy="0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D0DE48B4-D835-4153-B580-4E3CC1D2C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2" t="35455" r="20492" b="34739"/>
          <a:stretch/>
        </p:blipFill>
        <p:spPr>
          <a:xfrm>
            <a:off x="68765" y="2172786"/>
            <a:ext cx="8029794" cy="251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40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265533-FFDC-401A-A3C6-77DF5CEB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10" y="1339003"/>
            <a:ext cx="5168590" cy="3566674"/>
          </a:xfrm>
          <a:prstGeom prst="rect">
            <a:avLst/>
          </a:prstGeom>
        </p:spPr>
      </p:pic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3659393-A5E7-41BD-A249-FC51979C87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49" t="41529" r="55556" b="29596"/>
          <a:stretch/>
        </p:blipFill>
        <p:spPr>
          <a:xfrm>
            <a:off x="6698673" y="1049850"/>
            <a:ext cx="4078196" cy="435471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EC63243-119B-4196-86F3-1E69C8D62E3E}"/>
              </a:ext>
            </a:extLst>
          </p:cNvPr>
          <p:cNvSpPr/>
          <p:nvPr/>
        </p:nvSpPr>
        <p:spPr>
          <a:xfrm>
            <a:off x="8851321" y="2954480"/>
            <a:ext cx="978476" cy="3290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2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21EC-227F-4A94-B0B3-08D87DCC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3A752-3E64-4CE2-B731-82293000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Demographic Information</a:t>
            </a:r>
          </a:p>
          <a:p>
            <a:pPr lvl="1"/>
            <a:r>
              <a:rPr lang="en-US"/>
              <a:t>Age</a:t>
            </a:r>
          </a:p>
          <a:p>
            <a:pPr lvl="1"/>
            <a:r>
              <a:rPr lang="en-US"/>
              <a:t>Competitor Banks</a:t>
            </a:r>
          </a:p>
          <a:p>
            <a:pPr lvl="1"/>
            <a:r>
              <a:rPr lang="en-US"/>
              <a:t>Region</a:t>
            </a:r>
          </a:p>
          <a:p>
            <a:r>
              <a:rPr lang="en-US"/>
              <a:t>Individual Metrics</a:t>
            </a:r>
          </a:p>
          <a:p>
            <a:pPr lvl="1"/>
            <a:r>
              <a:rPr lang="en-US"/>
              <a:t>Fraud and Money Laundering</a:t>
            </a:r>
          </a:p>
          <a:p>
            <a:pPr lvl="1"/>
            <a:r>
              <a:rPr lang="en-US"/>
              <a:t>Defaults</a:t>
            </a:r>
          </a:p>
          <a:p>
            <a:pPr lvl="1"/>
            <a:r>
              <a:rPr lang="en-US"/>
              <a:t>Overdraft utilization</a:t>
            </a:r>
          </a:p>
          <a:p>
            <a:pPr lvl="1"/>
            <a:r>
              <a:rPr lang="en-US"/>
              <a:t>Employment Status</a:t>
            </a:r>
          </a:p>
          <a:p>
            <a:pPr lvl="1"/>
            <a:r>
              <a:rPr lang="en-US"/>
              <a:t>Income to Debt ratio</a:t>
            </a:r>
          </a:p>
          <a:p>
            <a:pPr lvl="1"/>
            <a:r>
              <a:rPr lang="en-US"/>
              <a:t>Gender</a:t>
            </a:r>
          </a:p>
          <a:p>
            <a:pPr lvl="1"/>
            <a:r>
              <a:rPr lang="en-US"/>
              <a:t>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63BDB-44CF-4502-9B15-1AA81788ACBF}"/>
              </a:ext>
            </a:extLst>
          </p:cNvPr>
          <p:cNvSpPr txBox="1"/>
          <p:nvPr/>
        </p:nvSpPr>
        <p:spPr>
          <a:xfrm>
            <a:off x="5660994" y="324433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hlinkClick r:id="rId3"/>
              </a:rPr>
              <a:t>https://github.com/SamPurle/Banking_Team_1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640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040E-2372-4D25-B851-0CBD623A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2180760" cy="1645920"/>
          </a:xfrm>
        </p:spPr>
        <p:txBody>
          <a:bodyPr/>
          <a:lstStyle/>
          <a:p>
            <a:r>
              <a:rPr lang="en-GB"/>
              <a:t>Business </a:t>
            </a:r>
            <a:r>
              <a:rPr lang="en-GB" b="1"/>
              <a:t> </a:t>
            </a:r>
            <a:r>
              <a:rPr lang="en-GB"/>
              <a:t>Outcome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30068-5F70-46CE-B213-BAA0F30B0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7090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People with a higher income to debt ratio do pay back their loans more often</a:t>
            </a:r>
          </a:p>
          <a:p>
            <a:r>
              <a:rPr lang="en-GB"/>
              <a:t>However we want to loan as much money as possible to be profitable.</a:t>
            </a:r>
          </a:p>
          <a:p>
            <a:r>
              <a:rPr lang="en-GB"/>
              <a:t>The IDR function should be used to calculate the amount you should loan to a person </a:t>
            </a:r>
          </a:p>
        </p:txBody>
      </p:sp>
      <p:pic>
        <p:nvPicPr>
          <p:cNvPr id="3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5006A2-9B28-4345-ADF9-B484A86F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64" y="3769711"/>
            <a:ext cx="4985904" cy="3085282"/>
          </a:xfrm>
          <a:prstGeom prst="rect">
            <a:avLst/>
          </a:prstGeo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6BA6D1-3483-4A39-AFC6-7FD497CF5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64" y="365"/>
            <a:ext cx="6276108" cy="370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34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8284-08F4-410E-A419-8609A9F7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82" y="603504"/>
            <a:ext cx="3144774" cy="995593"/>
          </a:xfrm>
        </p:spPr>
        <p:txBody>
          <a:bodyPr/>
          <a:lstStyle/>
          <a:p>
            <a:r>
              <a:rPr lang="en-GB"/>
              <a:t>Loan profiling - Gender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314C6-931F-4D83-8602-430E9A6E80DD}"/>
              </a:ext>
            </a:extLst>
          </p:cNvPr>
          <p:cNvSpPr txBox="1"/>
          <p:nvPr/>
        </p:nvSpPr>
        <p:spPr>
          <a:xfrm>
            <a:off x="8328326" y="1712463"/>
            <a:ext cx="3491639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u="sng"/>
              <a:t>Key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Similar number of male &amp; female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00000"/>
                </a:solidFill>
              </a:rPr>
              <a:t>Males and Females are equally likely to pay off their loans</a:t>
            </a: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Worse case ~10% of customers may default on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Target those in debt to provide support</a:t>
            </a:r>
          </a:p>
          <a:p>
            <a:endParaRPr lang="en-GB"/>
          </a:p>
        </p:txBody>
      </p:sp>
      <p:graphicFrame>
        <p:nvGraphicFramePr>
          <p:cNvPr id="10" name="Picture Placeholder 9">
            <a:extLst>
              <a:ext uri="{FF2B5EF4-FFF2-40B4-BE49-F238E27FC236}">
                <a16:creationId xmlns:a16="http://schemas.microsoft.com/office/drawing/2014/main" id="{30DA06FB-CFD6-469E-82FD-8F8DF804F348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079141882"/>
              </p:ext>
            </p:extLst>
          </p:nvPr>
        </p:nvGraphicFramePr>
        <p:xfrm>
          <a:off x="31377" y="49867"/>
          <a:ext cx="7956923" cy="4741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68E1C9-E783-4E0F-982A-9DCB53D576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2135263"/>
              </p:ext>
            </p:extLst>
          </p:nvPr>
        </p:nvGraphicFramePr>
        <p:xfrm>
          <a:off x="8451547" y="5575604"/>
          <a:ext cx="3167063" cy="927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19791236-85C6-493B-BD40-18682F768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37345"/>
              </p:ext>
            </p:extLst>
          </p:nvPr>
        </p:nvGraphicFramePr>
        <p:xfrm>
          <a:off x="263562" y="4899928"/>
          <a:ext cx="767363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142">
                  <a:extLst>
                    <a:ext uri="{9D8B030D-6E8A-4147-A177-3AD203B41FA5}">
                      <a16:colId xmlns:a16="http://schemas.microsoft.com/office/drawing/2014/main" val="3665161193"/>
                    </a:ext>
                  </a:extLst>
                </a:gridCol>
                <a:gridCol w="1926408">
                  <a:extLst>
                    <a:ext uri="{9D8B030D-6E8A-4147-A177-3AD203B41FA5}">
                      <a16:colId xmlns:a16="http://schemas.microsoft.com/office/drawing/2014/main" val="748774534"/>
                    </a:ext>
                  </a:extLst>
                </a:gridCol>
                <a:gridCol w="1768085">
                  <a:extLst>
                    <a:ext uri="{9D8B030D-6E8A-4147-A177-3AD203B41FA5}">
                      <a16:colId xmlns:a16="http://schemas.microsoft.com/office/drawing/2014/main" val="1952489576"/>
                    </a:ext>
                  </a:extLst>
                </a:gridCol>
              </a:tblGrid>
              <a:tr h="272836">
                <a:tc>
                  <a:txBody>
                    <a:bodyPr/>
                    <a:lstStyle/>
                    <a:p>
                      <a:r>
                        <a:rPr lang="en-US"/>
                        <a:t>Loan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Male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Female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975048"/>
                  </a:ext>
                </a:extLst>
              </a:tr>
              <a:tr h="272836">
                <a:tc>
                  <a:txBody>
                    <a:bodyPr/>
                    <a:lstStyle/>
                    <a:p>
                      <a:r>
                        <a:rPr lang="en-US" sz="1600"/>
                        <a:t>Contract finished, no 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746765"/>
                  </a:ext>
                </a:extLst>
              </a:tr>
              <a:tr h="272836">
                <a:tc>
                  <a:txBody>
                    <a:bodyPr/>
                    <a:lstStyle/>
                    <a:p>
                      <a:r>
                        <a:rPr lang="en-US" sz="1600"/>
                        <a:t>Contract finished; loan not payed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00075"/>
                  </a:ext>
                </a:extLst>
              </a:tr>
              <a:tr h="272836">
                <a:tc>
                  <a:txBody>
                    <a:bodyPr/>
                    <a:lstStyle/>
                    <a:p>
                      <a:r>
                        <a:rPr lang="en-US" sz="1600"/>
                        <a:t>Running contract, ok so far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643769"/>
                  </a:ext>
                </a:extLst>
              </a:tr>
              <a:tr h="272836">
                <a:tc>
                  <a:txBody>
                    <a:bodyPr/>
                    <a:lstStyle/>
                    <a:p>
                      <a:r>
                        <a:rPr lang="en-US" sz="1600"/>
                        <a:t>Running contract, client in debt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31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534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8284-08F4-410E-A419-8609A9F7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497" y="522822"/>
            <a:ext cx="3144774" cy="919779"/>
          </a:xfrm>
        </p:spPr>
        <p:txBody>
          <a:bodyPr/>
          <a:lstStyle/>
          <a:p>
            <a:r>
              <a:rPr lang="en-GB"/>
              <a:t>Loan profiling - 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D98D3E-5574-496A-AC98-70D2EB735EE0}"/>
              </a:ext>
            </a:extLst>
          </p:cNvPr>
          <p:cNvSpPr txBox="1"/>
          <p:nvPr/>
        </p:nvSpPr>
        <p:spPr>
          <a:xfrm>
            <a:off x="8341606" y="1711534"/>
            <a:ext cx="3387399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u="sng"/>
              <a:t>Key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Most loans are taken out by Young &amp; middle-aged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All age groups are equally likely to be a good candidate for loan (surprising...?)</a:t>
            </a:r>
          </a:p>
        </p:txBody>
      </p:sp>
      <p:graphicFrame>
        <p:nvGraphicFramePr>
          <p:cNvPr id="8" name="Picture Placeholder 7">
            <a:extLst>
              <a:ext uri="{FF2B5EF4-FFF2-40B4-BE49-F238E27FC236}">
                <a16:creationId xmlns:a16="http://schemas.microsoft.com/office/drawing/2014/main" id="{623C5292-052C-4536-AF6D-980F46DEB5DA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618789156"/>
              </p:ext>
            </p:extLst>
          </p:nvPr>
        </p:nvGraphicFramePr>
        <p:xfrm>
          <a:off x="-219635" y="273985"/>
          <a:ext cx="8200463" cy="5297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BD10A91-7241-48CC-BC2D-D70774612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92823"/>
              </p:ext>
            </p:extLst>
          </p:nvPr>
        </p:nvGraphicFramePr>
        <p:xfrm>
          <a:off x="478715" y="5527460"/>
          <a:ext cx="7461738" cy="1030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869">
                  <a:extLst>
                    <a:ext uri="{9D8B030D-6E8A-4147-A177-3AD203B41FA5}">
                      <a16:colId xmlns:a16="http://schemas.microsoft.com/office/drawing/2014/main" val="970861538"/>
                    </a:ext>
                  </a:extLst>
                </a:gridCol>
                <a:gridCol w="3730869">
                  <a:extLst>
                    <a:ext uri="{9D8B030D-6E8A-4147-A177-3AD203B41FA5}">
                      <a16:colId xmlns:a16="http://schemas.microsoft.com/office/drawing/2014/main" val="571431294"/>
                    </a:ext>
                  </a:extLst>
                </a:gridCol>
              </a:tblGrid>
              <a:tr h="343487">
                <a:tc>
                  <a:txBody>
                    <a:bodyPr/>
                    <a:lstStyle/>
                    <a:p>
                      <a:r>
                        <a:rPr lang="en-US" sz="1600"/>
                        <a:t>Good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Bad 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44789"/>
                  </a:ext>
                </a:extLst>
              </a:tr>
              <a:tr h="343487">
                <a:tc>
                  <a:txBody>
                    <a:bodyPr/>
                    <a:lstStyle/>
                    <a:p>
                      <a:r>
                        <a:rPr lang="en-US" sz="1400"/>
                        <a:t>Running contract, OK so far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Running contract, client in debt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43301"/>
                  </a:ext>
                </a:extLst>
              </a:tr>
              <a:tr h="343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Contract finished, no 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Contract finished; loan not payed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66501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3715336-5F1A-42A0-B0B6-DBDA3DBAA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94701"/>
              </p:ext>
            </p:extLst>
          </p:nvPr>
        </p:nvGraphicFramePr>
        <p:xfrm>
          <a:off x="8511092" y="4568236"/>
          <a:ext cx="3074458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229">
                  <a:extLst>
                    <a:ext uri="{9D8B030D-6E8A-4147-A177-3AD203B41FA5}">
                      <a16:colId xmlns:a16="http://schemas.microsoft.com/office/drawing/2014/main" val="1672189720"/>
                    </a:ext>
                  </a:extLst>
                </a:gridCol>
                <a:gridCol w="1537229">
                  <a:extLst>
                    <a:ext uri="{9D8B030D-6E8A-4147-A177-3AD203B41FA5}">
                      <a16:colId xmlns:a16="http://schemas.microsoft.com/office/drawing/2014/main" val="3061269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1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20-40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44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Middle 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40-60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5847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60+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72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000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8284-08F4-410E-A419-8609A9F7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497" y="522822"/>
            <a:ext cx="3279244" cy="1475591"/>
          </a:xfrm>
        </p:spPr>
        <p:txBody>
          <a:bodyPr/>
          <a:lstStyle/>
          <a:p>
            <a:r>
              <a:rPr lang="en-GB"/>
              <a:t>Loan profiling – An interesting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D98D3E-5574-496A-AC98-70D2EB735EE0}"/>
              </a:ext>
            </a:extLst>
          </p:cNvPr>
          <p:cNvSpPr txBox="1"/>
          <p:nvPr/>
        </p:nvSpPr>
        <p:spPr>
          <a:xfrm>
            <a:off x="8235721" y="1919986"/>
            <a:ext cx="3763917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 err="1">
                <a:ea typeface="+mn-lt"/>
                <a:cs typeface="+mn-lt"/>
              </a:rPr>
              <a:t>AccountId</a:t>
            </a:r>
            <a:r>
              <a:rPr lang="en-GB" b="1">
                <a:ea typeface="+mn-lt"/>
                <a:cs typeface="+mn-lt"/>
              </a:rPr>
              <a:t> = '10320'</a:t>
            </a:r>
            <a:endParaRPr lang="en-US" b="1"/>
          </a:p>
          <a:p>
            <a:endParaRPr lang="en-GB" u="sng"/>
          </a:p>
          <a:p>
            <a:r>
              <a:rPr lang="en-GB" u="sng"/>
              <a:t>Key Findings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/>
              <a:t>Loan</a:t>
            </a:r>
          </a:p>
          <a:p>
            <a:pPr marL="742950" lvl="1" indent="-285750">
              <a:buFont typeface="Arial"/>
              <a:buChar char="•"/>
            </a:pPr>
            <a:r>
              <a:rPr lang="en-GB"/>
              <a:t>259,740 </a:t>
            </a:r>
            <a:r>
              <a:rPr lang="en-GB" err="1">
                <a:ea typeface="+mn-lt"/>
                <a:cs typeface="+mn-lt"/>
              </a:rPr>
              <a:t>Kč</a:t>
            </a:r>
            <a:r>
              <a:rPr lang="en-GB">
                <a:ea typeface="+mn-lt"/>
                <a:cs typeface="+mn-lt"/>
              </a:rPr>
              <a:t> = £8,761 </a:t>
            </a:r>
            <a:endParaRPr lang="en-GB"/>
          </a:p>
          <a:p>
            <a:pPr marL="742950" lvl="1" indent="-285750">
              <a:buFont typeface="Arial"/>
              <a:buChar char="•"/>
            </a:pPr>
            <a:r>
              <a:rPr lang="en-GB"/>
              <a:t>Age 14</a:t>
            </a:r>
          </a:p>
          <a:p>
            <a:pPr marL="742950" lvl="1" indent="-285750">
              <a:buFont typeface="Arial"/>
              <a:buChar char="•"/>
            </a:pPr>
            <a:r>
              <a:rPr lang="en-GB"/>
              <a:t>Successfully paid off</a:t>
            </a:r>
          </a:p>
          <a:p>
            <a:pPr marL="742950" lvl="1" indent="-285750">
              <a:buFont typeface="Arial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Not a shared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~1 transaction every 5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/>
              <a:t>Conclusion: potential 'young-investor' education schemes</a:t>
            </a:r>
          </a:p>
          <a:p>
            <a:pPr marL="285750" indent="-285750">
              <a:buFont typeface="Arial"/>
              <a:buChar char="•"/>
            </a:pPr>
            <a:r>
              <a:rPr lang="en-GB"/>
              <a:t>Or, better implemented fraud-detection</a:t>
            </a:r>
          </a:p>
        </p:txBody>
      </p:sp>
      <p:pic>
        <p:nvPicPr>
          <p:cNvPr id="6" name="Picture 6" descr="A picture containing wooden&#10;&#10;Description automatically generated">
            <a:extLst>
              <a:ext uri="{FF2B5EF4-FFF2-40B4-BE49-F238E27FC236}">
                <a16:creationId xmlns:a16="http://schemas.microsoft.com/office/drawing/2014/main" id="{8260C4ED-6904-4513-B6EC-D8557B539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4" y="352254"/>
            <a:ext cx="7395882" cy="1420128"/>
          </a:xfrm>
          <a:prstGeom prst="rect">
            <a:avLst/>
          </a:prstGeom>
        </p:spPr>
      </p:pic>
      <p:pic>
        <p:nvPicPr>
          <p:cNvPr id="7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29D485-866F-4D39-8975-198002886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65" y="3672124"/>
            <a:ext cx="6113928" cy="1378411"/>
          </a:xfrm>
          <a:prstGeom prst="rect">
            <a:avLst/>
          </a:prstGeom>
        </p:spPr>
      </p:pic>
      <p:pic>
        <p:nvPicPr>
          <p:cNvPr id="9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753EAE-5239-4282-9C04-63D37091A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765" y="1922476"/>
            <a:ext cx="5100917" cy="1641448"/>
          </a:xfrm>
          <a:prstGeom prst="rect">
            <a:avLst/>
          </a:prstGeom>
        </p:spPr>
      </p:pic>
      <p:pic>
        <p:nvPicPr>
          <p:cNvPr id="10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20AEDB-037E-4B2D-9E15-9E48198097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941" y="5099581"/>
            <a:ext cx="5441576" cy="15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59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20CB-78B8-40E3-BE00-E8964037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278C7-7AF3-4D30-9C4A-6D32A99F6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Implement or improve Financial Advice service</a:t>
            </a:r>
          </a:p>
          <a:p>
            <a:r>
              <a:rPr lang="en-GB"/>
              <a:t>Target specific competitors and customers with marketing and product offerings</a:t>
            </a:r>
          </a:p>
          <a:p>
            <a:r>
              <a:rPr lang="en-GB"/>
              <a:t>Refine Fraud detection algorithm</a:t>
            </a:r>
          </a:p>
          <a:p>
            <a:r>
              <a:rPr lang="en-GB"/>
              <a:t>Use individual metrics, e.g. IDR, to influence loan acceptance, capital allocation, and interest rate</a:t>
            </a:r>
          </a:p>
          <a:p>
            <a:r>
              <a:rPr lang="en-GB"/>
              <a:t>Enrich demographic data with Census data, and transaction data with Payee Checking Service</a:t>
            </a:r>
          </a:p>
          <a:p>
            <a:r>
              <a:rPr lang="en-GB"/>
              <a:t>Investigate “Young People in Business” scheme</a:t>
            </a:r>
          </a:p>
          <a:p>
            <a:r>
              <a:rPr lang="en-GB"/>
              <a:t>Track Credit card balance</a:t>
            </a:r>
          </a:p>
        </p:txBody>
      </p:sp>
    </p:spTree>
    <p:extLst>
      <p:ext uri="{BB962C8B-B14F-4D97-AF65-F5344CB8AC3E}">
        <p14:creationId xmlns:p14="http://schemas.microsoft.com/office/powerpoint/2010/main" val="2604518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0382-93C2-4764-B1B8-C1DCBB409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">
                <a:latin typeface="Consolas"/>
              </a:rPr>
              <a:t>Děkuji za poslech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A8DB0-8F77-4470-BF9B-E11AC7D5B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401845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6078-EB2D-4CD5-B593-8BB47DD7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Demographics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D6E93-EE04-4965-BCF6-CE7E16F68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How can we optimise our business decisions to suit the wider market?</a:t>
            </a:r>
          </a:p>
        </p:txBody>
      </p:sp>
    </p:spTree>
    <p:extLst>
      <p:ext uri="{BB962C8B-B14F-4D97-AF65-F5344CB8AC3E}">
        <p14:creationId xmlns:p14="http://schemas.microsoft.com/office/powerpoint/2010/main" val="325678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BBD596-0F47-48E7-9F75-10CA5022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 Segmentation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0829B-5687-4E68-A58B-524D38C9C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/>
              <a:t>Calculate customer Age at End Date of the dataset</a:t>
            </a:r>
          </a:p>
          <a:p>
            <a:pPr marL="285750" indent="-285750">
              <a:buFontTx/>
              <a:buChar char="-"/>
            </a:pPr>
            <a:r>
              <a:rPr lang="en-GB"/>
              <a:t>Bin Age into categories</a:t>
            </a:r>
          </a:p>
          <a:p>
            <a:pPr marL="285750" indent="-285750">
              <a:buFontTx/>
              <a:buChar char="-"/>
            </a:pPr>
            <a:r>
              <a:rPr lang="en-GB"/>
              <a:t>Nested aggregate/window functions to determine average and total Net Worth of customers by Age Bracket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1260381-16FC-4F3F-8B1E-D11D17D35D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093" r="4408" b="3585"/>
          <a:stretch/>
        </p:blipFill>
        <p:spPr>
          <a:xfrm>
            <a:off x="293915" y="1152331"/>
            <a:ext cx="7742858" cy="4553338"/>
          </a:xfrm>
        </p:spPr>
      </p:pic>
    </p:spTree>
    <p:extLst>
      <p:ext uri="{BB962C8B-B14F-4D97-AF65-F5344CB8AC3E}">
        <p14:creationId xmlns:p14="http://schemas.microsoft.com/office/powerpoint/2010/main" val="393605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FE1A62-3704-4309-9B0B-168AEF6B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534670"/>
          </a:xfrm>
        </p:spPr>
        <p:txBody>
          <a:bodyPr/>
          <a:lstStyle/>
          <a:p>
            <a:r>
              <a:rPr lang="en-GB"/>
              <a:t>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FCA79-CCA9-42BE-9E26-72C726859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94688" y="1037209"/>
            <a:ext cx="3501961" cy="3320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GB" sz="1400"/>
              <a:t>Cross-reference with census data to determine market penetration by age bracket, and use this to influence marketing</a:t>
            </a:r>
          </a:p>
          <a:p>
            <a:pPr marL="285750" indent="-285750">
              <a:buFontTx/>
              <a:buChar char="-"/>
            </a:pPr>
            <a:r>
              <a:rPr lang="en-GB" sz="1400"/>
              <a:t>Offer commission-based financial advice service to relatively high Net Worth customers in the Young and Middle Aged bracket, to avoid decrease in Net Worth with Age</a:t>
            </a:r>
          </a:p>
          <a:p>
            <a:pPr marL="285750" indent="-285750">
              <a:buFontTx/>
              <a:buChar char="-"/>
            </a:pPr>
            <a:endParaRPr lang="en-GB"/>
          </a:p>
          <a:p>
            <a:endParaRPr lang="en-GB"/>
          </a:p>
        </p:txBody>
      </p:sp>
      <p:graphicFrame>
        <p:nvGraphicFramePr>
          <p:cNvPr id="2" name="Picture Placeholder 1">
            <a:extLst>
              <a:ext uri="{FF2B5EF4-FFF2-40B4-BE49-F238E27FC236}">
                <a16:creationId xmlns:a16="http://schemas.microsoft.com/office/drawing/2014/main" id="{DA68AC21-357F-4593-A6BA-0C1CFD5201EE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607029788"/>
              </p:ext>
            </p:extLst>
          </p:nvPr>
        </p:nvGraphicFramePr>
        <p:xfrm>
          <a:off x="228599" y="238125"/>
          <a:ext cx="3841999" cy="6464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F1A864F-17DD-4FAF-8E48-E91B995B56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776500"/>
              </p:ext>
            </p:extLst>
          </p:nvPr>
        </p:nvGraphicFramePr>
        <p:xfrm>
          <a:off x="7761535" y="35940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2DF0A34-94D7-4513-BF84-E47598CDFD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416457"/>
              </p:ext>
            </p:extLst>
          </p:nvPr>
        </p:nvGraphicFramePr>
        <p:xfrm>
          <a:off x="705097" y="1192194"/>
          <a:ext cx="6731000" cy="4386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39577E-52C4-4BC2-B2DB-BDD1E62152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856674"/>
              </p:ext>
            </p:extLst>
          </p:nvPr>
        </p:nvGraphicFramePr>
        <p:xfrm>
          <a:off x="7759668" y="35940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3446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7CFEA2-BB4C-448C-899A-A0425F51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Competitor Banks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C3527-12DA-45A8-8CA4-62196F37E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/>
              <a:t>Case function to separate IN and OUT</a:t>
            </a:r>
          </a:p>
          <a:p>
            <a:pPr marL="285750" indent="-285750">
              <a:buFontTx/>
              <a:buChar char="-"/>
            </a:pPr>
            <a:r>
              <a:rPr lang="en-GB"/>
              <a:t>Pivot SUM of transaction value partitioned by Bank for transactions IN and OUT</a:t>
            </a:r>
          </a:p>
          <a:p>
            <a:pPr marL="285750" indent="-285750">
              <a:buFontTx/>
              <a:buChar char="-"/>
            </a:pPr>
            <a:endParaRPr lang="en-GB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B0364680-B5C8-4762-8598-00E562A7F5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011" t="15788" r="72892" b="51478"/>
          <a:stretch/>
        </p:blipFill>
        <p:spPr>
          <a:xfrm>
            <a:off x="1068491" y="1747368"/>
            <a:ext cx="5812972" cy="3363264"/>
          </a:xfrm>
        </p:spPr>
      </p:pic>
    </p:spTree>
    <p:extLst>
      <p:ext uri="{BB962C8B-B14F-4D97-AF65-F5344CB8AC3E}">
        <p14:creationId xmlns:p14="http://schemas.microsoft.com/office/powerpoint/2010/main" val="225725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5492DD-8B9F-4645-AD01-8B101C79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Business Accounts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470D3-164B-4132-8BC6-10D00E76E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en-GB"/>
              <a:t>High influx of capital implies Businesses employing skilled workers, presumably with large cashflow</a:t>
            </a:r>
          </a:p>
          <a:p>
            <a:pPr marL="285750" indent="-285750">
              <a:buFontTx/>
              <a:buChar char="-"/>
            </a:pPr>
            <a:r>
              <a:rPr lang="en-GB"/>
              <a:t>Examine account features</a:t>
            </a:r>
          </a:p>
          <a:p>
            <a:pPr marL="285750" indent="-285750">
              <a:buFontTx/>
              <a:buChar char="-"/>
            </a:pPr>
            <a:r>
              <a:rPr lang="en-GB"/>
              <a:t>Imitate non-existing features</a:t>
            </a:r>
          </a:p>
          <a:p>
            <a:pPr marL="285750" indent="-285750">
              <a:buFontTx/>
              <a:buChar char="-"/>
            </a:pPr>
            <a:r>
              <a:rPr lang="en-GB"/>
              <a:t>Highlight relative strengths of Berkha’s business accounts in marketing material</a:t>
            </a:r>
          </a:p>
        </p:txBody>
      </p:sp>
      <p:graphicFrame>
        <p:nvGraphicFramePr>
          <p:cNvPr id="6" name="Picture Placeholder 5">
            <a:extLst>
              <a:ext uri="{FF2B5EF4-FFF2-40B4-BE49-F238E27FC236}">
                <a16:creationId xmlns:a16="http://schemas.microsoft.com/office/drawing/2014/main" id="{07920C2B-D356-4D01-9983-4DD615C0883F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883672515"/>
              </p:ext>
            </p:extLst>
          </p:nvPr>
        </p:nvGraphicFramePr>
        <p:xfrm>
          <a:off x="228600" y="238125"/>
          <a:ext cx="7696200" cy="638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133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5FF41C-8849-4559-B441-EAF2281B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High Net Worth Individuals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9D1D2-18EE-436B-B5B7-C83E5216B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en-GB"/>
              <a:t>Filter by income metric, or transaction value</a:t>
            </a:r>
          </a:p>
          <a:p>
            <a:pPr marL="285750" indent="-285750">
              <a:buFontTx/>
              <a:buChar char="-"/>
            </a:pPr>
            <a:r>
              <a:rPr lang="en-GB"/>
              <a:t>Funds could be going to Stock brokerages, or paying for high-value assets and mortgages</a:t>
            </a:r>
          </a:p>
          <a:p>
            <a:pPr marL="285750" indent="-285750">
              <a:buFontTx/>
              <a:buChar char="-"/>
            </a:pPr>
            <a:r>
              <a:rPr lang="en-GB"/>
              <a:t>Offer savings products and brokerage services </a:t>
            </a:r>
          </a:p>
          <a:p>
            <a:pPr marL="285750" indent="-285750">
              <a:buFontTx/>
              <a:buChar char="-"/>
            </a:pPr>
            <a:r>
              <a:rPr lang="en-GB"/>
              <a:t>Introduce spending mechanisms to keep customers within ecosystem</a:t>
            </a:r>
          </a:p>
        </p:txBody>
      </p:sp>
      <p:graphicFrame>
        <p:nvGraphicFramePr>
          <p:cNvPr id="14" name="Picture Placeholder 13">
            <a:extLst>
              <a:ext uri="{FF2B5EF4-FFF2-40B4-BE49-F238E27FC236}">
                <a16:creationId xmlns:a16="http://schemas.microsoft.com/office/drawing/2014/main" id="{A03408D3-A669-4C90-835F-4BB5F4DF9756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173253213"/>
              </p:ext>
            </p:extLst>
          </p:nvPr>
        </p:nvGraphicFramePr>
        <p:xfrm>
          <a:off x="228600" y="238125"/>
          <a:ext cx="7696200" cy="638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488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4786F6-1314-432B-B840-FDFA85E9B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8" y="875501"/>
            <a:ext cx="7936283" cy="3018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E1EAB93-BF49-4CA1-B9B7-1B511E06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/>
              <a:t>Loan Status by Region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EBF25F5-4C56-4F07-A7F5-F1FDB496E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GB"/>
              <a:t>Identify regions which have clients defaulting on loans the most.</a:t>
            </a:r>
            <a:endParaRPr lang="en-US"/>
          </a:p>
          <a:p>
            <a:pPr marL="285750" indent="-285750">
              <a:buFontTx/>
              <a:buChar char="-"/>
            </a:pPr>
            <a:r>
              <a:rPr lang="en-GB"/>
              <a:t>Helps to spot areas of risk.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80D81C-4432-4DF7-8086-6BEA00998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57" y="4594932"/>
            <a:ext cx="7585910" cy="181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80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{A28BBFD7-34C9-4A3B-B6A4-CE3920A7C445}tf78438558_win32</Template>
  <Application>Microsoft Office PowerPoint</Application>
  <PresentationFormat>Widescreen</PresentationFormat>
  <Slides>25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SavonVTI</vt:lpstr>
      <vt:lpstr>bankovní projekt</vt:lpstr>
      <vt:lpstr>Contents</vt:lpstr>
      <vt:lpstr>Demographics</vt:lpstr>
      <vt:lpstr>Age Segmentation</vt:lpstr>
      <vt:lpstr>Age</vt:lpstr>
      <vt:lpstr>Competitor Banks</vt:lpstr>
      <vt:lpstr>Business Accounts</vt:lpstr>
      <vt:lpstr>High Net Worth Individuals</vt:lpstr>
      <vt:lpstr>Loan Status by Region</vt:lpstr>
      <vt:lpstr>Loan Status by Region</vt:lpstr>
      <vt:lpstr>Individual Metrics</vt:lpstr>
      <vt:lpstr>Fraud and Money Laundering</vt:lpstr>
      <vt:lpstr>Due Diligence</vt:lpstr>
      <vt:lpstr>Defaulted Loan Amounts </vt:lpstr>
      <vt:lpstr>Accounts in Overdraft</vt:lpstr>
      <vt:lpstr>Accounts in Overdraft</vt:lpstr>
      <vt:lpstr>Employment Status</vt:lpstr>
      <vt:lpstr>Income to Debt Ratio (IDR)</vt:lpstr>
      <vt:lpstr>PowerPoint Presentation</vt:lpstr>
      <vt:lpstr>Business  Outcome</vt:lpstr>
      <vt:lpstr>Loan profiling - Gender</vt:lpstr>
      <vt:lpstr>Loan profiling - Age</vt:lpstr>
      <vt:lpstr>Loan profiling – An interesting case</vt:lpstr>
      <vt:lpstr>Takeaways</vt:lpstr>
      <vt:lpstr>Děkuji za poslech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bankovní projekt</dc:title>
  <dc:creator>Ben Roche</dc:creator>
  <cp:revision>1</cp:revision>
  <dcterms:created xsi:type="dcterms:W3CDTF">2020-08-28T07:55:29Z</dcterms:created>
  <dcterms:modified xsi:type="dcterms:W3CDTF">2020-09-03T10:43:58Z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