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12192000" cy="1242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60" d="100"/>
          <a:sy n="60" d="100"/>
        </p:scale>
        <p:origin x="30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4525" y="1143000"/>
            <a:ext cx="3028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1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2724"/>
            <a:ext cx="10363200" cy="432420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23691"/>
            <a:ext cx="9144000" cy="2998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1282"/>
            <a:ext cx="2628900" cy="10525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1282"/>
            <a:ext cx="7734300" cy="10525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4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2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96528"/>
            <a:ext cx="10515600" cy="51666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12030"/>
            <a:ext cx="10515600" cy="27170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06410"/>
            <a:ext cx="5181600" cy="788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6410"/>
            <a:ext cx="5181600" cy="788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1285"/>
            <a:ext cx="10515600" cy="2400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44773"/>
            <a:ext cx="5157787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36969"/>
            <a:ext cx="5157787" cy="6673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44773"/>
            <a:ext cx="5183188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36969"/>
            <a:ext cx="5183188" cy="6673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88339"/>
            <a:ext cx="6172200" cy="88266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88339"/>
            <a:ext cx="6172200" cy="88266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5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1285"/>
            <a:ext cx="10515600" cy="240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06410"/>
            <a:ext cx="10515600" cy="78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512059"/>
            <a:ext cx="41148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408BA4B-2F6B-3A1E-AAC1-208E82CAE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63"/>
          <a:stretch/>
        </p:blipFill>
        <p:spPr>
          <a:xfrm>
            <a:off x="0" y="70367"/>
            <a:ext cx="12165498" cy="2623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AA113B5-9BDA-C947-BFD6-22DD9F2056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b="8497"/>
          <a:stretch/>
        </p:blipFill>
        <p:spPr>
          <a:xfrm>
            <a:off x="0" y="3211066"/>
            <a:ext cx="12165498" cy="25245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186A0F-2691-7F39-3D2B-E81C13A48157}"/>
              </a:ext>
            </a:extLst>
          </p:cNvPr>
          <p:cNvSpPr txBox="1"/>
          <p:nvPr/>
        </p:nvSpPr>
        <p:spPr>
          <a:xfrm rot="19357041">
            <a:off x="637409" y="579799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8C694D-9FCA-ED1C-BE8A-17AC43CE8A69}"/>
              </a:ext>
            </a:extLst>
          </p:cNvPr>
          <p:cNvSpPr txBox="1"/>
          <p:nvPr/>
        </p:nvSpPr>
        <p:spPr>
          <a:xfrm rot="19357041">
            <a:off x="2220360" y="579799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549049-BBAC-43E0-76A9-5BCA6FA05F57}"/>
              </a:ext>
            </a:extLst>
          </p:cNvPr>
          <p:cNvSpPr txBox="1"/>
          <p:nvPr/>
        </p:nvSpPr>
        <p:spPr>
          <a:xfrm rot="19357041">
            <a:off x="4080956" y="578826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D8FB72-2379-C5AE-43FB-48C6DC16977D}"/>
              </a:ext>
            </a:extLst>
          </p:cNvPr>
          <p:cNvSpPr txBox="1"/>
          <p:nvPr/>
        </p:nvSpPr>
        <p:spPr>
          <a:xfrm rot="19357041">
            <a:off x="5674416" y="578826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16B44E-55C0-A296-69A1-292A023BF9DD}"/>
              </a:ext>
            </a:extLst>
          </p:cNvPr>
          <p:cNvSpPr txBox="1"/>
          <p:nvPr/>
        </p:nvSpPr>
        <p:spPr>
          <a:xfrm rot="19357041">
            <a:off x="7639586" y="579799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3BD7A-D213-660E-C343-D284E4A003BD}"/>
              </a:ext>
            </a:extLst>
          </p:cNvPr>
          <p:cNvSpPr txBox="1"/>
          <p:nvPr/>
        </p:nvSpPr>
        <p:spPr>
          <a:xfrm>
            <a:off x="9761085" y="570114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5B418D-342D-E648-841E-DDDC4FD310A6}"/>
              </a:ext>
            </a:extLst>
          </p:cNvPr>
          <p:cNvSpPr txBox="1"/>
          <p:nvPr/>
        </p:nvSpPr>
        <p:spPr>
          <a:xfrm>
            <a:off x="10829069" y="5701145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A07841-7540-EEFF-D048-6A65C754272D}"/>
              </a:ext>
            </a:extLst>
          </p:cNvPr>
          <p:cNvSpPr txBox="1"/>
          <p:nvPr/>
        </p:nvSpPr>
        <p:spPr>
          <a:xfrm>
            <a:off x="9312171" y="5915125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1D623-ACC2-F1D1-AADA-976F02D67835}"/>
              </a:ext>
            </a:extLst>
          </p:cNvPr>
          <p:cNvSpPr txBox="1"/>
          <p:nvPr/>
        </p:nvSpPr>
        <p:spPr>
          <a:xfrm rot="16200000">
            <a:off x="-1089463" y="4279710"/>
            <a:ext cx="256662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A44DB-4E6D-0F89-96C4-159B9F35489B}"/>
              </a:ext>
            </a:extLst>
          </p:cNvPr>
          <p:cNvSpPr txBox="1"/>
          <p:nvPr/>
        </p:nvSpPr>
        <p:spPr>
          <a:xfrm rot="16200000">
            <a:off x="-1105365" y="1349802"/>
            <a:ext cx="260278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n-GB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C8100C-1D92-FC1C-7607-5C1E9540A5CB}"/>
              </a:ext>
            </a:extLst>
          </p:cNvPr>
          <p:cNvSpPr txBox="1"/>
          <p:nvPr/>
        </p:nvSpPr>
        <p:spPr>
          <a:xfrm>
            <a:off x="9564419" y="2648232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F0AB03-D02A-ABAE-2E8B-276DA475D720}"/>
              </a:ext>
            </a:extLst>
          </p:cNvPr>
          <p:cNvSpPr txBox="1"/>
          <p:nvPr/>
        </p:nvSpPr>
        <p:spPr>
          <a:xfrm>
            <a:off x="10755494" y="264823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938F98-A476-D306-18A0-5B9857670316}"/>
              </a:ext>
            </a:extLst>
          </p:cNvPr>
          <p:cNvSpPr txBox="1"/>
          <p:nvPr/>
        </p:nvSpPr>
        <p:spPr>
          <a:xfrm>
            <a:off x="9312171" y="2909417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7F3FE-C535-3B78-AD02-C227E232A612}"/>
              </a:ext>
            </a:extLst>
          </p:cNvPr>
          <p:cNvSpPr txBox="1"/>
          <p:nvPr/>
        </p:nvSpPr>
        <p:spPr>
          <a:xfrm rot="19357041">
            <a:off x="637409" y="27530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2682B-94FC-A175-CAF2-0EB542F6C5E3}"/>
              </a:ext>
            </a:extLst>
          </p:cNvPr>
          <p:cNvSpPr txBox="1"/>
          <p:nvPr/>
        </p:nvSpPr>
        <p:spPr>
          <a:xfrm rot="19357041">
            <a:off x="2220360" y="275300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6FC9FD-55F4-CDCB-E3F6-DFE8790C44A1}"/>
              </a:ext>
            </a:extLst>
          </p:cNvPr>
          <p:cNvSpPr txBox="1"/>
          <p:nvPr/>
        </p:nvSpPr>
        <p:spPr>
          <a:xfrm rot="19357041">
            <a:off x="4080956" y="274326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A17ECB-6AE1-0C33-7EF1-CE23590A3BC0}"/>
              </a:ext>
            </a:extLst>
          </p:cNvPr>
          <p:cNvSpPr txBox="1"/>
          <p:nvPr/>
        </p:nvSpPr>
        <p:spPr>
          <a:xfrm rot="19357041">
            <a:off x="5674416" y="274326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B1CAD-A5E4-F7FB-F091-DDCA891145DB}"/>
              </a:ext>
            </a:extLst>
          </p:cNvPr>
          <p:cNvSpPr txBox="1"/>
          <p:nvPr/>
        </p:nvSpPr>
        <p:spPr>
          <a:xfrm rot="19357041">
            <a:off x="7639586" y="275300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28BDAD-E5AF-687C-FF1D-0F50D3376D7D}"/>
              </a:ext>
            </a:extLst>
          </p:cNvPr>
          <p:cNvSpPr txBox="1"/>
          <p:nvPr/>
        </p:nvSpPr>
        <p:spPr>
          <a:xfrm>
            <a:off x="972597" y="436852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E7D133-0AE4-24AF-9DE2-D9E0613724B7}"/>
              </a:ext>
            </a:extLst>
          </p:cNvPr>
          <p:cNvSpPr txBox="1"/>
          <p:nvPr/>
        </p:nvSpPr>
        <p:spPr>
          <a:xfrm>
            <a:off x="972600" y="493199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BE4ECE-2986-BC64-2E66-03E05EB16857}"/>
              </a:ext>
            </a:extLst>
          </p:cNvPr>
          <p:cNvSpPr txBox="1"/>
          <p:nvPr/>
        </p:nvSpPr>
        <p:spPr>
          <a:xfrm>
            <a:off x="754460" y="20229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FE8818-1EEB-E433-C001-5F137B8D5E9B}"/>
              </a:ext>
            </a:extLst>
          </p:cNvPr>
          <p:cNvSpPr txBox="1"/>
          <p:nvPr/>
        </p:nvSpPr>
        <p:spPr>
          <a:xfrm>
            <a:off x="754460" y="325989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1F2CE0-0770-8F13-689B-2AE1E9DE14EB}"/>
              </a:ext>
            </a:extLst>
          </p:cNvPr>
          <p:cNvSpPr txBox="1"/>
          <p:nvPr/>
        </p:nvSpPr>
        <p:spPr>
          <a:xfrm>
            <a:off x="9927393" y="16184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2654D-2EE2-33E5-A7C3-2F7955EC9B62}"/>
              </a:ext>
            </a:extLst>
          </p:cNvPr>
          <p:cNvSpPr txBox="1"/>
          <p:nvPr/>
        </p:nvSpPr>
        <p:spPr>
          <a:xfrm>
            <a:off x="11140695" y="10985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38F1F6-6B78-9C2F-0775-2FDA81E67D4C}"/>
              </a:ext>
            </a:extLst>
          </p:cNvPr>
          <p:cNvSpPr txBox="1"/>
          <p:nvPr/>
        </p:nvSpPr>
        <p:spPr>
          <a:xfrm>
            <a:off x="9716697" y="41123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000154-3B93-5490-42FC-63F54555746B}"/>
              </a:ext>
            </a:extLst>
          </p:cNvPr>
          <p:cNvSpPr txBox="1"/>
          <p:nvPr/>
        </p:nvSpPr>
        <p:spPr>
          <a:xfrm>
            <a:off x="10076232" y="31502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FD3BD8-5DAC-E194-047A-686C7CEE7265}"/>
              </a:ext>
            </a:extLst>
          </p:cNvPr>
          <p:cNvSpPr txBox="1"/>
          <p:nvPr/>
        </p:nvSpPr>
        <p:spPr>
          <a:xfrm>
            <a:off x="10920923" y="465546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58D290-9045-399F-1184-0C71D6753F9E}"/>
              </a:ext>
            </a:extLst>
          </p:cNvPr>
          <p:cNvSpPr txBox="1"/>
          <p:nvPr/>
        </p:nvSpPr>
        <p:spPr>
          <a:xfrm>
            <a:off x="11290400" y="382257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874471-01C8-031D-BC04-A05323EAA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282"/>
          <a:stretch/>
        </p:blipFill>
        <p:spPr>
          <a:xfrm>
            <a:off x="0" y="6174592"/>
            <a:ext cx="12192000" cy="2604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EFB8E-40DA-7905-C275-248ADF6925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728" b="8858"/>
          <a:stretch/>
        </p:blipFill>
        <p:spPr>
          <a:xfrm>
            <a:off x="0" y="9171290"/>
            <a:ext cx="12192000" cy="2524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1413F-797D-92EC-2F15-6307F88A2370}"/>
              </a:ext>
            </a:extLst>
          </p:cNvPr>
          <p:cNvSpPr txBox="1"/>
          <p:nvPr/>
        </p:nvSpPr>
        <p:spPr>
          <a:xfrm rot="16200000">
            <a:off x="-1173509" y="10364541"/>
            <a:ext cx="273471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  <a:r>
              <a:rPr lang="en-GB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Anthro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B74CE-9F6A-3494-67BA-DEBFA382F347}"/>
              </a:ext>
            </a:extLst>
          </p:cNvPr>
          <p:cNvSpPr txBox="1"/>
          <p:nvPr/>
        </p:nvSpPr>
        <p:spPr>
          <a:xfrm rot="16200000">
            <a:off x="-1171329" y="7452715"/>
            <a:ext cx="27347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  <a:r>
              <a:rPr lang="en-GB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Anthro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B74B9-0DEB-FEAD-A28C-78308629A34F}"/>
              </a:ext>
            </a:extLst>
          </p:cNvPr>
          <p:cNvSpPr txBox="1"/>
          <p:nvPr/>
        </p:nvSpPr>
        <p:spPr>
          <a:xfrm rot="19357041">
            <a:off x="647348" y="1177802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6910F-419E-18BC-0FFC-84374630B715}"/>
              </a:ext>
            </a:extLst>
          </p:cNvPr>
          <p:cNvSpPr txBox="1"/>
          <p:nvPr/>
        </p:nvSpPr>
        <p:spPr>
          <a:xfrm rot="19357041">
            <a:off x="2230299" y="117780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060D3-1034-3502-62F8-5F29F3B58747}"/>
              </a:ext>
            </a:extLst>
          </p:cNvPr>
          <p:cNvSpPr txBox="1"/>
          <p:nvPr/>
        </p:nvSpPr>
        <p:spPr>
          <a:xfrm rot="19357041">
            <a:off x="4110773" y="1176829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E454D-4271-75B0-D104-2A27DBD7FD39}"/>
              </a:ext>
            </a:extLst>
          </p:cNvPr>
          <p:cNvSpPr txBox="1"/>
          <p:nvPr/>
        </p:nvSpPr>
        <p:spPr>
          <a:xfrm rot="19357041">
            <a:off x="5684355" y="1176829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976BD-4E34-7C29-25B8-FC6EDE2285D3}"/>
              </a:ext>
            </a:extLst>
          </p:cNvPr>
          <p:cNvSpPr txBox="1"/>
          <p:nvPr/>
        </p:nvSpPr>
        <p:spPr>
          <a:xfrm rot="19357041">
            <a:off x="7649525" y="117780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CE87E-A2AE-2A30-7309-2380552E4468}"/>
              </a:ext>
            </a:extLst>
          </p:cNvPr>
          <p:cNvSpPr txBox="1"/>
          <p:nvPr/>
        </p:nvSpPr>
        <p:spPr>
          <a:xfrm>
            <a:off x="724643" y="12074399"/>
            <a:ext cx="81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8D724-96D0-F600-163B-7A183E4E270F}"/>
              </a:ext>
            </a:extLst>
          </p:cNvPr>
          <p:cNvSpPr txBox="1"/>
          <p:nvPr/>
        </p:nvSpPr>
        <p:spPr>
          <a:xfrm>
            <a:off x="9771026" y="1168118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1A9B4-038A-F730-1DD4-A48896FEE973}"/>
              </a:ext>
            </a:extLst>
          </p:cNvPr>
          <p:cNvSpPr txBox="1"/>
          <p:nvPr/>
        </p:nvSpPr>
        <p:spPr>
          <a:xfrm>
            <a:off x="10839010" y="11681180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AD8C6-BC43-EF97-C2CF-F608E90E1C5F}"/>
              </a:ext>
            </a:extLst>
          </p:cNvPr>
          <p:cNvSpPr txBox="1"/>
          <p:nvPr/>
        </p:nvSpPr>
        <p:spPr>
          <a:xfrm>
            <a:off x="9322112" y="12001485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1517C-1BB2-0891-5F4A-55FA04673FD1}"/>
              </a:ext>
            </a:extLst>
          </p:cNvPr>
          <p:cNvSpPr txBox="1"/>
          <p:nvPr/>
        </p:nvSpPr>
        <p:spPr>
          <a:xfrm>
            <a:off x="9564421" y="8717718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1BEF4-38A2-9FA0-52F8-5AC682794109}"/>
              </a:ext>
            </a:extLst>
          </p:cNvPr>
          <p:cNvSpPr txBox="1"/>
          <p:nvPr/>
        </p:nvSpPr>
        <p:spPr>
          <a:xfrm>
            <a:off x="10755494" y="871771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5A27B-58D1-77FE-AE17-35624D741B0A}"/>
              </a:ext>
            </a:extLst>
          </p:cNvPr>
          <p:cNvSpPr txBox="1"/>
          <p:nvPr/>
        </p:nvSpPr>
        <p:spPr>
          <a:xfrm>
            <a:off x="9312173" y="8978903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B0258-1763-A205-5B20-737F980EFA6B}"/>
              </a:ext>
            </a:extLst>
          </p:cNvPr>
          <p:cNvSpPr txBox="1"/>
          <p:nvPr/>
        </p:nvSpPr>
        <p:spPr>
          <a:xfrm rot="19357041">
            <a:off x="637409" y="882248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D5D29-4F0B-3FBD-0E3E-E63D8ED99261}"/>
              </a:ext>
            </a:extLst>
          </p:cNvPr>
          <p:cNvSpPr txBox="1"/>
          <p:nvPr/>
        </p:nvSpPr>
        <p:spPr>
          <a:xfrm rot="19357041">
            <a:off x="2220360" y="882248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85898D-485C-525A-D980-CAA4877F79EF}"/>
              </a:ext>
            </a:extLst>
          </p:cNvPr>
          <p:cNvSpPr txBox="1"/>
          <p:nvPr/>
        </p:nvSpPr>
        <p:spPr>
          <a:xfrm rot="19357041">
            <a:off x="4100834" y="881275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4953A-C176-78D7-2878-539DF88FEF96}"/>
              </a:ext>
            </a:extLst>
          </p:cNvPr>
          <p:cNvSpPr txBox="1"/>
          <p:nvPr/>
        </p:nvSpPr>
        <p:spPr>
          <a:xfrm rot="19357041">
            <a:off x="5694294" y="881275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BC3E1-BA13-8284-F272-98917481E2F5}"/>
              </a:ext>
            </a:extLst>
          </p:cNvPr>
          <p:cNvSpPr txBox="1"/>
          <p:nvPr/>
        </p:nvSpPr>
        <p:spPr>
          <a:xfrm rot="19357041">
            <a:off x="7659464" y="882248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B6D96D-FC86-3CCD-513A-7C302F159878}"/>
              </a:ext>
            </a:extLst>
          </p:cNvPr>
          <p:cNvSpPr txBox="1"/>
          <p:nvPr/>
        </p:nvSpPr>
        <p:spPr>
          <a:xfrm>
            <a:off x="754460" y="629165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807224-205A-6D20-460B-F73FF9B1E2A5}"/>
              </a:ext>
            </a:extLst>
          </p:cNvPr>
          <p:cNvSpPr txBox="1"/>
          <p:nvPr/>
        </p:nvSpPr>
        <p:spPr>
          <a:xfrm>
            <a:off x="754460" y="926974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FD01F-EE73-C642-D88B-46B493F55F0B}"/>
              </a:ext>
            </a:extLst>
          </p:cNvPr>
          <p:cNvSpPr txBox="1"/>
          <p:nvPr/>
        </p:nvSpPr>
        <p:spPr>
          <a:xfrm>
            <a:off x="1046273" y="62818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Anthropophony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00E368-1FAB-2434-F863-6102E1410856}"/>
              </a:ext>
            </a:extLst>
          </p:cNvPr>
          <p:cNvSpPr txBox="1"/>
          <p:nvPr/>
        </p:nvSpPr>
        <p:spPr>
          <a:xfrm>
            <a:off x="1046271" y="1823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Biophony</a:t>
            </a:r>
          </a:p>
        </p:txBody>
      </p:sp>
    </p:spTree>
    <p:extLst>
      <p:ext uri="{BB962C8B-B14F-4D97-AF65-F5344CB8AC3E}">
        <p14:creationId xmlns:p14="http://schemas.microsoft.com/office/powerpoint/2010/main" val="6952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99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Ross</cp:lastModifiedBy>
  <cp:revision>8</cp:revision>
  <dcterms:created xsi:type="dcterms:W3CDTF">2022-11-15T08:53:42Z</dcterms:created>
  <dcterms:modified xsi:type="dcterms:W3CDTF">2022-12-11T07:53:30Z</dcterms:modified>
</cp:coreProperties>
</file>