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2197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065"/>
  </p:normalViewPr>
  <p:slideViewPr>
    <p:cSldViewPr snapToGrid="0">
      <p:cViewPr varScale="1">
        <p:scale>
          <a:sx n="122" d="100"/>
          <a:sy n="122" d="100"/>
        </p:scale>
        <p:origin x="4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B280-C901-2745-AFC5-308E704D7A1F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1143000"/>
            <a:ext cx="223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A6540-3795-964F-9392-AE669D1A5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9813" y="1143000"/>
            <a:ext cx="2238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A6540-3795-964F-9392-AE669D1A50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478" y="1178222"/>
            <a:ext cx="4436745" cy="2506427"/>
          </a:xfrm>
        </p:spPr>
        <p:txBody>
          <a:bodyPr anchor="b"/>
          <a:lstStyle>
            <a:lvl1pPr algn="ctr">
              <a:defRPr sz="3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463" y="3781306"/>
            <a:ext cx="3914775" cy="1738167"/>
          </a:xfrm>
        </p:spPr>
        <p:txBody>
          <a:bodyPr/>
          <a:lstStyle>
            <a:lvl1pPr marL="0" indent="0" algn="ctr">
              <a:buNone/>
              <a:defRPr sz="1370"/>
            </a:lvl1pPr>
            <a:lvl2pPr marL="260970" indent="0" algn="ctr">
              <a:buNone/>
              <a:defRPr sz="1142"/>
            </a:lvl2pPr>
            <a:lvl3pPr marL="521940" indent="0" algn="ctr">
              <a:buNone/>
              <a:defRPr sz="1027"/>
            </a:lvl3pPr>
            <a:lvl4pPr marL="782909" indent="0" algn="ctr">
              <a:buNone/>
              <a:defRPr sz="913"/>
            </a:lvl4pPr>
            <a:lvl5pPr marL="1043879" indent="0" algn="ctr">
              <a:buNone/>
              <a:defRPr sz="913"/>
            </a:lvl5pPr>
            <a:lvl6pPr marL="1304849" indent="0" algn="ctr">
              <a:buNone/>
              <a:defRPr sz="913"/>
            </a:lvl6pPr>
            <a:lvl7pPr marL="1565819" indent="0" algn="ctr">
              <a:buNone/>
              <a:defRPr sz="913"/>
            </a:lvl7pPr>
            <a:lvl8pPr marL="1826788" indent="0" algn="ctr">
              <a:buNone/>
              <a:defRPr sz="913"/>
            </a:lvl8pPr>
            <a:lvl9pPr marL="2087758" indent="0" algn="ctr">
              <a:buNone/>
              <a:defRPr sz="91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5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5348" y="383297"/>
            <a:ext cx="1125498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855" y="383297"/>
            <a:ext cx="3311247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36" y="1794831"/>
            <a:ext cx="4501991" cy="2994714"/>
          </a:xfrm>
        </p:spPr>
        <p:txBody>
          <a:bodyPr anchor="b"/>
          <a:lstStyle>
            <a:lvl1pPr>
              <a:defRPr sz="3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36" y="4817876"/>
            <a:ext cx="4501991" cy="1574849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0970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1940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3pPr>
            <a:lvl4pPr marL="78290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4pPr>
            <a:lvl5pPr marL="104387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5pPr>
            <a:lvl6pPr marL="130484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6pPr>
            <a:lvl7pPr marL="1565819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7pPr>
            <a:lvl8pPr marL="182678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8pPr>
            <a:lvl9pPr marL="2087758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6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854" y="1916484"/>
            <a:ext cx="221837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2473" y="1916484"/>
            <a:ext cx="2218373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7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383299"/>
            <a:ext cx="4501991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535" y="1764832"/>
            <a:ext cx="2208177" cy="86491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535" y="2629749"/>
            <a:ext cx="220817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2474" y="1764832"/>
            <a:ext cx="2219052" cy="864917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0970" indent="0">
              <a:buNone/>
              <a:defRPr sz="1142" b="1"/>
            </a:lvl2pPr>
            <a:lvl3pPr marL="521940" indent="0">
              <a:buNone/>
              <a:defRPr sz="1027" b="1"/>
            </a:lvl3pPr>
            <a:lvl4pPr marL="782909" indent="0">
              <a:buNone/>
              <a:defRPr sz="913" b="1"/>
            </a:lvl4pPr>
            <a:lvl5pPr marL="1043879" indent="0">
              <a:buNone/>
              <a:defRPr sz="913" b="1"/>
            </a:lvl5pPr>
            <a:lvl6pPr marL="1304849" indent="0">
              <a:buNone/>
              <a:defRPr sz="913" b="1"/>
            </a:lvl6pPr>
            <a:lvl7pPr marL="1565819" indent="0">
              <a:buNone/>
              <a:defRPr sz="913" b="1"/>
            </a:lvl7pPr>
            <a:lvl8pPr marL="1826788" indent="0">
              <a:buNone/>
              <a:defRPr sz="913" b="1"/>
            </a:lvl8pPr>
            <a:lvl9pPr marL="2087758" indent="0">
              <a:buNone/>
              <a:defRPr sz="91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2474" y="2629749"/>
            <a:ext cx="2219052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3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479954"/>
            <a:ext cx="1683489" cy="167984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052" y="1036570"/>
            <a:ext cx="2642473" cy="5116178"/>
          </a:xfrm>
        </p:spPr>
        <p:txBody>
          <a:bodyPr/>
          <a:lstStyle>
            <a:lvl1pPr>
              <a:defRPr sz="1827"/>
            </a:lvl1pPr>
            <a:lvl2pPr>
              <a:defRPr sz="1598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159794"/>
            <a:ext cx="1683489" cy="4001285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8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34" y="479954"/>
            <a:ext cx="1683489" cy="167984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052" y="1036570"/>
            <a:ext cx="2642473" cy="5116178"/>
          </a:xfrm>
        </p:spPr>
        <p:txBody>
          <a:bodyPr anchor="t"/>
          <a:lstStyle>
            <a:lvl1pPr marL="0" indent="0">
              <a:buNone/>
              <a:defRPr sz="1827"/>
            </a:lvl1pPr>
            <a:lvl2pPr marL="260970" indent="0">
              <a:buNone/>
              <a:defRPr sz="1598"/>
            </a:lvl2pPr>
            <a:lvl3pPr marL="521940" indent="0">
              <a:buNone/>
              <a:defRPr sz="1370"/>
            </a:lvl3pPr>
            <a:lvl4pPr marL="782909" indent="0">
              <a:buNone/>
              <a:defRPr sz="1142"/>
            </a:lvl4pPr>
            <a:lvl5pPr marL="1043879" indent="0">
              <a:buNone/>
              <a:defRPr sz="1142"/>
            </a:lvl5pPr>
            <a:lvl6pPr marL="1304849" indent="0">
              <a:buNone/>
              <a:defRPr sz="1142"/>
            </a:lvl6pPr>
            <a:lvl7pPr marL="1565819" indent="0">
              <a:buNone/>
              <a:defRPr sz="1142"/>
            </a:lvl7pPr>
            <a:lvl8pPr marL="1826788" indent="0">
              <a:buNone/>
              <a:defRPr sz="1142"/>
            </a:lvl8pPr>
            <a:lvl9pPr marL="2087758" indent="0">
              <a:buNone/>
              <a:defRPr sz="114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534" y="2159794"/>
            <a:ext cx="1683489" cy="4001285"/>
          </a:xfrm>
        </p:spPr>
        <p:txBody>
          <a:bodyPr/>
          <a:lstStyle>
            <a:lvl1pPr marL="0" indent="0">
              <a:buNone/>
              <a:defRPr sz="913"/>
            </a:lvl1pPr>
            <a:lvl2pPr marL="260970" indent="0">
              <a:buNone/>
              <a:defRPr sz="799"/>
            </a:lvl2pPr>
            <a:lvl3pPr marL="521940" indent="0">
              <a:buNone/>
              <a:defRPr sz="685"/>
            </a:lvl3pPr>
            <a:lvl4pPr marL="782909" indent="0">
              <a:buNone/>
              <a:defRPr sz="571"/>
            </a:lvl4pPr>
            <a:lvl5pPr marL="1043879" indent="0">
              <a:buNone/>
              <a:defRPr sz="571"/>
            </a:lvl5pPr>
            <a:lvl6pPr marL="1304849" indent="0">
              <a:buNone/>
              <a:defRPr sz="571"/>
            </a:lvl6pPr>
            <a:lvl7pPr marL="1565819" indent="0">
              <a:buNone/>
              <a:defRPr sz="571"/>
            </a:lvl7pPr>
            <a:lvl8pPr marL="1826788" indent="0">
              <a:buNone/>
              <a:defRPr sz="571"/>
            </a:lvl8pPr>
            <a:lvl9pPr marL="2087758" indent="0">
              <a:buNone/>
              <a:defRPr sz="57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1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855" y="383299"/>
            <a:ext cx="45019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855" y="1916484"/>
            <a:ext cx="45019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854" y="6672698"/>
            <a:ext cx="117443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3776-22F2-2B43-887F-F04D3ADA39B4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026" y="6672698"/>
            <a:ext cx="17616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413" y="6672698"/>
            <a:ext cx="117443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ECC1-5F5E-774C-B694-69232DD32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21940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485" indent="-130485" algn="l" defTabSz="52194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391455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42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39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17436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435334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69630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95727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218243" indent="-130485" algn="l" defTabSz="52194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6097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521940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78290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4pPr>
      <a:lvl5pPr marL="104387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5pPr>
      <a:lvl6pPr marL="130484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6pPr>
      <a:lvl7pPr marL="1565819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7pPr>
      <a:lvl8pPr marL="182678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8pPr>
      <a:lvl9pPr marL="2087758" algn="l" defTabSz="521940" rtl="0" eaLnBrk="1" latinLnBrk="0" hangingPunct="1">
        <a:defRPr sz="1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49D30-73EF-B6A1-A29A-0165AFD07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32" b="2681"/>
          <a:stretch/>
        </p:blipFill>
        <p:spPr>
          <a:xfrm>
            <a:off x="1623369" y="106532"/>
            <a:ext cx="3539243" cy="67563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1E7B9-B101-1900-ACDF-A664C53915BD}"/>
              </a:ext>
            </a:extLst>
          </p:cNvPr>
          <p:cNvSpPr txBox="1"/>
          <p:nvPr/>
        </p:nvSpPr>
        <p:spPr>
          <a:xfrm>
            <a:off x="741666" y="322535"/>
            <a:ext cx="944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Yona (FOR)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F5B37-E0FD-8CDE-1D0E-BCEA2E4B41B3}"/>
              </a:ext>
            </a:extLst>
          </p:cNvPr>
          <p:cNvSpPr txBox="1"/>
          <p:nvPr/>
        </p:nvSpPr>
        <p:spPr>
          <a:xfrm>
            <a:off x="377784" y="616981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Katsuudake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04785-08B2-3D9E-2502-6C45F52E9811}"/>
              </a:ext>
            </a:extLst>
          </p:cNvPr>
          <p:cNvSpPr txBox="1"/>
          <p:nvPr/>
        </p:nvSpPr>
        <p:spPr>
          <a:xfrm>
            <a:off x="647088" y="907690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Manabi (FOR)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C2518-3872-B963-264C-FE06BC3A926F}"/>
              </a:ext>
            </a:extLst>
          </p:cNvPr>
          <p:cNvSpPr txBox="1"/>
          <p:nvPr/>
        </p:nvSpPr>
        <p:spPr>
          <a:xfrm>
            <a:off x="844253" y="1195184"/>
            <a:ext cx="841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Oku (FOR)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ABCB2-7D1F-6DE3-F1D7-294FEB4EB571}"/>
              </a:ext>
            </a:extLst>
          </p:cNvPr>
          <p:cNvSpPr txBox="1"/>
          <p:nvPr/>
        </p:nvSpPr>
        <p:spPr>
          <a:xfrm>
            <a:off x="585472" y="1484605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Hentona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074BC-303D-64CC-D016-91EAEEE722EB}"/>
              </a:ext>
            </a:extLst>
          </p:cNvPr>
          <p:cNvSpPr txBox="1"/>
          <p:nvPr/>
        </p:nvSpPr>
        <p:spPr>
          <a:xfrm>
            <a:off x="708002" y="1776716"/>
            <a:ext cx="9781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Kemin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(FOR)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B8A10-A861-ABF1-D0A5-5BA60ACC7FB0}"/>
              </a:ext>
            </a:extLst>
          </p:cNvPr>
          <p:cNvSpPr txBox="1"/>
          <p:nvPr/>
        </p:nvSpPr>
        <p:spPr>
          <a:xfrm>
            <a:off x="411307" y="2062270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forest (FOR)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790A-70AC-6B89-E8E2-F0F3D9C1C88C}"/>
              </a:ext>
            </a:extLst>
          </p:cNvPr>
          <p:cNvSpPr txBox="1"/>
          <p:nvPr/>
        </p:nvSpPr>
        <p:spPr>
          <a:xfrm>
            <a:off x="308152" y="2356583"/>
            <a:ext cx="1383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Takeyanbaru (FOR)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34D1DA-655D-7B41-6ECB-0014346A2DD6}"/>
              </a:ext>
            </a:extLst>
          </p:cNvPr>
          <p:cNvSpPr txBox="1"/>
          <p:nvPr/>
        </p:nvSpPr>
        <p:spPr>
          <a:xfrm>
            <a:off x="699286" y="26499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Genka (FOR)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697FA-340C-D57F-412C-95849CA711C4}"/>
              </a:ext>
            </a:extLst>
          </p:cNvPr>
          <p:cNvSpPr txBox="1"/>
          <p:nvPr/>
        </p:nvSpPr>
        <p:spPr>
          <a:xfrm>
            <a:off x="274485" y="2933723"/>
            <a:ext cx="1417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OIST campus (FOR)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F1F20-2F0E-BD39-DCB2-8A21ECEC02B1}"/>
              </a:ext>
            </a:extLst>
          </p:cNvPr>
          <p:cNvSpPr txBox="1"/>
          <p:nvPr/>
        </p:nvSpPr>
        <p:spPr>
          <a:xfrm>
            <a:off x="773019" y="3225673"/>
            <a:ext cx="9124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Nago (DEV)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22A78-E7C3-1ED1-57E5-76F37B83FE8B}"/>
              </a:ext>
            </a:extLst>
          </p:cNvPr>
          <p:cNvSpPr txBox="1"/>
          <p:nvPr/>
        </p:nvSpPr>
        <p:spPr>
          <a:xfrm>
            <a:off x="607914" y="3516913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Gesashi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E5DE0B-826B-EFC7-B9F5-8ABBCCB7EBE9}"/>
              </a:ext>
            </a:extLst>
          </p:cNvPr>
          <p:cNvSpPr txBox="1"/>
          <p:nvPr/>
        </p:nvSpPr>
        <p:spPr>
          <a:xfrm>
            <a:off x="540588" y="3804562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Kurashiki (DEV)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B04C1-6F89-9316-CDF3-19EAB44BDAB4}"/>
              </a:ext>
            </a:extLst>
          </p:cNvPr>
          <p:cNvSpPr txBox="1"/>
          <p:nvPr/>
        </p:nvSpPr>
        <p:spPr>
          <a:xfrm>
            <a:off x="489292" y="409774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Sefa-utaki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9B55FD-8703-B5FF-9AAC-A278CD0DB046}"/>
              </a:ext>
            </a:extLst>
          </p:cNvPr>
          <p:cNvSpPr txBox="1"/>
          <p:nvPr/>
        </p:nvSpPr>
        <p:spPr>
          <a:xfrm>
            <a:off x="351429" y="4388988"/>
            <a:ext cx="1340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Nakagusuku (DEV)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5FFC9-7FE6-5DBE-A864-60E92F486834}"/>
              </a:ext>
            </a:extLst>
          </p:cNvPr>
          <p:cNvSpPr txBox="1"/>
          <p:nvPr/>
        </p:nvSpPr>
        <p:spPr>
          <a:xfrm>
            <a:off x="322575" y="4676078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Tamagusuku (DEV)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87DA4-9C1F-B87C-DB9F-FE982B2D6DF8}"/>
              </a:ext>
            </a:extLst>
          </p:cNvPr>
          <p:cNvSpPr txBox="1"/>
          <p:nvPr/>
        </p:nvSpPr>
        <p:spPr>
          <a:xfrm>
            <a:off x="643079" y="4966351"/>
            <a:ext cx="10470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Tounan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1FCC4-A0FE-871B-EDBC-E55BEF8D7AB2}"/>
              </a:ext>
            </a:extLst>
          </p:cNvPr>
          <p:cNvSpPr txBox="1"/>
          <p:nvPr/>
        </p:nvSpPr>
        <p:spPr>
          <a:xfrm>
            <a:off x="726536" y="5256942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Heiwa (DEV)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6E9BFA-26DA-F375-16C9-9AA5068788A6}"/>
              </a:ext>
            </a:extLst>
          </p:cNvPr>
          <p:cNvSpPr txBox="1"/>
          <p:nvPr/>
        </p:nvSpPr>
        <p:spPr>
          <a:xfrm>
            <a:off x="650292" y="5548411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Uehara (DEV)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6B8D8-7EBB-05A5-DC60-32E1DACAE453}"/>
              </a:ext>
            </a:extLst>
          </p:cNvPr>
          <p:cNvSpPr txBox="1"/>
          <p:nvPr/>
        </p:nvSpPr>
        <p:spPr>
          <a:xfrm>
            <a:off x="585472" y="5830927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Senbaru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02ADEE-444A-CEE5-258D-CFE37AED1EAE}"/>
              </a:ext>
            </a:extLst>
          </p:cNvPr>
          <p:cNvSpPr txBox="1"/>
          <p:nvPr/>
        </p:nvSpPr>
        <p:spPr>
          <a:xfrm>
            <a:off x="709704" y="6121141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Yacho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(DEV)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7496B9-792A-19BE-0B67-FAB66108F322}"/>
              </a:ext>
            </a:extLst>
          </p:cNvPr>
          <p:cNvSpPr txBox="1"/>
          <p:nvPr/>
        </p:nvSpPr>
        <p:spPr>
          <a:xfrm>
            <a:off x="545297" y="6416020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Sueyoshi (DEV)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3E5FB-AC9B-4468-9113-02AF88937138}"/>
              </a:ext>
            </a:extLst>
          </p:cNvPr>
          <p:cNvSpPr txBox="1"/>
          <p:nvPr/>
        </p:nvSpPr>
        <p:spPr>
          <a:xfrm>
            <a:off x="1636740" y="6900657"/>
            <a:ext cx="351672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Post-typhoon change (posterior draws)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3EDD-1A0C-698A-309E-111ABC5E16F6}"/>
              </a:ext>
            </a:extLst>
          </p:cNvPr>
          <p:cNvSpPr txBox="1"/>
          <p:nvPr/>
        </p:nvSpPr>
        <p:spPr>
          <a:xfrm rot="16200000">
            <a:off x="-3272276" y="3510816"/>
            <a:ext cx="69390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Recording site (land use)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6FA8D-8A4E-2335-6AEE-9C723C754E5B}"/>
              </a:ext>
            </a:extLst>
          </p:cNvPr>
          <p:cNvSpPr txBox="1"/>
          <p:nvPr/>
        </p:nvSpPr>
        <p:spPr>
          <a:xfrm>
            <a:off x="114103" y="21401"/>
            <a:ext cx="32552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Temporal stability of species detections</a:t>
            </a:r>
          </a:p>
        </p:txBody>
      </p:sp>
    </p:spTree>
    <p:extLst>
      <p:ext uri="{BB962C8B-B14F-4D97-AF65-F5344CB8AC3E}">
        <p14:creationId xmlns:p14="http://schemas.microsoft.com/office/powerpoint/2010/main" val="6059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RP-J Ross</dc:creator>
  <cp:lastModifiedBy>Samuel Ross</cp:lastModifiedBy>
  <cp:revision>7</cp:revision>
  <dcterms:created xsi:type="dcterms:W3CDTF">2022-11-15T01:18:11Z</dcterms:created>
  <dcterms:modified xsi:type="dcterms:W3CDTF">2022-12-11T07:39:04Z</dcterms:modified>
</cp:coreProperties>
</file>