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200"/>
    <a:srgbClr val="4C0072"/>
    <a:srgbClr val="000000"/>
    <a:srgbClr val="FFFFFF"/>
    <a:srgbClr val="CC79A9"/>
    <a:srgbClr val="F1E441"/>
    <a:srgbClr val="57B4E9"/>
    <a:srgbClr val="D55E00"/>
    <a:srgbClr val="009F7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2"/>
    <p:restoredTop sz="94637"/>
  </p:normalViewPr>
  <p:slideViewPr>
    <p:cSldViewPr snapToGrid="0">
      <p:cViewPr>
        <p:scale>
          <a:sx n="81" d="100"/>
          <a:sy n="81" d="100"/>
        </p:scale>
        <p:origin x="11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0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7349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0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27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925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5456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33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65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5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225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447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DE4B-4891-C446-90EC-97B46CCC5397}" type="datetimeFigureOut">
              <a:rPr lang="en-JP" smtClean="0"/>
              <a:t>2022/08/19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A1EB-302B-5645-9C52-7FDC538D8DD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2195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66A552-F707-E7E3-1466-47049E74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929" y="2298885"/>
            <a:ext cx="7723513" cy="6691746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7F3A44E-66DD-5CBC-AF06-8EFC4DE30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0837" y="3723060"/>
            <a:ext cx="4204557" cy="512191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70ABFD3-9B76-E09C-FBA0-5858CBBB5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7" y="154562"/>
            <a:ext cx="4204557" cy="34994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1E36E0-FD32-3254-4D74-985CE08272D5}"/>
              </a:ext>
            </a:extLst>
          </p:cNvPr>
          <p:cNvSpPr/>
          <p:nvPr/>
        </p:nvSpPr>
        <p:spPr>
          <a:xfrm>
            <a:off x="70836" y="3723060"/>
            <a:ext cx="4204557" cy="512191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D7C5D-E5BE-288A-DB95-17EC16D9AB4D}"/>
              </a:ext>
            </a:extLst>
          </p:cNvPr>
          <p:cNvSpPr/>
          <p:nvPr/>
        </p:nvSpPr>
        <p:spPr>
          <a:xfrm>
            <a:off x="2596896" y="6045070"/>
            <a:ext cx="1678497" cy="2799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F604B4-4F22-3768-ECA4-65C6059722AE}"/>
              </a:ext>
            </a:extLst>
          </p:cNvPr>
          <p:cNvCxnSpPr>
            <a:cxnSpLocks/>
          </p:cNvCxnSpPr>
          <p:nvPr/>
        </p:nvCxnSpPr>
        <p:spPr>
          <a:xfrm flipV="1">
            <a:off x="1099438" y="6284018"/>
            <a:ext cx="3298170" cy="794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EA27FF-CB14-C6A8-C0C1-1FBF282398E0}"/>
              </a:ext>
            </a:extLst>
          </p:cNvPr>
          <p:cNvCxnSpPr>
            <a:cxnSpLocks/>
          </p:cNvCxnSpPr>
          <p:nvPr/>
        </p:nvCxnSpPr>
        <p:spPr>
          <a:xfrm flipV="1">
            <a:off x="1099437" y="6681047"/>
            <a:ext cx="3298171" cy="397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634FF4C3-9936-834E-2ADC-A02BBCB5224D}"/>
              </a:ext>
            </a:extLst>
          </p:cNvPr>
          <p:cNvSpPr/>
          <p:nvPr/>
        </p:nvSpPr>
        <p:spPr>
          <a:xfrm>
            <a:off x="4397609" y="2407040"/>
            <a:ext cx="433435" cy="643471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5116886-798C-4A79-4AC0-251B5C23E2F6}"/>
              </a:ext>
            </a:extLst>
          </p:cNvPr>
          <p:cNvSpPr/>
          <p:nvPr/>
        </p:nvSpPr>
        <p:spPr>
          <a:xfrm>
            <a:off x="100102" y="712271"/>
            <a:ext cx="649706" cy="514951"/>
          </a:xfrm>
          <a:custGeom>
            <a:avLst/>
            <a:gdLst>
              <a:gd name="connsiteX0" fmla="*/ 14448 w 644902"/>
              <a:gd name="connsiteY0" fmla="*/ 0 h 495701"/>
              <a:gd name="connsiteX1" fmla="*/ 14448 w 644902"/>
              <a:gd name="connsiteY1" fmla="*/ 0 h 495701"/>
              <a:gd name="connsiteX2" fmla="*/ 57761 w 644902"/>
              <a:gd name="connsiteY2" fmla="*/ 4813 h 495701"/>
              <a:gd name="connsiteX3" fmla="*/ 293580 w 644902"/>
              <a:gd name="connsiteY3" fmla="*/ 9625 h 495701"/>
              <a:gd name="connsiteX4" fmla="*/ 332081 w 644902"/>
              <a:gd name="connsiteY4" fmla="*/ 19251 h 495701"/>
              <a:gd name="connsiteX5" fmla="*/ 375395 w 644902"/>
              <a:gd name="connsiteY5" fmla="*/ 38501 h 495701"/>
              <a:gd name="connsiteX6" fmla="*/ 385020 w 644902"/>
              <a:gd name="connsiteY6" fmla="*/ 52939 h 495701"/>
              <a:gd name="connsiteX7" fmla="*/ 413896 w 644902"/>
              <a:gd name="connsiteY7" fmla="*/ 62564 h 495701"/>
              <a:gd name="connsiteX8" fmla="*/ 442772 w 644902"/>
              <a:gd name="connsiteY8" fmla="*/ 72190 h 495701"/>
              <a:gd name="connsiteX9" fmla="*/ 471648 w 644902"/>
              <a:gd name="connsiteY9" fmla="*/ 81815 h 495701"/>
              <a:gd name="connsiteX10" fmla="*/ 486086 w 644902"/>
              <a:gd name="connsiteY10" fmla="*/ 86627 h 495701"/>
              <a:gd name="connsiteX11" fmla="*/ 510149 w 644902"/>
              <a:gd name="connsiteY11" fmla="*/ 105878 h 495701"/>
              <a:gd name="connsiteX12" fmla="*/ 534212 w 644902"/>
              <a:gd name="connsiteY12" fmla="*/ 125129 h 495701"/>
              <a:gd name="connsiteX13" fmla="*/ 543837 w 644902"/>
              <a:gd name="connsiteY13" fmla="*/ 139566 h 495701"/>
              <a:gd name="connsiteX14" fmla="*/ 572713 w 644902"/>
              <a:gd name="connsiteY14" fmla="*/ 158817 h 495701"/>
              <a:gd name="connsiteX15" fmla="*/ 601589 w 644902"/>
              <a:gd name="connsiteY15" fmla="*/ 197318 h 495701"/>
              <a:gd name="connsiteX16" fmla="*/ 630464 w 644902"/>
              <a:gd name="connsiteY16" fmla="*/ 235819 h 495701"/>
              <a:gd name="connsiteX17" fmla="*/ 640090 w 644902"/>
              <a:gd name="connsiteY17" fmla="*/ 245444 h 495701"/>
              <a:gd name="connsiteX18" fmla="*/ 644902 w 644902"/>
              <a:gd name="connsiteY18" fmla="*/ 259882 h 495701"/>
              <a:gd name="connsiteX19" fmla="*/ 640090 w 644902"/>
              <a:gd name="connsiteY19" fmla="*/ 279133 h 495701"/>
              <a:gd name="connsiteX20" fmla="*/ 616027 w 644902"/>
              <a:gd name="connsiteY20" fmla="*/ 293571 h 495701"/>
              <a:gd name="connsiteX21" fmla="*/ 591963 w 644902"/>
              <a:gd name="connsiteY21" fmla="*/ 298383 h 495701"/>
              <a:gd name="connsiteX22" fmla="*/ 553462 w 644902"/>
              <a:gd name="connsiteY22" fmla="*/ 327259 h 495701"/>
              <a:gd name="connsiteX23" fmla="*/ 539024 w 644902"/>
              <a:gd name="connsiteY23" fmla="*/ 336884 h 495701"/>
              <a:gd name="connsiteX24" fmla="*/ 529399 w 644902"/>
              <a:gd name="connsiteY24" fmla="*/ 346510 h 495701"/>
              <a:gd name="connsiteX25" fmla="*/ 514961 w 644902"/>
              <a:gd name="connsiteY25" fmla="*/ 380198 h 495701"/>
              <a:gd name="connsiteX26" fmla="*/ 505336 w 644902"/>
              <a:gd name="connsiteY26" fmla="*/ 394636 h 495701"/>
              <a:gd name="connsiteX27" fmla="*/ 495711 w 644902"/>
              <a:gd name="connsiteY27" fmla="*/ 413886 h 495701"/>
              <a:gd name="connsiteX28" fmla="*/ 490898 w 644902"/>
              <a:gd name="connsiteY28" fmla="*/ 428324 h 495701"/>
              <a:gd name="connsiteX29" fmla="*/ 481273 w 644902"/>
              <a:gd name="connsiteY29" fmla="*/ 437950 h 495701"/>
              <a:gd name="connsiteX30" fmla="*/ 476460 w 644902"/>
              <a:gd name="connsiteY30" fmla="*/ 452387 h 495701"/>
              <a:gd name="connsiteX31" fmla="*/ 462022 w 644902"/>
              <a:gd name="connsiteY31" fmla="*/ 457200 h 495701"/>
              <a:gd name="connsiteX32" fmla="*/ 423521 w 644902"/>
              <a:gd name="connsiteY32" fmla="*/ 466825 h 495701"/>
              <a:gd name="connsiteX33" fmla="*/ 394646 w 644902"/>
              <a:gd name="connsiteY33" fmla="*/ 476451 h 495701"/>
              <a:gd name="connsiteX34" fmla="*/ 341707 w 644902"/>
              <a:gd name="connsiteY34" fmla="*/ 490889 h 495701"/>
              <a:gd name="connsiteX35" fmla="*/ 168452 w 644902"/>
              <a:gd name="connsiteY35" fmla="*/ 495701 h 495701"/>
              <a:gd name="connsiteX36" fmla="*/ 48136 w 644902"/>
              <a:gd name="connsiteY36" fmla="*/ 490889 h 495701"/>
              <a:gd name="connsiteX37" fmla="*/ 33698 w 644902"/>
              <a:gd name="connsiteY37" fmla="*/ 486076 h 495701"/>
              <a:gd name="connsiteX38" fmla="*/ 14448 w 644902"/>
              <a:gd name="connsiteY38" fmla="*/ 481263 h 495701"/>
              <a:gd name="connsiteX39" fmla="*/ 4822 w 644902"/>
              <a:gd name="connsiteY39" fmla="*/ 471638 h 495701"/>
              <a:gd name="connsiteX40" fmla="*/ 4822 w 644902"/>
              <a:gd name="connsiteY40" fmla="*/ 134754 h 495701"/>
              <a:gd name="connsiteX41" fmla="*/ 14448 w 644902"/>
              <a:gd name="connsiteY41" fmla="*/ 96253 h 495701"/>
              <a:gd name="connsiteX42" fmla="*/ 28886 w 644902"/>
              <a:gd name="connsiteY42" fmla="*/ 28876 h 495701"/>
              <a:gd name="connsiteX43" fmla="*/ 14448 w 644902"/>
              <a:gd name="connsiteY43" fmla="*/ 0 h 49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4902" h="495701">
                <a:moveTo>
                  <a:pt x="14448" y="0"/>
                </a:moveTo>
                <a:lnTo>
                  <a:pt x="14448" y="0"/>
                </a:lnTo>
                <a:cubicBezTo>
                  <a:pt x="28886" y="1604"/>
                  <a:pt x="43243" y="4312"/>
                  <a:pt x="57761" y="4813"/>
                </a:cubicBezTo>
                <a:cubicBezTo>
                  <a:pt x="136337" y="7522"/>
                  <a:pt x="215066" y="5493"/>
                  <a:pt x="293580" y="9625"/>
                </a:cubicBezTo>
                <a:cubicBezTo>
                  <a:pt x="306790" y="10320"/>
                  <a:pt x="319531" y="15068"/>
                  <a:pt x="332081" y="19251"/>
                </a:cubicBezTo>
                <a:cubicBezTo>
                  <a:pt x="366444" y="30705"/>
                  <a:pt x="352515" y="23248"/>
                  <a:pt x="375395" y="38501"/>
                </a:cubicBezTo>
                <a:cubicBezTo>
                  <a:pt x="378603" y="43314"/>
                  <a:pt x="380115" y="49873"/>
                  <a:pt x="385020" y="52939"/>
                </a:cubicBezTo>
                <a:cubicBezTo>
                  <a:pt x="393624" y="58316"/>
                  <a:pt x="404271" y="59356"/>
                  <a:pt x="413896" y="62564"/>
                </a:cubicBezTo>
                <a:lnTo>
                  <a:pt x="442772" y="72190"/>
                </a:lnTo>
                <a:lnTo>
                  <a:pt x="471648" y="81815"/>
                </a:lnTo>
                <a:lnTo>
                  <a:pt x="486086" y="86627"/>
                </a:lnTo>
                <a:cubicBezTo>
                  <a:pt x="530545" y="116270"/>
                  <a:pt x="475842" y="78434"/>
                  <a:pt x="510149" y="105878"/>
                </a:cubicBezTo>
                <a:cubicBezTo>
                  <a:pt x="524049" y="116998"/>
                  <a:pt x="523881" y="112215"/>
                  <a:pt x="534212" y="125129"/>
                </a:cubicBezTo>
                <a:cubicBezTo>
                  <a:pt x="537825" y="129645"/>
                  <a:pt x="539484" y="135757"/>
                  <a:pt x="543837" y="139566"/>
                </a:cubicBezTo>
                <a:cubicBezTo>
                  <a:pt x="552543" y="147184"/>
                  <a:pt x="572713" y="158817"/>
                  <a:pt x="572713" y="158817"/>
                </a:cubicBezTo>
                <a:cubicBezTo>
                  <a:pt x="594480" y="191468"/>
                  <a:pt x="583783" y="179514"/>
                  <a:pt x="601589" y="197318"/>
                </a:cubicBezTo>
                <a:cubicBezTo>
                  <a:pt x="609987" y="222517"/>
                  <a:pt x="602814" y="208170"/>
                  <a:pt x="630464" y="235819"/>
                </a:cubicBezTo>
                <a:lnTo>
                  <a:pt x="640090" y="245444"/>
                </a:lnTo>
                <a:cubicBezTo>
                  <a:pt x="641694" y="250257"/>
                  <a:pt x="644902" y="254809"/>
                  <a:pt x="644902" y="259882"/>
                </a:cubicBezTo>
                <a:cubicBezTo>
                  <a:pt x="644902" y="266496"/>
                  <a:pt x="643048" y="273217"/>
                  <a:pt x="640090" y="279133"/>
                </a:cubicBezTo>
                <a:cubicBezTo>
                  <a:pt x="635227" y="288859"/>
                  <a:pt x="625434" y="291219"/>
                  <a:pt x="616027" y="293571"/>
                </a:cubicBezTo>
                <a:cubicBezTo>
                  <a:pt x="608091" y="295555"/>
                  <a:pt x="599984" y="296779"/>
                  <a:pt x="591963" y="298383"/>
                </a:cubicBezTo>
                <a:cubicBezTo>
                  <a:pt x="574159" y="316189"/>
                  <a:pt x="586113" y="305492"/>
                  <a:pt x="553462" y="327259"/>
                </a:cubicBezTo>
                <a:cubicBezTo>
                  <a:pt x="548649" y="330467"/>
                  <a:pt x="543114" y="332794"/>
                  <a:pt x="539024" y="336884"/>
                </a:cubicBezTo>
                <a:lnTo>
                  <a:pt x="529399" y="346510"/>
                </a:lnTo>
                <a:cubicBezTo>
                  <a:pt x="523999" y="362710"/>
                  <a:pt x="524478" y="363543"/>
                  <a:pt x="514961" y="380198"/>
                </a:cubicBezTo>
                <a:cubicBezTo>
                  <a:pt x="512091" y="385220"/>
                  <a:pt x="508206" y="389614"/>
                  <a:pt x="505336" y="394636"/>
                </a:cubicBezTo>
                <a:cubicBezTo>
                  <a:pt x="501777" y="400865"/>
                  <a:pt x="498537" y="407292"/>
                  <a:pt x="495711" y="413886"/>
                </a:cubicBezTo>
                <a:cubicBezTo>
                  <a:pt x="493713" y="418549"/>
                  <a:pt x="493508" y="423974"/>
                  <a:pt x="490898" y="428324"/>
                </a:cubicBezTo>
                <a:cubicBezTo>
                  <a:pt x="488564" y="432215"/>
                  <a:pt x="484481" y="434741"/>
                  <a:pt x="481273" y="437950"/>
                </a:cubicBezTo>
                <a:cubicBezTo>
                  <a:pt x="479669" y="442762"/>
                  <a:pt x="480047" y="448800"/>
                  <a:pt x="476460" y="452387"/>
                </a:cubicBezTo>
                <a:cubicBezTo>
                  <a:pt x="472873" y="455974"/>
                  <a:pt x="466916" y="455865"/>
                  <a:pt x="462022" y="457200"/>
                </a:cubicBezTo>
                <a:cubicBezTo>
                  <a:pt x="449260" y="460681"/>
                  <a:pt x="436071" y="462641"/>
                  <a:pt x="423521" y="466825"/>
                </a:cubicBezTo>
                <a:lnTo>
                  <a:pt x="394646" y="476451"/>
                </a:lnTo>
                <a:cubicBezTo>
                  <a:pt x="379774" y="481409"/>
                  <a:pt x="353535" y="490560"/>
                  <a:pt x="341707" y="490889"/>
                </a:cubicBezTo>
                <a:lnTo>
                  <a:pt x="168452" y="495701"/>
                </a:lnTo>
                <a:cubicBezTo>
                  <a:pt x="128347" y="494097"/>
                  <a:pt x="88171" y="493749"/>
                  <a:pt x="48136" y="490889"/>
                </a:cubicBezTo>
                <a:cubicBezTo>
                  <a:pt x="43076" y="490528"/>
                  <a:pt x="38576" y="487470"/>
                  <a:pt x="33698" y="486076"/>
                </a:cubicBezTo>
                <a:cubicBezTo>
                  <a:pt x="27338" y="484259"/>
                  <a:pt x="20865" y="482867"/>
                  <a:pt x="14448" y="481263"/>
                </a:cubicBezTo>
                <a:cubicBezTo>
                  <a:pt x="11239" y="478055"/>
                  <a:pt x="5274" y="476153"/>
                  <a:pt x="4822" y="471638"/>
                </a:cubicBezTo>
                <a:cubicBezTo>
                  <a:pt x="-3541" y="388014"/>
                  <a:pt x="658" y="204158"/>
                  <a:pt x="4822" y="134754"/>
                </a:cubicBezTo>
                <a:cubicBezTo>
                  <a:pt x="5614" y="121549"/>
                  <a:pt x="11240" y="109087"/>
                  <a:pt x="14448" y="96253"/>
                </a:cubicBezTo>
                <a:cubicBezTo>
                  <a:pt x="23220" y="61164"/>
                  <a:pt x="17980" y="83405"/>
                  <a:pt x="28886" y="28876"/>
                </a:cubicBezTo>
                <a:lnTo>
                  <a:pt x="1444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8B6673-739A-84D8-40F9-444F86086427}"/>
              </a:ext>
            </a:extLst>
          </p:cNvPr>
          <p:cNvGrpSpPr/>
          <p:nvPr/>
        </p:nvGrpSpPr>
        <p:grpSpPr>
          <a:xfrm>
            <a:off x="8075607" y="152095"/>
            <a:ext cx="1575944" cy="1059232"/>
            <a:chOff x="6762751" y="700407"/>
            <a:chExt cx="1575944" cy="105923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A947101-41F1-5CA8-7AAA-9AC2B95165BB}"/>
                </a:ext>
              </a:extLst>
            </p:cNvPr>
            <p:cNvCxnSpPr>
              <a:cxnSpLocks/>
            </p:cNvCxnSpPr>
            <p:nvPr/>
          </p:nvCxnSpPr>
          <p:spPr>
            <a:xfrm>
              <a:off x="6875361" y="1220393"/>
              <a:ext cx="432000" cy="0"/>
            </a:xfrm>
            <a:prstGeom prst="line">
              <a:avLst/>
            </a:prstGeom>
            <a:ln w="76200">
              <a:solidFill>
                <a:srgbClr val="AA00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745047-5CB6-5D8D-EBB6-AB91BC1CC127}"/>
                </a:ext>
              </a:extLst>
            </p:cNvPr>
            <p:cNvCxnSpPr>
              <a:cxnSpLocks/>
            </p:cNvCxnSpPr>
            <p:nvPr/>
          </p:nvCxnSpPr>
          <p:spPr>
            <a:xfrm>
              <a:off x="6875361" y="1532910"/>
              <a:ext cx="432000" cy="0"/>
            </a:xfrm>
            <a:prstGeom prst="line">
              <a:avLst/>
            </a:prstGeom>
            <a:ln w="76200">
              <a:solidFill>
                <a:srgbClr val="E79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F10109-BD17-A8F3-3B48-F2C635FCF2A9}"/>
                </a:ext>
              </a:extLst>
            </p:cNvPr>
            <p:cNvSpPr txBox="1"/>
            <p:nvPr/>
          </p:nvSpPr>
          <p:spPr>
            <a:xfrm>
              <a:off x="6762751" y="700407"/>
              <a:ext cx="1575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Typhoon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9D7DC2-2A2A-3B68-26CC-9FCC23A264B9}"/>
                </a:ext>
              </a:extLst>
            </p:cNvPr>
            <p:cNvSpPr txBox="1"/>
            <p:nvPr/>
          </p:nvSpPr>
          <p:spPr>
            <a:xfrm>
              <a:off x="7307361" y="1066504"/>
              <a:ext cx="634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solidFill>
                    <a:srgbClr val="4C00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Trami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0EFCCE-4A3B-FBBB-C1D0-8DEEC9AF6B05}"/>
                </a:ext>
              </a:extLst>
            </p:cNvPr>
            <p:cNvSpPr txBox="1"/>
            <p:nvPr/>
          </p:nvSpPr>
          <p:spPr>
            <a:xfrm>
              <a:off x="7307361" y="1371566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solidFill>
                    <a:srgbClr val="6642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Kong-Rey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FCFC7B-3AC7-8925-0D20-F2DF97092B3E}"/>
                </a:ext>
              </a:extLst>
            </p:cNvPr>
            <p:cNvSpPr/>
            <p:nvPr/>
          </p:nvSpPr>
          <p:spPr>
            <a:xfrm>
              <a:off x="6762751" y="1048142"/>
              <a:ext cx="1575944" cy="7114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135C34-CBC1-C8DC-386B-F1C2C4FE002A}"/>
              </a:ext>
            </a:extLst>
          </p:cNvPr>
          <p:cNvGrpSpPr/>
          <p:nvPr/>
        </p:nvGrpSpPr>
        <p:grpSpPr>
          <a:xfrm>
            <a:off x="9886099" y="142464"/>
            <a:ext cx="1585280" cy="1059232"/>
            <a:chOff x="9861863" y="629584"/>
            <a:chExt cx="1585280" cy="10592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216066-BD2E-C1DB-B283-A3108F6EDB91}"/>
                </a:ext>
              </a:extLst>
            </p:cNvPr>
            <p:cNvSpPr txBox="1"/>
            <p:nvPr/>
          </p:nvSpPr>
          <p:spPr>
            <a:xfrm>
              <a:off x="9861863" y="629584"/>
              <a:ext cx="1575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Site Category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7D3425-78CB-7503-A945-639F065ED617}"/>
                </a:ext>
              </a:extLst>
            </p:cNvPr>
            <p:cNvSpPr txBox="1"/>
            <p:nvPr/>
          </p:nvSpPr>
          <p:spPr>
            <a:xfrm>
              <a:off x="10406473" y="1021081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1A164CF-4700-69BF-8135-9B989DB94551}"/>
                </a:ext>
              </a:extLst>
            </p:cNvPr>
            <p:cNvSpPr txBox="1"/>
            <p:nvPr/>
          </p:nvSpPr>
          <p:spPr>
            <a:xfrm>
              <a:off x="10406473" y="1326143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Arial" panose="020B0604020202020204" pitchFamily="34" charset="0"/>
                  <a:cs typeface="Arial" panose="020B0604020202020204" pitchFamily="34" charset="0"/>
                </a:rPr>
                <a:t>Developed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E7266E5-7030-37C4-106A-A46A5D104923}"/>
                </a:ext>
              </a:extLst>
            </p:cNvPr>
            <p:cNvSpPr/>
            <p:nvPr/>
          </p:nvSpPr>
          <p:spPr>
            <a:xfrm>
              <a:off x="9861863" y="977319"/>
              <a:ext cx="1575944" cy="7114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4D21D2D-FA72-9CCB-64C3-4819EA371D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9546" y="1030712"/>
              <a:ext cx="252000" cy="252000"/>
            </a:xfrm>
            <a:prstGeom prst="triangle">
              <a:avLst/>
            </a:prstGeom>
            <a:solidFill>
              <a:srgbClr val="3CBDA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08DD79-FDD0-ECE6-6D01-469446C0F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798" y="1371118"/>
              <a:ext cx="252000" cy="252000"/>
            </a:xfrm>
            <a:prstGeom prst="ellipse">
              <a:avLst/>
            </a:prstGeom>
            <a:solidFill>
              <a:srgbClr val="AAAAA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84C82B9-D84E-A46D-8DA1-0C76E083875B}"/>
              </a:ext>
            </a:extLst>
          </p:cNvPr>
          <p:cNvSpPr txBox="1"/>
          <p:nvPr/>
        </p:nvSpPr>
        <p:spPr>
          <a:xfrm rot="19209500">
            <a:off x="8112002" y="177562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Kong-Rey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ACEB2E2-F4E0-3C92-CBAC-A205E1CCD307}"/>
              </a:ext>
            </a:extLst>
          </p:cNvPr>
          <p:cNvGrpSpPr/>
          <p:nvPr/>
        </p:nvGrpSpPr>
        <p:grpSpPr>
          <a:xfrm>
            <a:off x="4612820" y="157789"/>
            <a:ext cx="3225334" cy="1619496"/>
            <a:chOff x="4670509" y="66257"/>
            <a:chExt cx="3225334" cy="161949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D060DF-6949-62AA-582E-A49B6651A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5439" y="549215"/>
              <a:ext cx="360000" cy="180000"/>
            </a:xfrm>
            <a:prstGeom prst="rect">
              <a:avLst/>
            </a:prstGeom>
            <a:solidFill>
              <a:srgbClr val="009F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50D5C3-E2F7-A295-DEB1-FDCAD0270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1013" y="837943"/>
              <a:ext cx="360000" cy="180000"/>
            </a:xfrm>
            <a:prstGeom prst="rect">
              <a:avLst/>
            </a:prstGeom>
            <a:solidFill>
              <a:srgbClr val="D55E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0C9B94-CD98-8389-BDAB-9ADFBA2A0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889" y="549214"/>
              <a:ext cx="360000" cy="180000"/>
            </a:xfrm>
            <a:prstGeom prst="rect">
              <a:avLst/>
            </a:prstGeom>
            <a:solidFill>
              <a:srgbClr val="CC79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D42D77-1BC9-9092-ABD0-0D9006800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1013" y="1120840"/>
              <a:ext cx="360000" cy="180000"/>
            </a:xfrm>
            <a:prstGeom prst="rect">
              <a:avLst/>
            </a:prstGeom>
            <a:solidFill>
              <a:srgbClr val="57B4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700BF52-6E7F-7C08-1357-54CC8DE7C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281" y="836293"/>
              <a:ext cx="360000" cy="180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C2CD6E-CA1D-431C-61C4-ECBE3661E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281" y="1119795"/>
              <a:ext cx="360000" cy="180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E94E512-5B65-2E80-6248-53A6C1F19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1013" y="1405398"/>
              <a:ext cx="360000" cy="180000"/>
            </a:xfrm>
            <a:prstGeom prst="rect">
              <a:avLst/>
            </a:prstGeom>
            <a:solidFill>
              <a:srgbClr val="F1E44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6143EC-C0B0-CFD2-BE69-72E0E0D62115}"/>
                </a:ext>
              </a:extLst>
            </p:cNvPr>
            <p:cNvSpPr txBox="1"/>
            <p:nvPr/>
          </p:nvSpPr>
          <p:spPr>
            <a:xfrm>
              <a:off x="5165439" y="485326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12D2C0-D144-DA3B-CEE7-E55C354533F2}"/>
                </a:ext>
              </a:extLst>
            </p:cNvPr>
            <p:cNvSpPr txBox="1"/>
            <p:nvPr/>
          </p:nvSpPr>
          <p:spPr>
            <a:xfrm>
              <a:off x="5159895" y="768092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Arial" panose="020B0604020202020204" pitchFamily="34" charset="0"/>
                  <a:cs typeface="Arial" panose="020B0604020202020204" pitchFamily="34" charset="0"/>
                </a:rPr>
                <a:t>Agriculture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8E1218-1F27-5D15-585B-357373BAAD20}"/>
                </a:ext>
              </a:extLst>
            </p:cNvPr>
            <p:cNvSpPr txBox="1"/>
            <p:nvPr/>
          </p:nvSpPr>
          <p:spPr>
            <a:xfrm>
              <a:off x="5159895" y="1084329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Arial" panose="020B0604020202020204" pitchFamily="34" charset="0"/>
                  <a:cs typeface="Arial" panose="020B0604020202020204" pitchFamily="34" charset="0"/>
                </a:rPr>
                <a:t>Urban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1CB659-4856-94E5-B02F-786F542293F7}"/>
                </a:ext>
              </a:extLst>
            </p:cNvPr>
            <p:cNvSpPr txBox="1"/>
            <p:nvPr/>
          </p:nvSpPr>
          <p:spPr>
            <a:xfrm>
              <a:off x="5150146" y="1343721"/>
              <a:ext cx="1518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Arial" panose="020B0604020202020204" pitchFamily="34" charset="0"/>
                  <a:cs typeface="Arial" panose="020B0604020202020204" pitchFamily="34" charset="0"/>
                </a:rPr>
                <a:t>Scrub/Grassland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ED8CF3-30FD-9B4E-27C8-46BC8267189D}"/>
                </a:ext>
              </a:extLst>
            </p:cNvPr>
            <p:cNvSpPr txBox="1"/>
            <p:nvPr/>
          </p:nvSpPr>
          <p:spPr>
            <a:xfrm>
              <a:off x="6718454" y="479107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Arial" panose="020B0604020202020204" pitchFamily="34" charset="0"/>
                  <a:cs typeface="Arial" panose="020B0604020202020204" pitchFamily="34" charset="0"/>
                </a:rPr>
                <a:t>Sand/Dirt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6963630-5623-94E3-F2CA-55D610EFE6D9}"/>
                </a:ext>
              </a:extLst>
            </p:cNvPr>
            <p:cNvSpPr txBox="1"/>
            <p:nvPr/>
          </p:nvSpPr>
          <p:spPr>
            <a:xfrm>
              <a:off x="6718454" y="772849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Arial" panose="020B0604020202020204" pitchFamily="34" charset="0"/>
                  <a:cs typeface="Arial" panose="020B0604020202020204" pitchFamily="34" charset="0"/>
                </a:rPr>
                <a:t>Water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EA85CDD-2BF1-EF3F-3D86-F5CB3C492546}"/>
                </a:ext>
              </a:extLst>
            </p:cNvPr>
            <p:cNvSpPr txBox="1"/>
            <p:nvPr/>
          </p:nvSpPr>
          <p:spPr>
            <a:xfrm>
              <a:off x="6718454" y="1063380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Arial" panose="020B0604020202020204" pitchFamily="34" charset="0"/>
                  <a:cs typeface="Arial" panose="020B0604020202020204" pitchFamily="34" charset="0"/>
                </a:rPr>
                <a:t>Unclassified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EA5CD2-05D1-50F1-5C73-4628398F9DE2}"/>
                </a:ext>
              </a:extLst>
            </p:cNvPr>
            <p:cNvSpPr txBox="1"/>
            <p:nvPr/>
          </p:nvSpPr>
          <p:spPr>
            <a:xfrm>
              <a:off x="4670509" y="66257"/>
              <a:ext cx="3225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Land Cover (2018)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0D65A7E-54BA-B8E6-1962-EA63B43078A6}"/>
                </a:ext>
              </a:extLst>
            </p:cNvPr>
            <p:cNvSpPr/>
            <p:nvPr/>
          </p:nvSpPr>
          <p:spPr>
            <a:xfrm>
              <a:off x="4670509" y="413992"/>
              <a:ext cx="3225334" cy="12717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6433659-C90D-F179-6CA0-9E1C63301B44}"/>
              </a:ext>
            </a:extLst>
          </p:cNvPr>
          <p:cNvSpPr txBox="1"/>
          <p:nvPr/>
        </p:nvSpPr>
        <p:spPr>
          <a:xfrm rot="19209500">
            <a:off x="7716583" y="1888522"/>
            <a:ext cx="701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681AB3-13C5-CDB4-8453-E943AC0D63E3}"/>
              </a:ext>
            </a:extLst>
          </p:cNvPr>
          <p:cNvSpPr/>
          <p:nvPr/>
        </p:nvSpPr>
        <p:spPr>
          <a:xfrm>
            <a:off x="11344147" y="2844800"/>
            <a:ext cx="644653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56BBCEE-7985-6369-3912-A337897D6885}"/>
              </a:ext>
            </a:extLst>
          </p:cNvPr>
          <p:cNvSpPr/>
          <p:nvPr/>
        </p:nvSpPr>
        <p:spPr>
          <a:xfrm>
            <a:off x="11409170" y="5784235"/>
            <a:ext cx="709678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0F07DC-CED2-328F-7A64-ABE2F854651A}"/>
              </a:ext>
            </a:extLst>
          </p:cNvPr>
          <p:cNvSpPr/>
          <p:nvPr/>
        </p:nvSpPr>
        <p:spPr>
          <a:xfrm>
            <a:off x="11344147" y="3179152"/>
            <a:ext cx="774701" cy="1333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5925CD-F2CD-B803-9094-EE4E811D13B2}"/>
              </a:ext>
            </a:extLst>
          </p:cNvPr>
          <p:cNvSpPr/>
          <p:nvPr/>
        </p:nvSpPr>
        <p:spPr>
          <a:xfrm>
            <a:off x="11344147" y="6097960"/>
            <a:ext cx="774701" cy="1333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E399F04-E94C-F7F4-3B78-FBD6E24A3F2C}"/>
              </a:ext>
            </a:extLst>
          </p:cNvPr>
          <p:cNvSpPr txBox="1"/>
          <p:nvPr/>
        </p:nvSpPr>
        <p:spPr>
          <a:xfrm>
            <a:off x="11344147" y="2834961"/>
            <a:ext cx="77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328831-1CB7-046E-E5A9-E4A1401333E5}"/>
              </a:ext>
            </a:extLst>
          </p:cNvPr>
          <p:cNvSpPr txBox="1"/>
          <p:nvPr/>
        </p:nvSpPr>
        <p:spPr>
          <a:xfrm>
            <a:off x="11344147" y="5757636"/>
            <a:ext cx="77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b="1" dirty="0">
                <a:latin typeface="Arial" panose="020B0604020202020204" pitchFamily="34" charset="0"/>
                <a:cs typeface="Arial" panose="020B0604020202020204" pitchFamily="34" charset="0"/>
              </a:rPr>
              <a:t>NDSI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70416C-2E8A-A62D-B7DD-54AE42982FC4}"/>
              </a:ext>
            </a:extLst>
          </p:cNvPr>
          <p:cNvSpPr txBox="1"/>
          <p:nvPr/>
        </p:nvSpPr>
        <p:spPr>
          <a:xfrm>
            <a:off x="39542" y="5958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75D4B4-483A-9CE6-2891-AD02E6E4847C}"/>
              </a:ext>
            </a:extLst>
          </p:cNvPr>
          <p:cNvSpPr txBox="1"/>
          <p:nvPr/>
        </p:nvSpPr>
        <p:spPr>
          <a:xfrm>
            <a:off x="39542" y="4265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1DA978-B1B2-7B0D-6D09-3E8520532B99}"/>
              </a:ext>
            </a:extLst>
          </p:cNvPr>
          <p:cNvSpPr txBox="1"/>
          <p:nvPr/>
        </p:nvSpPr>
        <p:spPr>
          <a:xfrm>
            <a:off x="4392123" y="245968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D0C385-1FEE-E595-D8C4-0EA185EF8B8C}"/>
              </a:ext>
            </a:extLst>
          </p:cNvPr>
          <p:cNvSpPr txBox="1"/>
          <p:nvPr/>
        </p:nvSpPr>
        <p:spPr>
          <a:xfrm>
            <a:off x="4379299" y="536571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8E574F-29C2-138A-3A88-8FC1DFBD364A}"/>
              </a:ext>
            </a:extLst>
          </p:cNvPr>
          <p:cNvSpPr txBox="1"/>
          <p:nvPr/>
        </p:nvSpPr>
        <p:spPr>
          <a:xfrm rot="20766932">
            <a:off x="2987047" y="61399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Chatan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4F0AF3-47D0-DE75-7547-57F8C78170C6}"/>
              </a:ext>
            </a:extLst>
          </p:cNvPr>
          <p:cNvSpPr/>
          <p:nvPr/>
        </p:nvSpPr>
        <p:spPr>
          <a:xfrm>
            <a:off x="1947715" y="3542785"/>
            <a:ext cx="397742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038F34-3087-09D6-8B62-E944B75AB0EF}"/>
              </a:ext>
            </a:extLst>
          </p:cNvPr>
          <p:cNvSpPr/>
          <p:nvPr/>
        </p:nvSpPr>
        <p:spPr>
          <a:xfrm>
            <a:off x="1570472" y="3298410"/>
            <a:ext cx="144556" cy="94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BBFE1A-37F7-B3D2-37AC-605E80EDC407}"/>
              </a:ext>
            </a:extLst>
          </p:cNvPr>
          <p:cNvSpPr txBox="1"/>
          <p:nvPr/>
        </p:nvSpPr>
        <p:spPr>
          <a:xfrm>
            <a:off x="1514682" y="3415835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 27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F97DDE-FA39-0600-E509-22DA3B41D7C9}"/>
              </a:ext>
            </a:extLst>
          </p:cNvPr>
          <p:cNvSpPr/>
          <p:nvPr/>
        </p:nvSpPr>
        <p:spPr>
          <a:xfrm>
            <a:off x="2218342" y="2693289"/>
            <a:ext cx="325985" cy="1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B6C2E4-AD2E-2916-C1B7-B6C7570FA558}"/>
              </a:ext>
            </a:extLst>
          </p:cNvPr>
          <p:cNvSpPr txBox="1"/>
          <p:nvPr/>
        </p:nvSpPr>
        <p:spPr>
          <a:xfrm>
            <a:off x="2112529" y="2652484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 04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5CC0E7-726E-3B1D-5522-F2C7D1928BFD}"/>
              </a:ext>
            </a:extLst>
          </p:cNvPr>
          <p:cNvSpPr txBox="1"/>
          <p:nvPr/>
        </p:nvSpPr>
        <p:spPr>
          <a:xfrm>
            <a:off x="1459659" y="3225801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2443446-463C-F222-86F1-9FF4DF5223E0}"/>
              </a:ext>
            </a:extLst>
          </p:cNvPr>
          <p:cNvSpPr/>
          <p:nvPr/>
        </p:nvSpPr>
        <p:spPr>
          <a:xfrm>
            <a:off x="1321124" y="3182074"/>
            <a:ext cx="183778" cy="116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BAAF6-A25B-19EC-F456-077ACA486F1C}"/>
              </a:ext>
            </a:extLst>
          </p:cNvPr>
          <p:cNvSpPr/>
          <p:nvPr/>
        </p:nvSpPr>
        <p:spPr>
          <a:xfrm>
            <a:off x="938159" y="3026741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8645FD-3189-0F5D-5C37-F93E3F0018FF}"/>
              </a:ext>
            </a:extLst>
          </p:cNvPr>
          <p:cNvSpPr txBox="1"/>
          <p:nvPr/>
        </p:nvSpPr>
        <p:spPr>
          <a:xfrm>
            <a:off x="1257333" y="3123341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BB30363-923B-BF63-2729-A92DE748CA6E}"/>
              </a:ext>
            </a:extLst>
          </p:cNvPr>
          <p:cNvSpPr/>
          <p:nvPr/>
        </p:nvSpPr>
        <p:spPr>
          <a:xfrm>
            <a:off x="3068551" y="2014817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899D9E-E1AE-D307-9244-6FA5840B33A9}"/>
              </a:ext>
            </a:extLst>
          </p:cNvPr>
          <p:cNvSpPr txBox="1"/>
          <p:nvPr/>
        </p:nvSpPr>
        <p:spPr>
          <a:xfrm>
            <a:off x="871916" y="2960426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9592F6-FB18-C469-90C1-77DED12003E2}"/>
              </a:ext>
            </a:extLst>
          </p:cNvPr>
          <p:cNvSpPr/>
          <p:nvPr/>
        </p:nvSpPr>
        <p:spPr>
          <a:xfrm>
            <a:off x="758065" y="2888526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9C46D7-DCCF-D139-3B15-3A776BA66C92}"/>
              </a:ext>
            </a:extLst>
          </p:cNvPr>
          <p:cNvSpPr txBox="1"/>
          <p:nvPr/>
        </p:nvSpPr>
        <p:spPr>
          <a:xfrm>
            <a:off x="630840" y="2825094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EDBA11-8E9D-614E-F7D3-7D12F9224B85}"/>
              </a:ext>
            </a:extLst>
          </p:cNvPr>
          <p:cNvSpPr/>
          <p:nvPr/>
        </p:nvSpPr>
        <p:spPr>
          <a:xfrm>
            <a:off x="518994" y="2761574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316F31-45A1-08F6-52C4-E6A34EFB4CF3}"/>
              </a:ext>
            </a:extLst>
          </p:cNvPr>
          <p:cNvSpPr txBox="1"/>
          <p:nvPr/>
        </p:nvSpPr>
        <p:spPr>
          <a:xfrm>
            <a:off x="435159" y="2688669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0C7ECC-F740-53BC-E215-EABABA0158B0}"/>
              </a:ext>
            </a:extLst>
          </p:cNvPr>
          <p:cNvSpPr/>
          <p:nvPr/>
        </p:nvSpPr>
        <p:spPr>
          <a:xfrm>
            <a:off x="272939" y="2518458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18ED1E-C358-3105-1D11-F4EF3AA7E9E5}"/>
              </a:ext>
            </a:extLst>
          </p:cNvPr>
          <p:cNvSpPr txBox="1"/>
          <p:nvPr/>
        </p:nvSpPr>
        <p:spPr>
          <a:xfrm>
            <a:off x="191754" y="2428606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8F8A79-2454-34E9-5E6A-578E1F8154AA}"/>
              </a:ext>
            </a:extLst>
          </p:cNvPr>
          <p:cNvSpPr/>
          <p:nvPr/>
        </p:nvSpPr>
        <p:spPr>
          <a:xfrm>
            <a:off x="258197" y="2221176"/>
            <a:ext cx="59303" cy="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6679CB9-E07C-C852-1285-2703869978D1}"/>
              </a:ext>
            </a:extLst>
          </p:cNvPr>
          <p:cNvSpPr txBox="1"/>
          <p:nvPr/>
        </p:nvSpPr>
        <p:spPr>
          <a:xfrm>
            <a:off x="68482" y="2098061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C270B53-A224-BD54-2224-184905EB30A6}"/>
              </a:ext>
            </a:extLst>
          </p:cNvPr>
          <p:cNvSpPr/>
          <p:nvPr/>
        </p:nvSpPr>
        <p:spPr>
          <a:xfrm>
            <a:off x="446339" y="1908927"/>
            <a:ext cx="125735" cy="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B1097A-5F1E-4FF9-F125-9ECEF9817F53}"/>
              </a:ext>
            </a:extLst>
          </p:cNvPr>
          <p:cNvSpPr txBox="1"/>
          <p:nvPr/>
        </p:nvSpPr>
        <p:spPr>
          <a:xfrm>
            <a:off x="348913" y="1792005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2AC67D-6E21-063A-884B-4AF5299CA1FE}"/>
              </a:ext>
            </a:extLst>
          </p:cNvPr>
          <p:cNvSpPr/>
          <p:nvPr/>
        </p:nvSpPr>
        <p:spPr>
          <a:xfrm rot="19818041">
            <a:off x="1045580" y="1095348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544059-94BB-349B-4993-DDA6F26700DD}"/>
              </a:ext>
            </a:extLst>
          </p:cNvPr>
          <p:cNvSpPr txBox="1"/>
          <p:nvPr/>
        </p:nvSpPr>
        <p:spPr>
          <a:xfrm>
            <a:off x="976601" y="1025034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84DA99D-3461-4470-4D7B-1A6B6C523617}"/>
              </a:ext>
            </a:extLst>
          </p:cNvPr>
          <p:cNvSpPr/>
          <p:nvPr/>
        </p:nvSpPr>
        <p:spPr>
          <a:xfrm>
            <a:off x="1589868" y="1258405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7234343-2A22-65C8-B133-E4F8357AB7A6}"/>
              </a:ext>
            </a:extLst>
          </p:cNvPr>
          <p:cNvSpPr txBox="1"/>
          <p:nvPr/>
        </p:nvSpPr>
        <p:spPr>
          <a:xfrm>
            <a:off x="1484042" y="1182708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ABE72F7-104E-4866-82AE-FFF7D16A3615}"/>
              </a:ext>
            </a:extLst>
          </p:cNvPr>
          <p:cNvSpPr/>
          <p:nvPr/>
        </p:nvSpPr>
        <p:spPr>
          <a:xfrm>
            <a:off x="2278288" y="1405179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B7D084-2207-433B-2ED9-8126DB04B9D8}"/>
              </a:ext>
            </a:extLst>
          </p:cNvPr>
          <p:cNvSpPr txBox="1"/>
          <p:nvPr/>
        </p:nvSpPr>
        <p:spPr>
          <a:xfrm>
            <a:off x="2194421" y="1325320"/>
            <a:ext cx="36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664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190EC0D-EC7F-0B74-DB82-3B54CEC64B44}"/>
              </a:ext>
            </a:extLst>
          </p:cNvPr>
          <p:cNvSpPr/>
          <p:nvPr/>
        </p:nvSpPr>
        <p:spPr>
          <a:xfrm>
            <a:off x="1635595" y="2896237"/>
            <a:ext cx="406756" cy="114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6427FE-3C79-BA0A-5A84-D6F70BE0F5B6}"/>
              </a:ext>
            </a:extLst>
          </p:cNvPr>
          <p:cNvSpPr txBox="1"/>
          <p:nvPr/>
        </p:nvSpPr>
        <p:spPr>
          <a:xfrm>
            <a:off x="1557024" y="2838286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 20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03C6560-C947-1E75-8C79-1F7CF74559E4}"/>
              </a:ext>
            </a:extLst>
          </p:cNvPr>
          <p:cNvSpPr/>
          <p:nvPr/>
        </p:nvSpPr>
        <p:spPr>
          <a:xfrm>
            <a:off x="1348443" y="2721837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5E0FA9-20D5-AB67-8A0D-5F339E3CE72D}"/>
              </a:ext>
            </a:extLst>
          </p:cNvPr>
          <p:cNvSpPr txBox="1"/>
          <p:nvPr/>
        </p:nvSpPr>
        <p:spPr>
          <a:xfrm>
            <a:off x="1261331" y="2661526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5181ED-B291-BCFE-E148-F3F71A3CDADC}"/>
              </a:ext>
            </a:extLst>
          </p:cNvPr>
          <p:cNvSpPr/>
          <p:nvPr/>
        </p:nvSpPr>
        <p:spPr>
          <a:xfrm>
            <a:off x="1053850" y="2636173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80132B-5B80-36AD-DDCF-53B2AC8AD86D}"/>
              </a:ext>
            </a:extLst>
          </p:cNvPr>
          <p:cNvSpPr txBox="1"/>
          <p:nvPr/>
        </p:nvSpPr>
        <p:spPr>
          <a:xfrm>
            <a:off x="951322" y="2573351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0DBFBF7-9D1E-7331-BA8F-28D6FA1220C7}"/>
              </a:ext>
            </a:extLst>
          </p:cNvPr>
          <p:cNvSpPr/>
          <p:nvPr/>
        </p:nvSpPr>
        <p:spPr>
          <a:xfrm>
            <a:off x="805376" y="2578813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A673996-333A-CEB4-25DD-63C368851EB4}"/>
              </a:ext>
            </a:extLst>
          </p:cNvPr>
          <p:cNvSpPr txBox="1"/>
          <p:nvPr/>
        </p:nvSpPr>
        <p:spPr>
          <a:xfrm>
            <a:off x="720581" y="2541141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A9D5381-78A9-2561-711A-DF5BC7B77C1E}"/>
              </a:ext>
            </a:extLst>
          </p:cNvPr>
          <p:cNvSpPr/>
          <p:nvPr/>
        </p:nvSpPr>
        <p:spPr>
          <a:xfrm>
            <a:off x="628927" y="2407039"/>
            <a:ext cx="170531" cy="22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B9EB17-6734-1C51-7896-80AA195F4956}"/>
              </a:ext>
            </a:extLst>
          </p:cNvPr>
          <p:cNvSpPr txBox="1"/>
          <p:nvPr/>
        </p:nvSpPr>
        <p:spPr>
          <a:xfrm>
            <a:off x="554114" y="2455350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24F88E-B542-EB53-17B5-39FCA50B056A}"/>
              </a:ext>
            </a:extLst>
          </p:cNvPr>
          <p:cNvSpPr/>
          <p:nvPr/>
        </p:nvSpPr>
        <p:spPr>
          <a:xfrm>
            <a:off x="332630" y="2653298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0E2FB9-B4CE-87CE-C7D9-3CA7A8F94745}"/>
              </a:ext>
            </a:extLst>
          </p:cNvPr>
          <p:cNvSpPr txBox="1"/>
          <p:nvPr/>
        </p:nvSpPr>
        <p:spPr>
          <a:xfrm>
            <a:off x="252846" y="2583674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B91F16-BAA0-21F8-AA63-12787F3BE2C6}"/>
              </a:ext>
            </a:extLst>
          </p:cNvPr>
          <p:cNvSpPr/>
          <p:nvPr/>
        </p:nvSpPr>
        <p:spPr>
          <a:xfrm>
            <a:off x="537858" y="2353302"/>
            <a:ext cx="146282" cy="118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29B22B-3D57-90A8-3664-5AF961044DDD}"/>
              </a:ext>
            </a:extLst>
          </p:cNvPr>
          <p:cNvSpPr txBox="1"/>
          <p:nvPr/>
        </p:nvSpPr>
        <p:spPr>
          <a:xfrm>
            <a:off x="418182" y="2273698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F5CA4A-891E-19DB-D961-1F2D0DE5D96C}"/>
              </a:ext>
            </a:extLst>
          </p:cNvPr>
          <p:cNvSpPr txBox="1"/>
          <p:nvPr/>
        </p:nvSpPr>
        <p:spPr>
          <a:xfrm>
            <a:off x="579847" y="2306032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CCD582F-8C14-5B5A-6630-4B264EA5C0EF}"/>
              </a:ext>
            </a:extLst>
          </p:cNvPr>
          <p:cNvCxnSpPr>
            <a:cxnSpLocks/>
          </p:cNvCxnSpPr>
          <p:nvPr/>
        </p:nvCxnSpPr>
        <p:spPr>
          <a:xfrm flipV="1">
            <a:off x="584866" y="2513141"/>
            <a:ext cx="74607" cy="43715"/>
          </a:xfrm>
          <a:prstGeom prst="line">
            <a:avLst/>
          </a:prstGeom>
          <a:ln w="12700" cap="rnd">
            <a:solidFill>
              <a:srgbClr val="4C0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5DA9DFB-EC9C-D6B5-96A8-A455451634A0}"/>
              </a:ext>
            </a:extLst>
          </p:cNvPr>
          <p:cNvSpPr/>
          <p:nvPr/>
        </p:nvSpPr>
        <p:spPr>
          <a:xfrm>
            <a:off x="251027" y="2386111"/>
            <a:ext cx="145124" cy="11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B06A07-0CC4-8C8B-4917-C738E84CCBAB}"/>
              </a:ext>
            </a:extLst>
          </p:cNvPr>
          <p:cNvSpPr txBox="1"/>
          <p:nvPr/>
        </p:nvSpPr>
        <p:spPr>
          <a:xfrm>
            <a:off x="147491" y="2295988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D8F950-C42B-D1F8-A76C-CAFA1D04EFFE}"/>
              </a:ext>
            </a:extLst>
          </p:cNvPr>
          <p:cNvSpPr/>
          <p:nvPr/>
        </p:nvSpPr>
        <p:spPr>
          <a:xfrm>
            <a:off x="374845" y="2014817"/>
            <a:ext cx="144150" cy="97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8E5931-DCAD-CB6F-15F4-8F36DDD34F30}"/>
              </a:ext>
            </a:extLst>
          </p:cNvPr>
          <p:cNvSpPr txBox="1"/>
          <p:nvPr/>
        </p:nvSpPr>
        <p:spPr>
          <a:xfrm>
            <a:off x="289563" y="1915346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FBF7EC-AECC-E99D-25DA-F8DDCEE9ED04}"/>
              </a:ext>
            </a:extLst>
          </p:cNvPr>
          <p:cNvSpPr/>
          <p:nvPr/>
        </p:nvSpPr>
        <p:spPr>
          <a:xfrm>
            <a:off x="1423409" y="1392103"/>
            <a:ext cx="170531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79B653-014B-4F05-C1A9-0FECF33ADA03}"/>
              </a:ext>
            </a:extLst>
          </p:cNvPr>
          <p:cNvSpPr txBox="1"/>
          <p:nvPr/>
        </p:nvSpPr>
        <p:spPr>
          <a:xfrm>
            <a:off x="1345402" y="1333548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CB2908B-6495-8024-761C-C860B6B93469}"/>
              </a:ext>
            </a:extLst>
          </p:cNvPr>
          <p:cNvSpPr/>
          <p:nvPr/>
        </p:nvSpPr>
        <p:spPr>
          <a:xfrm rot="19405002">
            <a:off x="2141346" y="797922"/>
            <a:ext cx="170531" cy="69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F1CDD9D-DEBE-3E20-0575-49B4EF3B0984}"/>
              </a:ext>
            </a:extLst>
          </p:cNvPr>
          <p:cNvSpPr/>
          <p:nvPr/>
        </p:nvSpPr>
        <p:spPr>
          <a:xfrm rot="19405002">
            <a:off x="3120466" y="267653"/>
            <a:ext cx="170531" cy="139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4B3F543-6B2E-8C46-0321-3C78C745AC35}"/>
              </a:ext>
            </a:extLst>
          </p:cNvPr>
          <p:cNvSpPr/>
          <p:nvPr/>
        </p:nvSpPr>
        <p:spPr>
          <a:xfrm rot="1826277">
            <a:off x="3649863" y="216583"/>
            <a:ext cx="133255" cy="10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7491BAC-FDDE-BB73-8758-FE85129436F8}"/>
              </a:ext>
            </a:extLst>
          </p:cNvPr>
          <p:cNvSpPr txBox="1"/>
          <p:nvPr/>
        </p:nvSpPr>
        <p:spPr>
          <a:xfrm>
            <a:off x="2112529" y="677434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20FE19-4B6B-00B6-123F-25BBA4EAB45D}"/>
              </a:ext>
            </a:extLst>
          </p:cNvPr>
          <p:cNvSpPr txBox="1"/>
          <p:nvPr/>
        </p:nvSpPr>
        <p:spPr>
          <a:xfrm>
            <a:off x="3004704" y="206609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44B74C7-7658-2A47-A1E3-C0300C4510D0}"/>
              </a:ext>
            </a:extLst>
          </p:cNvPr>
          <p:cNvSpPr txBox="1"/>
          <p:nvPr/>
        </p:nvSpPr>
        <p:spPr>
          <a:xfrm>
            <a:off x="3590024" y="128699"/>
            <a:ext cx="35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C7C15A2-98EB-7FEA-C578-1FDB8617A84C}"/>
              </a:ext>
            </a:extLst>
          </p:cNvPr>
          <p:cNvSpPr/>
          <p:nvPr/>
        </p:nvSpPr>
        <p:spPr>
          <a:xfrm>
            <a:off x="2834173" y="2979277"/>
            <a:ext cx="355670" cy="14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A23CE44-F310-75E7-FF2E-E42AF762FB68}"/>
              </a:ext>
            </a:extLst>
          </p:cNvPr>
          <p:cNvSpPr txBox="1"/>
          <p:nvPr/>
        </p:nvSpPr>
        <p:spPr>
          <a:xfrm>
            <a:off x="2740908" y="2920464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 28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08F309-BD3C-5AAF-578A-944A7F324506}"/>
              </a:ext>
            </a:extLst>
          </p:cNvPr>
          <p:cNvSpPr txBox="1"/>
          <p:nvPr/>
        </p:nvSpPr>
        <p:spPr>
          <a:xfrm>
            <a:off x="2997395" y="1932635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4C0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FDD762-B050-B526-2BFB-5542DAA6A362}"/>
              </a:ext>
            </a:extLst>
          </p:cNvPr>
          <p:cNvSpPr/>
          <p:nvPr/>
        </p:nvSpPr>
        <p:spPr>
          <a:xfrm>
            <a:off x="11138150" y="2436837"/>
            <a:ext cx="179965" cy="623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5E2238-EBE0-7A79-EC8F-A2FC41A1F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56" r="10597"/>
          <a:stretch/>
        </p:blipFill>
        <p:spPr>
          <a:xfrm>
            <a:off x="11084031" y="2298081"/>
            <a:ext cx="127232" cy="66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73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Ross</dc:creator>
  <cp:lastModifiedBy>Samuel Ross</cp:lastModifiedBy>
  <cp:revision>5</cp:revision>
  <dcterms:created xsi:type="dcterms:W3CDTF">2022-08-20T00:51:31Z</dcterms:created>
  <dcterms:modified xsi:type="dcterms:W3CDTF">2022-08-20T02:38:04Z</dcterms:modified>
</cp:coreProperties>
</file>