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1116012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15"/>
    <p:restoredTop sz="94724"/>
  </p:normalViewPr>
  <p:slideViewPr>
    <p:cSldViewPr snapToGrid="0">
      <p:cViewPr>
        <p:scale>
          <a:sx n="160" d="100"/>
          <a:sy n="160" d="100"/>
        </p:scale>
        <p:origin x="155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0AFD6-D414-914E-91D9-BE399BF7E28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1143000"/>
            <a:ext cx="5311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DE94C-7FD9-324B-A5D6-2609C9BFE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18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1143000"/>
            <a:ext cx="5311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DE94C-7FD9-324B-A5D6-2609C9BFE32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48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016" y="1060529"/>
            <a:ext cx="8370094" cy="2256061"/>
          </a:xfrm>
        </p:spPr>
        <p:txBody>
          <a:bodyPr anchor="b"/>
          <a:lstStyle>
            <a:lvl1pPr algn="ctr">
              <a:defRPr sz="549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3403592"/>
            <a:ext cx="8370094" cy="1564542"/>
          </a:xfrm>
        </p:spPr>
        <p:txBody>
          <a:bodyPr/>
          <a:lstStyle>
            <a:lvl1pPr marL="0" indent="0" algn="ctr">
              <a:buNone/>
              <a:defRPr sz="2197"/>
            </a:lvl1pPr>
            <a:lvl2pPr marL="418521" indent="0" algn="ctr">
              <a:buNone/>
              <a:defRPr sz="1831"/>
            </a:lvl2pPr>
            <a:lvl3pPr marL="837042" indent="0" algn="ctr">
              <a:buNone/>
              <a:defRPr sz="1648"/>
            </a:lvl3pPr>
            <a:lvl4pPr marL="1255563" indent="0" algn="ctr">
              <a:buNone/>
              <a:defRPr sz="1465"/>
            </a:lvl4pPr>
            <a:lvl5pPr marL="1674084" indent="0" algn="ctr">
              <a:buNone/>
              <a:defRPr sz="1465"/>
            </a:lvl5pPr>
            <a:lvl6pPr marL="2092604" indent="0" algn="ctr">
              <a:buNone/>
              <a:defRPr sz="1465"/>
            </a:lvl6pPr>
            <a:lvl7pPr marL="2511125" indent="0" algn="ctr">
              <a:buNone/>
              <a:defRPr sz="1465"/>
            </a:lvl7pPr>
            <a:lvl8pPr marL="2929646" indent="0" algn="ctr">
              <a:buNone/>
              <a:defRPr sz="1465"/>
            </a:lvl8pPr>
            <a:lvl9pPr marL="3348167" indent="0" algn="ctr">
              <a:buNone/>
              <a:defRPr sz="146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7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21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4" y="345009"/>
            <a:ext cx="2406402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345009"/>
            <a:ext cx="7079704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34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76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6" y="1615545"/>
            <a:ext cx="9625608" cy="2695572"/>
          </a:xfrm>
        </p:spPr>
        <p:txBody>
          <a:bodyPr anchor="b"/>
          <a:lstStyle>
            <a:lvl1pPr>
              <a:defRPr sz="549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6" y="4336618"/>
            <a:ext cx="9625608" cy="1417538"/>
          </a:xfrm>
        </p:spPr>
        <p:txBody>
          <a:bodyPr/>
          <a:lstStyle>
            <a:lvl1pPr marL="0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1pPr>
            <a:lvl2pPr marL="418521" indent="0">
              <a:buNone/>
              <a:defRPr sz="1831">
                <a:solidFill>
                  <a:schemeClr val="tx1">
                    <a:tint val="75000"/>
                  </a:schemeClr>
                </a:solidFill>
              </a:defRPr>
            </a:lvl2pPr>
            <a:lvl3pPr marL="837042" indent="0">
              <a:buNone/>
              <a:defRPr sz="1648">
                <a:solidFill>
                  <a:schemeClr val="tx1">
                    <a:tint val="75000"/>
                  </a:schemeClr>
                </a:solidFill>
              </a:defRPr>
            </a:lvl3pPr>
            <a:lvl4pPr marL="1255563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4pPr>
            <a:lvl5pPr marL="1674084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5pPr>
            <a:lvl6pPr marL="2092604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6pPr>
            <a:lvl7pPr marL="2511125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7pPr>
            <a:lvl8pPr marL="2929646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8pPr>
            <a:lvl9pPr marL="334816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3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1725046"/>
            <a:ext cx="4743053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1725046"/>
            <a:ext cx="4743053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66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345010"/>
            <a:ext cx="9625608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2" y="1588543"/>
            <a:ext cx="4721256" cy="778521"/>
          </a:xfrm>
        </p:spPr>
        <p:txBody>
          <a:bodyPr anchor="b"/>
          <a:lstStyle>
            <a:lvl1pPr marL="0" indent="0">
              <a:buNone/>
              <a:defRPr sz="2197" b="1"/>
            </a:lvl1pPr>
            <a:lvl2pPr marL="418521" indent="0">
              <a:buNone/>
              <a:defRPr sz="1831" b="1"/>
            </a:lvl2pPr>
            <a:lvl3pPr marL="837042" indent="0">
              <a:buNone/>
              <a:defRPr sz="1648" b="1"/>
            </a:lvl3pPr>
            <a:lvl4pPr marL="1255563" indent="0">
              <a:buNone/>
              <a:defRPr sz="1465" b="1"/>
            </a:lvl4pPr>
            <a:lvl5pPr marL="1674084" indent="0">
              <a:buNone/>
              <a:defRPr sz="1465" b="1"/>
            </a:lvl5pPr>
            <a:lvl6pPr marL="2092604" indent="0">
              <a:buNone/>
              <a:defRPr sz="1465" b="1"/>
            </a:lvl6pPr>
            <a:lvl7pPr marL="2511125" indent="0">
              <a:buNone/>
              <a:defRPr sz="1465" b="1"/>
            </a:lvl7pPr>
            <a:lvl8pPr marL="2929646" indent="0">
              <a:buNone/>
              <a:defRPr sz="1465" b="1"/>
            </a:lvl8pPr>
            <a:lvl9pPr marL="3348167" indent="0">
              <a:buNone/>
              <a:defRPr sz="146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2" y="2367064"/>
            <a:ext cx="4721256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3" y="1588543"/>
            <a:ext cx="4744507" cy="778521"/>
          </a:xfrm>
        </p:spPr>
        <p:txBody>
          <a:bodyPr anchor="b"/>
          <a:lstStyle>
            <a:lvl1pPr marL="0" indent="0">
              <a:buNone/>
              <a:defRPr sz="2197" b="1"/>
            </a:lvl1pPr>
            <a:lvl2pPr marL="418521" indent="0">
              <a:buNone/>
              <a:defRPr sz="1831" b="1"/>
            </a:lvl2pPr>
            <a:lvl3pPr marL="837042" indent="0">
              <a:buNone/>
              <a:defRPr sz="1648" b="1"/>
            </a:lvl3pPr>
            <a:lvl4pPr marL="1255563" indent="0">
              <a:buNone/>
              <a:defRPr sz="1465" b="1"/>
            </a:lvl4pPr>
            <a:lvl5pPr marL="1674084" indent="0">
              <a:buNone/>
              <a:defRPr sz="1465" b="1"/>
            </a:lvl5pPr>
            <a:lvl6pPr marL="2092604" indent="0">
              <a:buNone/>
              <a:defRPr sz="1465" b="1"/>
            </a:lvl6pPr>
            <a:lvl7pPr marL="2511125" indent="0">
              <a:buNone/>
              <a:defRPr sz="1465" b="1"/>
            </a:lvl7pPr>
            <a:lvl8pPr marL="2929646" indent="0">
              <a:buNone/>
              <a:defRPr sz="1465" b="1"/>
            </a:lvl8pPr>
            <a:lvl9pPr marL="3348167" indent="0">
              <a:buNone/>
              <a:defRPr sz="146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3" y="2367064"/>
            <a:ext cx="474450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98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86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432012"/>
            <a:ext cx="3599430" cy="1512041"/>
          </a:xfrm>
        </p:spPr>
        <p:txBody>
          <a:bodyPr anchor="b"/>
          <a:lstStyle>
            <a:lvl1pPr>
              <a:defRPr sz="292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933026"/>
            <a:ext cx="5649813" cy="4605124"/>
          </a:xfrm>
        </p:spPr>
        <p:txBody>
          <a:bodyPr/>
          <a:lstStyle>
            <a:lvl1pPr>
              <a:defRPr sz="2929"/>
            </a:lvl1pPr>
            <a:lvl2pPr>
              <a:defRPr sz="2563"/>
            </a:lvl2pPr>
            <a:lvl3pPr>
              <a:defRPr sz="2197"/>
            </a:lvl3pPr>
            <a:lvl4pPr>
              <a:defRPr sz="1831"/>
            </a:lvl4pPr>
            <a:lvl5pPr>
              <a:defRPr sz="1831"/>
            </a:lvl5pPr>
            <a:lvl6pPr>
              <a:defRPr sz="1831"/>
            </a:lvl6pPr>
            <a:lvl7pPr>
              <a:defRPr sz="1831"/>
            </a:lvl7pPr>
            <a:lvl8pPr>
              <a:defRPr sz="1831"/>
            </a:lvl8pPr>
            <a:lvl9pPr>
              <a:defRPr sz="183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1944052"/>
            <a:ext cx="3599430" cy="3601598"/>
          </a:xfrm>
        </p:spPr>
        <p:txBody>
          <a:bodyPr/>
          <a:lstStyle>
            <a:lvl1pPr marL="0" indent="0">
              <a:buNone/>
              <a:defRPr sz="1465"/>
            </a:lvl1pPr>
            <a:lvl2pPr marL="418521" indent="0">
              <a:buNone/>
              <a:defRPr sz="1282"/>
            </a:lvl2pPr>
            <a:lvl3pPr marL="837042" indent="0">
              <a:buNone/>
              <a:defRPr sz="1098"/>
            </a:lvl3pPr>
            <a:lvl4pPr marL="1255563" indent="0">
              <a:buNone/>
              <a:defRPr sz="915"/>
            </a:lvl4pPr>
            <a:lvl5pPr marL="1674084" indent="0">
              <a:buNone/>
              <a:defRPr sz="915"/>
            </a:lvl5pPr>
            <a:lvl6pPr marL="2092604" indent="0">
              <a:buNone/>
              <a:defRPr sz="915"/>
            </a:lvl6pPr>
            <a:lvl7pPr marL="2511125" indent="0">
              <a:buNone/>
              <a:defRPr sz="915"/>
            </a:lvl7pPr>
            <a:lvl8pPr marL="2929646" indent="0">
              <a:buNone/>
              <a:defRPr sz="915"/>
            </a:lvl8pPr>
            <a:lvl9pPr marL="3348167" indent="0">
              <a:buNone/>
              <a:defRPr sz="9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82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432012"/>
            <a:ext cx="3599430" cy="1512041"/>
          </a:xfrm>
        </p:spPr>
        <p:txBody>
          <a:bodyPr anchor="b"/>
          <a:lstStyle>
            <a:lvl1pPr>
              <a:defRPr sz="292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933026"/>
            <a:ext cx="5649813" cy="4605124"/>
          </a:xfrm>
        </p:spPr>
        <p:txBody>
          <a:bodyPr anchor="t"/>
          <a:lstStyle>
            <a:lvl1pPr marL="0" indent="0">
              <a:buNone/>
              <a:defRPr sz="2929"/>
            </a:lvl1pPr>
            <a:lvl2pPr marL="418521" indent="0">
              <a:buNone/>
              <a:defRPr sz="2563"/>
            </a:lvl2pPr>
            <a:lvl3pPr marL="837042" indent="0">
              <a:buNone/>
              <a:defRPr sz="2197"/>
            </a:lvl3pPr>
            <a:lvl4pPr marL="1255563" indent="0">
              <a:buNone/>
              <a:defRPr sz="1831"/>
            </a:lvl4pPr>
            <a:lvl5pPr marL="1674084" indent="0">
              <a:buNone/>
              <a:defRPr sz="1831"/>
            </a:lvl5pPr>
            <a:lvl6pPr marL="2092604" indent="0">
              <a:buNone/>
              <a:defRPr sz="1831"/>
            </a:lvl6pPr>
            <a:lvl7pPr marL="2511125" indent="0">
              <a:buNone/>
              <a:defRPr sz="1831"/>
            </a:lvl7pPr>
            <a:lvl8pPr marL="2929646" indent="0">
              <a:buNone/>
              <a:defRPr sz="1831"/>
            </a:lvl8pPr>
            <a:lvl9pPr marL="3348167" indent="0">
              <a:buNone/>
              <a:defRPr sz="183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1944052"/>
            <a:ext cx="3599430" cy="3601598"/>
          </a:xfrm>
        </p:spPr>
        <p:txBody>
          <a:bodyPr/>
          <a:lstStyle>
            <a:lvl1pPr marL="0" indent="0">
              <a:buNone/>
              <a:defRPr sz="1465"/>
            </a:lvl1pPr>
            <a:lvl2pPr marL="418521" indent="0">
              <a:buNone/>
              <a:defRPr sz="1282"/>
            </a:lvl2pPr>
            <a:lvl3pPr marL="837042" indent="0">
              <a:buNone/>
              <a:defRPr sz="1098"/>
            </a:lvl3pPr>
            <a:lvl4pPr marL="1255563" indent="0">
              <a:buNone/>
              <a:defRPr sz="915"/>
            </a:lvl4pPr>
            <a:lvl5pPr marL="1674084" indent="0">
              <a:buNone/>
              <a:defRPr sz="915"/>
            </a:lvl5pPr>
            <a:lvl6pPr marL="2092604" indent="0">
              <a:buNone/>
              <a:defRPr sz="915"/>
            </a:lvl6pPr>
            <a:lvl7pPr marL="2511125" indent="0">
              <a:buNone/>
              <a:defRPr sz="915"/>
            </a:lvl7pPr>
            <a:lvl8pPr marL="2929646" indent="0">
              <a:buNone/>
              <a:defRPr sz="915"/>
            </a:lvl8pPr>
            <a:lvl9pPr marL="3348167" indent="0">
              <a:buNone/>
              <a:defRPr sz="9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46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345010"/>
            <a:ext cx="9625608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1725046"/>
            <a:ext cx="9625608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6006163"/>
            <a:ext cx="251102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5244-DF10-C54C-80B4-2BA48BDAEEC4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6006163"/>
            <a:ext cx="376654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6006163"/>
            <a:ext cx="251102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DB8F7-EDFB-5E41-8B9B-776E29D7D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08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37042" rtl="0" eaLnBrk="1" latinLnBrk="0" hangingPunct="1">
        <a:lnSpc>
          <a:spcPct val="90000"/>
        </a:lnSpc>
        <a:spcBef>
          <a:spcPct val="0"/>
        </a:spcBef>
        <a:buNone/>
        <a:defRPr sz="40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9260" indent="-209260" algn="l" defTabSz="837042" rtl="0" eaLnBrk="1" latinLnBrk="0" hangingPunct="1">
        <a:lnSpc>
          <a:spcPct val="90000"/>
        </a:lnSpc>
        <a:spcBef>
          <a:spcPts val="915"/>
        </a:spcBef>
        <a:buFont typeface="Arial" panose="020B0604020202020204" pitchFamily="34" charset="0"/>
        <a:buChar char="•"/>
        <a:defRPr sz="2563" kern="1200">
          <a:solidFill>
            <a:schemeClr val="tx1"/>
          </a:solidFill>
          <a:latin typeface="+mn-lt"/>
          <a:ea typeface="+mn-ea"/>
          <a:cs typeface="+mn-cs"/>
        </a:defRPr>
      </a:lvl1pPr>
      <a:lvl2pPr marL="627781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046302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831" kern="1200">
          <a:solidFill>
            <a:schemeClr val="tx1"/>
          </a:solidFill>
          <a:latin typeface="+mn-lt"/>
          <a:ea typeface="+mn-ea"/>
          <a:cs typeface="+mn-cs"/>
        </a:defRPr>
      </a:lvl3pPr>
      <a:lvl4pPr marL="1464823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4pPr>
      <a:lvl5pPr marL="1883344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5pPr>
      <a:lvl6pPr marL="2301865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6pPr>
      <a:lvl7pPr marL="2720386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7pPr>
      <a:lvl8pPr marL="3138907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8pPr>
      <a:lvl9pPr marL="3557427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1pPr>
      <a:lvl2pPr marL="418521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2pPr>
      <a:lvl3pPr marL="837042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3pPr>
      <a:lvl4pPr marL="1255563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4pPr>
      <a:lvl5pPr marL="1674084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5pPr>
      <a:lvl6pPr marL="2092604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6pPr>
      <a:lvl7pPr marL="2511125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7pPr>
      <a:lvl8pPr marL="2929646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8pPr>
      <a:lvl9pPr marL="3348167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F67622-46C7-61FC-FB0F-6A2D621270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b="5771"/>
          <a:stretch/>
        </p:blipFill>
        <p:spPr>
          <a:xfrm>
            <a:off x="285328" y="2980270"/>
            <a:ext cx="10800294" cy="2866116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550158B-A086-B926-621F-B4EA8B9A8081}"/>
              </a:ext>
            </a:extLst>
          </p:cNvPr>
          <p:cNvSpPr/>
          <p:nvPr/>
        </p:nvSpPr>
        <p:spPr>
          <a:xfrm>
            <a:off x="8018462" y="3030502"/>
            <a:ext cx="246222" cy="2674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69C192-25F3-D9B6-DDB5-22DFFF4367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663"/>
          <a:stretch/>
        </p:blipFill>
        <p:spPr>
          <a:xfrm>
            <a:off x="285328" y="0"/>
            <a:ext cx="10800294" cy="293793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8F4942-9DDA-F5D1-2193-0E1E6E65FE48}"/>
              </a:ext>
            </a:extLst>
          </p:cNvPr>
          <p:cNvSpPr txBox="1"/>
          <p:nvPr/>
        </p:nvSpPr>
        <p:spPr>
          <a:xfrm rot="16200000">
            <a:off x="-1126420" y="4163372"/>
            <a:ext cx="2827866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Spatial variability of </a:t>
            </a:r>
          </a:p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species detections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38EB0E-EC15-BD32-DFFB-E3066664B168}"/>
              </a:ext>
            </a:extLst>
          </p:cNvPr>
          <p:cNvSpPr txBox="1"/>
          <p:nvPr/>
        </p:nvSpPr>
        <p:spPr>
          <a:xfrm rot="16200000">
            <a:off x="-1179277" y="1238136"/>
            <a:ext cx="2937937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Spatial variability of </a:t>
            </a:r>
          </a:p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species detections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83F2E6-C143-2F99-525D-83BCDCEEC3B7}"/>
              </a:ext>
            </a:extLst>
          </p:cNvPr>
          <p:cNvSpPr txBox="1"/>
          <p:nvPr/>
        </p:nvSpPr>
        <p:spPr>
          <a:xfrm rot="19357041">
            <a:off x="715492" y="5897427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Sep 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93D662-01A8-6330-1B66-FE6ABBCFF135}"/>
              </a:ext>
            </a:extLst>
          </p:cNvPr>
          <p:cNvSpPr txBox="1"/>
          <p:nvPr/>
        </p:nvSpPr>
        <p:spPr>
          <a:xfrm rot="19357041">
            <a:off x="2140521" y="5897428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Sep 15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73E5EA-A7AF-9C55-F091-3BC0EB291489}"/>
              </a:ext>
            </a:extLst>
          </p:cNvPr>
          <p:cNvSpPr txBox="1"/>
          <p:nvPr/>
        </p:nvSpPr>
        <p:spPr>
          <a:xfrm rot="19357041">
            <a:off x="3803981" y="5887694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Oct 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FA1FAC-8492-3B00-920E-F6DCE7895633}"/>
              </a:ext>
            </a:extLst>
          </p:cNvPr>
          <p:cNvSpPr txBox="1"/>
          <p:nvPr/>
        </p:nvSpPr>
        <p:spPr>
          <a:xfrm rot="19357041">
            <a:off x="5231053" y="5887694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Oct 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348C72-682A-C028-D15A-1EF8C2CB1A04}"/>
              </a:ext>
            </a:extLst>
          </p:cNvPr>
          <p:cNvSpPr txBox="1"/>
          <p:nvPr/>
        </p:nvSpPr>
        <p:spPr>
          <a:xfrm rot="19357041">
            <a:off x="6944487" y="5897201"/>
            <a:ext cx="588623" cy="24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Nov 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C6C068-C7F5-D408-4901-00FD674A7475}"/>
              </a:ext>
            </a:extLst>
          </p:cNvPr>
          <p:cNvSpPr txBox="1"/>
          <p:nvPr/>
        </p:nvSpPr>
        <p:spPr>
          <a:xfrm>
            <a:off x="658701" y="6165722"/>
            <a:ext cx="7461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Date (2018)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8B1E29-924B-92E5-9C6F-10C14E30DF4A}"/>
              </a:ext>
            </a:extLst>
          </p:cNvPr>
          <p:cNvSpPr txBox="1"/>
          <p:nvPr/>
        </p:nvSpPr>
        <p:spPr>
          <a:xfrm rot="20240967">
            <a:off x="8069887" y="5931249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C. macrorhynchos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F0B59C-5707-58A2-73CE-F9F9944968A2}"/>
              </a:ext>
            </a:extLst>
          </p:cNvPr>
          <p:cNvSpPr txBox="1"/>
          <p:nvPr/>
        </p:nvSpPr>
        <p:spPr>
          <a:xfrm>
            <a:off x="8493435" y="6165722"/>
            <a:ext cx="259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DA0367-B5B0-739D-82A1-68F0C8C166EE}"/>
              </a:ext>
            </a:extLst>
          </p:cNvPr>
          <p:cNvSpPr txBox="1"/>
          <p:nvPr/>
        </p:nvSpPr>
        <p:spPr>
          <a:xfrm rot="20240967">
            <a:off x="9187318" y="5863559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H. diphone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40464E-7D3B-E6AA-C4B7-8BB598DCA478}"/>
              </a:ext>
            </a:extLst>
          </p:cNvPr>
          <p:cNvSpPr txBox="1"/>
          <p:nvPr/>
        </p:nvSpPr>
        <p:spPr>
          <a:xfrm rot="20240967">
            <a:off x="10011429" y="585377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O. elegans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B89BFF-AF15-0034-5E3D-927CBF4C5BD4}"/>
              </a:ext>
            </a:extLst>
          </p:cNvPr>
          <p:cNvSpPr txBox="1"/>
          <p:nvPr/>
        </p:nvSpPr>
        <p:spPr>
          <a:xfrm>
            <a:off x="655967" y="66037"/>
            <a:ext cx="43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6FEC28-DF10-6BF7-F20E-44418A0B69E6}"/>
              </a:ext>
            </a:extLst>
          </p:cNvPr>
          <p:cNvSpPr txBox="1"/>
          <p:nvPr/>
        </p:nvSpPr>
        <p:spPr>
          <a:xfrm>
            <a:off x="655967" y="3030502"/>
            <a:ext cx="43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385A8D-B26E-4176-5BF7-4CE3827AB981}"/>
              </a:ext>
            </a:extLst>
          </p:cNvPr>
          <p:cNvSpPr txBox="1"/>
          <p:nvPr/>
        </p:nvSpPr>
        <p:spPr>
          <a:xfrm>
            <a:off x="8680789" y="195562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2C63D9-F567-1684-E043-08758873D7DC}"/>
              </a:ext>
            </a:extLst>
          </p:cNvPr>
          <p:cNvSpPr txBox="1"/>
          <p:nvPr/>
        </p:nvSpPr>
        <p:spPr>
          <a:xfrm>
            <a:off x="8925014" y="196409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7F1DF0-86A4-FA86-5062-635250389CE9}"/>
              </a:ext>
            </a:extLst>
          </p:cNvPr>
          <p:cNvSpPr txBox="1"/>
          <p:nvPr/>
        </p:nvSpPr>
        <p:spPr>
          <a:xfrm>
            <a:off x="9452612" y="18171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BFC7B3-CC2C-6837-382A-99380CC11D63}"/>
              </a:ext>
            </a:extLst>
          </p:cNvPr>
          <p:cNvSpPr txBox="1"/>
          <p:nvPr/>
        </p:nvSpPr>
        <p:spPr>
          <a:xfrm>
            <a:off x="9725993" y="894261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8C32D4-6A9C-E355-16F5-A7D1A1D989F9}"/>
              </a:ext>
            </a:extLst>
          </p:cNvPr>
          <p:cNvSpPr txBox="1"/>
          <p:nvPr/>
        </p:nvSpPr>
        <p:spPr>
          <a:xfrm>
            <a:off x="7426486" y="3859868"/>
            <a:ext cx="863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H. diphone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951C17-4D47-E8B8-4766-58F6DE0FC3B8}"/>
              </a:ext>
            </a:extLst>
          </p:cNvPr>
          <p:cNvSpPr txBox="1"/>
          <p:nvPr/>
        </p:nvSpPr>
        <p:spPr>
          <a:xfrm>
            <a:off x="7303375" y="4869682"/>
            <a:ext cx="986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O. elegans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93B095-AD6A-718A-BCD3-DC4AAA5E8CEB}"/>
              </a:ext>
            </a:extLst>
          </p:cNvPr>
          <p:cNvSpPr txBox="1"/>
          <p:nvPr/>
        </p:nvSpPr>
        <p:spPr>
          <a:xfrm>
            <a:off x="7068278" y="3160986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i="1" dirty="0">
                <a:latin typeface="Arial" panose="020B0604020202020204" pitchFamily="34" charset="0"/>
                <a:cs typeface="Arial" panose="020B0604020202020204" pitchFamily="34" charset="0"/>
              </a:rPr>
              <a:t>C. macrorhynchos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0E43C2-2F4A-2C8E-13D6-577EB5185C18}"/>
              </a:ext>
            </a:extLst>
          </p:cNvPr>
          <p:cNvSpPr txBox="1"/>
          <p:nvPr/>
        </p:nvSpPr>
        <p:spPr>
          <a:xfrm>
            <a:off x="1034307" y="4295174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1E683B-4D30-2883-BDB1-BE3AA5F432A2}"/>
              </a:ext>
            </a:extLst>
          </p:cNvPr>
          <p:cNvSpPr txBox="1"/>
          <p:nvPr/>
        </p:nvSpPr>
        <p:spPr>
          <a:xfrm>
            <a:off x="1034598" y="4711386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4A6056-EFE5-ED94-C481-98906B5D17B4}"/>
              </a:ext>
            </a:extLst>
          </p:cNvPr>
          <p:cNvSpPr txBox="1"/>
          <p:nvPr/>
        </p:nvSpPr>
        <p:spPr>
          <a:xfrm>
            <a:off x="10200520" y="24532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4BC394-8308-F024-44F5-009E6D407E89}"/>
              </a:ext>
            </a:extLst>
          </p:cNvPr>
          <p:cNvSpPr txBox="1"/>
          <p:nvPr/>
        </p:nvSpPr>
        <p:spPr>
          <a:xfrm>
            <a:off x="10487080" y="24532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CBE778-1F95-F463-595F-7001EBB5C8F2}"/>
              </a:ext>
            </a:extLst>
          </p:cNvPr>
          <p:cNvSpPr txBox="1"/>
          <p:nvPr/>
        </p:nvSpPr>
        <p:spPr>
          <a:xfrm>
            <a:off x="8601187" y="43255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573864-048E-16EB-894C-38D48A9B28E1}"/>
              </a:ext>
            </a:extLst>
          </p:cNvPr>
          <p:cNvSpPr txBox="1"/>
          <p:nvPr/>
        </p:nvSpPr>
        <p:spPr>
          <a:xfrm>
            <a:off x="8687336" y="5491511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F5DB19-4F5A-85B1-FE0E-2CACFE1A7A13}"/>
              </a:ext>
            </a:extLst>
          </p:cNvPr>
          <p:cNvSpPr txBox="1"/>
          <p:nvPr/>
        </p:nvSpPr>
        <p:spPr>
          <a:xfrm>
            <a:off x="8889141" y="470952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865572-C0D8-4815-9AFD-82881DE117D4}"/>
              </a:ext>
            </a:extLst>
          </p:cNvPr>
          <p:cNvSpPr txBox="1"/>
          <p:nvPr/>
        </p:nvSpPr>
        <p:spPr>
          <a:xfrm>
            <a:off x="9035945" y="4074341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88F3E3-21EE-6239-0554-B8C02FBCFA22}"/>
              </a:ext>
            </a:extLst>
          </p:cNvPr>
          <p:cNvSpPr txBox="1"/>
          <p:nvPr/>
        </p:nvSpPr>
        <p:spPr>
          <a:xfrm>
            <a:off x="9325788" y="3759241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AB6949-ECA8-3D5E-04FB-0F3366965CB9}"/>
              </a:ext>
            </a:extLst>
          </p:cNvPr>
          <p:cNvSpPr txBox="1"/>
          <p:nvPr/>
        </p:nvSpPr>
        <p:spPr>
          <a:xfrm>
            <a:off x="9657920" y="542521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CB1346-B70B-0FE2-79D7-BD8E87EEF0A8}"/>
              </a:ext>
            </a:extLst>
          </p:cNvPr>
          <p:cNvSpPr txBox="1"/>
          <p:nvPr/>
        </p:nvSpPr>
        <p:spPr>
          <a:xfrm>
            <a:off x="10188959" y="343876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E9DC41-C66A-BA34-89B8-14481CE8136B}"/>
              </a:ext>
            </a:extLst>
          </p:cNvPr>
          <p:cNvSpPr txBox="1"/>
          <p:nvPr/>
        </p:nvSpPr>
        <p:spPr>
          <a:xfrm>
            <a:off x="10355473" y="345612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D958CD-C190-DDE9-E445-9A743D923D3E}"/>
              </a:ext>
            </a:extLst>
          </p:cNvPr>
          <p:cNvSpPr txBox="1"/>
          <p:nvPr/>
        </p:nvSpPr>
        <p:spPr>
          <a:xfrm>
            <a:off x="9468532" y="505671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77D130-AF44-D20D-310D-E519BED4E251}"/>
              </a:ext>
            </a:extLst>
          </p:cNvPr>
          <p:cNvSpPr txBox="1"/>
          <p:nvPr/>
        </p:nvSpPr>
        <p:spPr>
          <a:xfrm>
            <a:off x="9818759" y="317809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FBD7CC-9A41-10D9-846E-F5CE7B697D8F}"/>
              </a:ext>
            </a:extLst>
          </p:cNvPr>
          <p:cNvSpPr txBox="1"/>
          <p:nvPr/>
        </p:nvSpPr>
        <p:spPr>
          <a:xfrm>
            <a:off x="885169" y="2574381"/>
            <a:ext cx="863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H. diphone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0C1A33-3E32-37DD-E85F-B95107E779B4}"/>
              </a:ext>
            </a:extLst>
          </p:cNvPr>
          <p:cNvSpPr txBox="1"/>
          <p:nvPr/>
        </p:nvSpPr>
        <p:spPr>
          <a:xfrm>
            <a:off x="885169" y="386168"/>
            <a:ext cx="986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O. elegans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CC99-0AC2-9071-A0FA-61AA625ACE7F}"/>
              </a:ext>
            </a:extLst>
          </p:cNvPr>
          <p:cNvSpPr txBox="1"/>
          <p:nvPr/>
        </p:nvSpPr>
        <p:spPr>
          <a:xfrm>
            <a:off x="885169" y="1894776"/>
            <a:ext cx="13067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C. macrorhynchos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5AC4724-E8B4-3CF4-F3DD-B69415F34A7E}"/>
              </a:ext>
            </a:extLst>
          </p:cNvPr>
          <p:cNvGrpSpPr/>
          <p:nvPr/>
        </p:nvGrpSpPr>
        <p:grpSpPr>
          <a:xfrm>
            <a:off x="8601187" y="188057"/>
            <a:ext cx="1217569" cy="499610"/>
            <a:chOff x="8601187" y="188057"/>
            <a:chExt cx="1217569" cy="49961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7668A4A-F1FA-0D1E-643B-A2BB7EAD973D}"/>
                </a:ext>
              </a:extLst>
            </p:cNvPr>
            <p:cNvSpPr/>
            <p:nvPr/>
          </p:nvSpPr>
          <p:spPr>
            <a:xfrm>
              <a:off x="8664488" y="2785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88DF832F-16AF-AA21-0B0F-F4B67D41951B}"/>
                </a:ext>
              </a:extLst>
            </p:cNvPr>
            <p:cNvSpPr/>
            <p:nvPr/>
          </p:nvSpPr>
          <p:spPr>
            <a:xfrm>
              <a:off x="8664488" y="511491"/>
              <a:ext cx="72000" cy="72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1541088-D928-1E7F-7E74-7B206A3C4D97}"/>
                </a:ext>
              </a:extLst>
            </p:cNvPr>
            <p:cNvCxnSpPr/>
            <p:nvPr/>
          </p:nvCxnSpPr>
          <p:spPr>
            <a:xfrm>
              <a:off x="8700488" y="224589"/>
              <a:ext cx="0" cy="18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B65E9B9-5DC1-6F89-9CD8-4FDB4EA43B9F}"/>
                </a:ext>
              </a:extLst>
            </p:cNvPr>
            <p:cNvCxnSpPr/>
            <p:nvPr/>
          </p:nvCxnSpPr>
          <p:spPr>
            <a:xfrm>
              <a:off x="8697211" y="469064"/>
              <a:ext cx="0" cy="18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8FB1496-5CE9-1E4C-AA4B-06F8B93D13A6}"/>
                </a:ext>
              </a:extLst>
            </p:cNvPr>
            <p:cNvSpPr txBox="1"/>
            <p:nvPr/>
          </p:nvSpPr>
          <p:spPr>
            <a:xfrm>
              <a:off x="8772487" y="188057"/>
              <a:ext cx="977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Pre-typhoon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6B150EE-5E54-C462-DA24-B65CA264EB80}"/>
                </a:ext>
              </a:extLst>
            </p:cNvPr>
            <p:cNvSpPr txBox="1"/>
            <p:nvPr/>
          </p:nvSpPr>
          <p:spPr>
            <a:xfrm>
              <a:off x="8793236" y="433495"/>
              <a:ext cx="1025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Post-typhoon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83B7F7E-937A-AF11-C0DD-FDAE6856A86F}"/>
                </a:ext>
              </a:extLst>
            </p:cNvPr>
            <p:cNvSpPr/>
            <p:nvPr/>
          </p:nvSpPr>
          <p:spPr>
            <a:xfrm>
              <a:off x="8601187" y="188057"/>
              <a:ext cx="1148391" cy="499610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0704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79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RP-J Ross</dc:creator>
  <cp:lastModifiedBy>Samuel RP-J Ross</cp:lastModifiedBy>
  <cp:revision>8</cp:revision>
  <dcterms:created xsi:type="dcterms:W3CDTF">2022-11-15T08:53:42Z</dcterms:created>
  <dcterms:modified xsi:type="dcterms:W3CDTF">2022-11-16T01:27:21Z</dcterms:modified>
</cp:coreProperties>
</file>