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12330113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1"/>
    <p:restoredTop sz="97065"/>
  </p:normalViewPr>
  <p:slideViewPr>
    <p:cSldViewPr snapToGrid="0">
      <p:cViewPr>
        <p:scale>
          <a:sx n="140" d="100"/>
          <a:sy n="140" d="100"/>
        </p:scale>
        <p:origin x="10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1143000"/>
            <a:ext cx="515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1143000"/>
            <a:ext cx="5156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264" y="1207839"/>
            <a:ext cx="9247585" cy="2569434"/>
          </a:xfrm>
        </p:spPr>
        <p:txBody>
          <a:bodyPr anchor="b"/>
          <a:lstStyle>
            <a:lvl1pPr algn="ctr"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264" y="3876360"/>
            <a:ext cx="9247585" cy="1781861"/>
          </a:xfrm>
        </p:spPr>
        <p:txBody>
          <a:bodyPr/>
          <a:lstStyle>
            <a:lvl1pPr marL="0" indent="0" algn="ctr">
              <a:buNone/>
              <a:defRPr sz="2427"/>
            </a:lvl1pPr>
            <a:lvl2pPr marL="462366" indent="0" algn="ctr">
              <a:buNone/>
              <a:defRPr sz="2023"/>
            </a:lvl2pPr>
            <a:lvl3pPr marL="924733" indent="0" algn="ctr">
              <a:buNone/>
              <a:defRPr sz="1820"/>
            </a:lvl3pPr>
            <a:lvl4pPr marL="1387099" indent="0" algn="ctr">
              <a:buNone/>
              <a:defRPr sz="1618"/>
            </a:lvl4pPr>
            <a:lvl5pPr marL="1849465" indent="0" algn="ctr">
              <a:buNone/>
              <a:defRPr sz="1618"/>
            </a:lvl5pPr>
            <a:lvl6pPr marL="2311832" indent="0" algn="ctr">
              <a:buNone/>
              <a:defRPr sz="1618"/>
            </a:lvl6pPr>
            <a:lvl7pPr marL="2774198" indent="0" algn="ctr">
              <a:buNone/>
              <a:defRPr sz="1618"/>
            </a:lvl7pPr>
            <a:lvl8pPr marL="3236565" indent="0" algn="ctr">
              <a:buNone/>
              <a:defRPr sz="1618"/>
            </a:lvl8pPr>
            <a:lvl9pPr marL="3698931" indent="0" algn="ctr">
              <a:buNone/>
              <a:defRPr sz="16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737" y="392932"/>
            <a:ext cx="2658681" cy="62544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695" y="392932"/>
            <a:ext cx="7821915" cy="62544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74" y="1839948"/>
            <a:ext cx="10634722" cy="3069994"/>
          </a:xfrm>
        </p:spPr>
        <p:txBody>
          <a:bodyPr anchor="b"/>
          <a:lstStyle>
            <a:lvl1pPr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74" y="4938986"/>
            <a:ext cx="10634722" cy="1614437"/>
          </a:xfrm>
        </p:spPr>
        <p:txBody>
          <a:bodyPr/>
          <a:lstStyle>
            <a:lvl1pPr marL="0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1pPr>
            <a:lvl2pPr marL="462366" indent="0">
              <a:buNone/>
              <a:defRPr sz="2023">
                <a:solidFill>
                  <a:schemeClr val="tx1">
                    <a:tint val="75000"/>
                  </a:schemeClr>
                </a:solidFill>
              </a:defRPr>
            </a:lvl2pPr>
            <a:lvl3pPr marL="924733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3pPr>
            <a:lvl4pPr marL="1387099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4pPr>
            <a:lvl5pPr marL="18494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5pPr>
            <a:lvl6pPr marL="2311832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6pPr>
            <a:lvl7pPr marL="2774198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7pPr>
            <a:lvl8pPr marL="32365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8pPr>
            <a:lvl9pPr marL="3698931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695" y="1964660"/>
            <a:ext cx="5240298" cy="468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120" y="1964660"/>
            <a:ext cx="5240298" cy="468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1" y="392932"/>
            <a:ext cx="10634722" cy="14265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302" y="1809196"/>
            <a:ext cx="5216215" cy="886659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302" y="2695855"/>
            <a:ext cx="5216215" cy="39651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120" y="1809196"/>
            <a:ext cx="5241904" cy="886659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120" y="2695855"/>
            <a:ext cx="5241904" cy="39651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6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92019"/>
            <a:ext cx="3976782" cy="1722067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04" y="1062625"/>
            <a:ext cx="6242120" cy="5244788"/>
          </a:xfrm>
        </p:spPr>
        <p:txBody>
          <a:bodyPr/>
          <a:lstStyle>
            <a:lvl1pPr>
              <a:defRPr sz="3236"/>
            </a:lvl1pPr>
            <a:lvl2pPr>
              <a:defRPr sz="2832"/>
            </a:lvl2pPr>
            <a:lvl3pPr>
              <a:defRPr sz="2427"/>
            </a:lvl3pPr>
            <a:lvl4pPr>
              <a:defRPr sz="2023"/>
            </a:lvl4pPr>
            <a:lvl5pPr>
              <a:defRPr sz="2023"/>
            </a:lvl5pPr>
            <a:lvl6pPr>
              <a:defRPr sz="2023"/>
            </a:lvl6pPr>
            <a:lvl7pPr>
              <a:defRPr sz="2023"/>
            </a:lvl7pPr>
            <a:lvl8pPr>
              <a:defRPr sz="2023"/>
            </a:lvl8pPr>
            <a:lvl9pPr>
              <a:defRPr sz="202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214086"/>
            <a:ext cx="3976782" cy="4101869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92019"/>
            <a:ext cx="3976782" cy="1722067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1904" y="1062625"/>
            <a:ext cx="6242120" cy="5244788"/>
          </a:xfrm>
        </p:spPr>
        <p:txBody>
          <a:bodyPr anchor="t"/>
          <a:lstStyle>
            <a:lvl1pPr marL="0" indent="0">
              <a:buNone/>
              <a:defRPr sz="3236"/>
            </a:lvl1pPr>
            <a:lvl2pPr marL="462366" indent="0">
              <a:buNone/>
              <a:defRPr sz="2832"/>
            </a:lvl2pPr>
            <a:lvl3pPr marL="924733" indent="0">
              <a:buNone/>
              <a:defRPr sz="2427"/>
            </a:lvl3pPr>
            <a:lvl4pPr marL="1387099" indent="0">
              <a:buNone/>
              <a:defRPr sz="2023"/>
            </a:lvl4pPr>
            <a:lvl5pPr marL="1849465" indent="0">
              <a:buNone/>
              <a:defRPr sz="2023"/>
            </a:lvl5pPr>
            <a:lvl6pPr marL="2311832" indent="0">
              <a:buNone/>
              <a:defRPr sz="2023"/>
            </a:lvl6pPr>
            <a:lvl7pPr marL="2774198" indent="0">
              <a:buNone/>
              <a:defRPr sz="2023"/>
            </a:lvl7pPr>
            <a:lvl8pPr marL="3236565" indent="0">
              <a:buNone/>
              <a:defRPr sz="2023"/>
            </a:lvl8pPr>
            <a:lvl9pPr marL="3698931" indent="0">
              <a:buNone/>
              <a:defRPr sz="202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214086"/>
            <a:ext cx="3976782" cy="4101869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696" y="392932"/>
            <a:ext cx="10634722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696" y="1964660"/>
            <a:ext cx="10634722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695" y="6840434"/>
            <a:ext cx="2774275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4350" y="6840434"/>
            <a:ext cx="4161413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43" y="6840434"/>
            <a:ext cx="2774275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24733" rtl="0" eaLnBrk="1" latinLnBrk="0" hangingPunct="1">
        <a:lnSpc>
          <a:spcPct val="90000"/>
        </a:lnSpc>
        <a:spcBef>
          <a:spcPct val="0"/>
        </a:spcBef>
        <a:buNone/>
        <a:defRPr sz="4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183" indent="-231183" algn="l" defTabSz="924733" rtl="0" eaLnBrk="1" latinLnBrk="0" hangingPunct="1">
        <a:lnSpc>
          <a:spcPct val="90000"/>
        </a:lnSpc>
        <a:spcBef>
          <a:spcPts val="1011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1pPr>
      <a:lvl2pPr marL="693550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2pPr>
      <a:lvl3pPr marL="1155916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3pPr>
      <a:lvl4pPr marL="1618282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2080649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543015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3005381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467748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930114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62366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924733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387099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18494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311832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2774198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2365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698931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F599B-566C-6076-8750-7967FD959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3" r="66656"/>
          <a:stretch/>
        </p:blipFill>
        <p:spPr>
          <a:xfrm>
            <a:off x="1623401" y="24732"/>
            <a:ext cx="3568904" cy="7011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E4856E-2074-81B0-EDA0-85A7CF193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79" r="33270"/>
          <a:stretch/>
        </p:blipFill>
        <p:spPr>
          <a:xfrm>
            <a:off x="5192305" y="24733"/>
            <a:ext cx="3568904" cy="701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0FD96-2274-8C28-E48F-C75C3AE47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549"/>
          <a:stretch/>
        </p:blipFill>
        <p:spPr>
          <a:xfrm>
            <a:off x="8761209" y="24734"/>
            <a:ext cx="3568904" cy="7011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976AB-6872-8E49-FEEB-26193186B045}"/>
              </a:ext>
            </a:extLst>
          </p:cNvPr>
          <p:cNvSpPr txBox="1"/>
          <p:nvPr/>
        </p:nvSpPr>
        <p:spPr>
          <a:xfrm>
            <a:off x="725009" y="233197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3F28B-04FC-484A-136D-56D265F99414}"/>
              </a:ext>
            </a:extLst>
          </p:cNvPr>
          <p:cNvSpPr txBox="1"/>
          <p:nvPr/>
        </p:nvSpPr>
        <p:spPr>
          <a:xfrm>
            <a:off x="361127" y="536724"/>
            <a:ext cx="1308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9B9E4-02BA-6B21-1C47-041AD67D046D}"/>
              </a:ext>
            </a:extLst>
          </p:cNvPr>
          <p:cNvSpPr txBox="1"/>
          <p:nvPr/>
        </p:nvSpPr>
        <p:spPr>
          <a:xfrm>
            <a:off x="625452" y="828722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A7E77-654C-9718-78B1-91E22950AD76}"/>
              </a:ext>
            </a:extLst>
          </p:cNvPr>
          <p:cNvSpPr txBox="1"/>
          <p:nvPr/>
        </p:nvSpPr>
        <p:spPr>
          <a:xfrm>
            <a:off x="827196" y="1125614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37171-54AB-BEF9-6EE0-25F9F41EF9B6}"/>
              </a:ext>
            </a:extLst>
          </p:cNvPr>
          <p:cNvSpPr txBox="1"/>
          <p:nvPr/>
        </p:nvSpPr>
        <p:spPr>
          <a:xfrm>
            <a:off x="558126" y="1410444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4045A9-2864-DD11-A411-8BF2AE2906DD}"/>
              </a:ext>
            </a:extLst>
          </p:cNvPr>
          <p:cNvSpPr txBox="1"/>
          <p:nvPr/>
        </p:nvSpPr>
        <p:spPr>
          <a:xfrm>
            <a:off x="686366" y="1708690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4368E-8881-F53B-8FD4-8478E3AAB540}"/>
              </a:ext>
            </a:extLst>
          </p:cNvPr>
          <p:cNvSpPr txBox="1"/>
          <p:nvPr/>
        </p:nvSpPr>
        <p:spPr>
          <a:xfrm>
            <a:off x="383393" y="1997439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8D54C-E227-6C47-BAEE-95055A27D535}"/>
              </a:ext>
            </a:extLst>
          </p:cNvPr>
          <p:cNvSpPr txBox="1"/>
          <p:nvPr/>
        </p:nvSpPr>
        <p:spPr>
          <a:xfrm>
            <a:off x="280806" y="2295686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FCADE-3654-2C3E-4051-866F18E4B67F}"/>
              </a:ext>
            </a:extLst>
          </p:cNvPr>
          <p:cNvSpPr txBox="1"/>
          <p:nvPr/>
        </p:nvSpPr>
        <p:spPr>
          <a:xfrm>
            <a:off x="676521" y="258803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568C6B-D9DF-D9F3-859F-EB29B0A94ABB}"/>
              </a:ext>
            </a:extLst>
          </p:cNvPr>
          <p:cNvSpPr txBox="1"/>
          <p:nvPr/>
        </p:nvSpPr>
        <p:spPr>
          <a:xfrm>
            <a:off x="247136" y="2883439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22E57-5221-D1A1-7C26-20FB60DBF16C}"/>
              </a:ext>
            </a:extLst>
          </p:cNvPr>
          <p:cNvSpPr txBox="1"/>
          <p:nvPr/>
        </p:nvSpPr>
        <p:spPr>
          <a:xfrm>
            <a:off x="752082" y="3175028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85ECF3-B90E-0CDE-F234-9E4378660C35}"/>
              </a:ext>
            </a:extLst>
          </p:cNvPr>
          <p:cNvSpPr txBox="1"/>
          <p:nvPr/>
        </p:nvSpPr>
        <p:spPr>
          <a:xfrm>
            <a:off x="580567" y="3466081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39C83D-2AA6-E8C9-7352-0C257E537919}"/>
              </a:ext>
            </a:extLst>
          </p:cNvPr>
          <p:cNvSpPr txBox="1"/>
          <p:nvPr/>
        </p:nvSpPr>
        <p:spPr>
          <a:xfrm>
            <a:off x="519653" y="375152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2A88D1-388C-8074-16A6-6D7A5E37B33B}"/>
              </a:ext>
            </a:extLst>
          </p:cNvPr>
          <p:cNvSpPr txBox="1"/>
          <p:nvPr/>
        </p:nvSpPr>
        <p:spPr>
          <a:xfrm>
            <a:off x="468357" y="4047967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C37AB-C0F0-38E2-B054-05DE4DA214AD}"/>
              </a:ext>
            </a:extLst>
          </p:cNvPr>
          <p:cNvSpPr txBox="1"/>
          <p:nvPr/>
        </p:nvSpPr>
        <p:spPr>
          <a:xfrm>
            <a:off x="324080" y="4342613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CE7BC6-20F5-68D8-9934-1AB9804CB1AE}"/>
              </a:ext>
            </a:extLst>
          </p:cNvPr>
          <p:cNvSpPr txBox="1"/>
          <p:nvPr/>
        </p:nvSpPr>
        <p:spPr>
          <a:xfrm>
            <a:off x="295226" y="4637521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7DCBF5-245C-B56C-117D-3AA4F81F891D}"/>
              </a:ext>
            </a:extLst>
          </p:cNvPr>
          <p:cNvSpPr txBox="1"/>
          <p:nvPr/>
        </p:nvSpPr>
        <p:spPr>
          <a:xfrm>
            <a:off x="617435" y="4929609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3D09A8-19BA-0C27-B105-E62280A6E619}"/>
              </a:ext>
            </a:extLst>
          </p:cNvPr>
          <p:cNvSpPr txBox="1"/>
          <p:nvPr/>
        </p:nvSpPr>
        <p:spPr>
          <a:xfrm>
            <a:off x="699189" y="522170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C134B3-D50F-BAD7-204C-554F6DDD1A79}"/>
              </a:ext>
            </a:extLst>
          </p:cNvPr>
          <p:cNvSpPr txBox="1"/>
          <p:nvPr/>
        </p:nvSpPr>
        <p:spPr>
          <a:xfrm>
            <a:off x="631863" y="5517642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E1697E-B4E8-E3F3-8D5B-03C2CF3DB25C}"/>
              </a:ext>
            </a:extLst>
          </p:cNvPr>
          <p:cNvSpPr txBox="1"/>
          <p:nvPr/>
        </p:nvSpPr>
        <p:spPr>
          <a:xfrm>
            <a:off x="564537" y="5811360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73143C-89F3-F481-C4EA-FE3F0A8C84ED}"/>
              </a:ext>
            </a:extLst>
          </p:cNvPr>
          <p:cNvSpPr txBox="1"/>
          <p:nvPr/>
        </p:nvSpPr>
        <p:spPr>
          <a:xfrm>
            <a:off x="692777" y="610319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9406C7-15DE-6F78-ACCD-FA35164A7082}"/>
              </a:ext>
            </a:extLst>
          </p:cNvPr>
          <p:cNvSpPr txBox="1"/>
          <p:nvPr/>
        </p:nvSpPr>
        <p:spPr>
          <a:xfrm>
            <a:off x="519653" y="6395795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46D7F-3262-CB21-AF0C-AD924823061D}"/>
              </a:ext>
            </a:extLst>
          </p:cNvPr>
          <p:cNvSpPr txBox="1"/>
          <p:nvPr/>
        </p:nvSpPr>
        <p:spPr>
          <a:xfrm rot="16200000">
            <a:off x="-3328950" y="3400134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DA16C0-9474-E596-2AE2-044995BCC74C}"/>
              </a:ext>
            </a:extLst>
          </p:cNvPr>
          <p:cNvSpPr/>
          <p:nvPr/>
        </p:nvSpPr>
        <p:spPr>
          <a:xfrm>
            <a:off x="1589007" y="24737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0C3615-C5A1-B976-C5BF-05F8B6486819}"/>
              </a:ext>
            </a:extLst>
          </p:cNvPr>
          <p:cNvSpPr/>
          <p:nvPr/>
        </p:nvSpPr>
        <p:spPr>
          <a:xfrm>
            <a:off x="5197567" y="45238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9E990F-4C03-8654-2711-7CC56827DF3A}"/>
              </a:ext>
            </a:extLst>
          </p:cNvPr>
          <p:cNvSpPr/>
          <p:nvPr/>
        </p:nvSpPr>
        <p:spPr>
          <a:xfrm>
            <a:off x="8755613" y="48384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5EFE73-CA01-94D8-B8CC-F8382308119A}"/>
              </a:ext>
            </a:extLst>
          </p:cNvPr>
          <p:cNvSpPr txBox="1"/>
          <p:nvPr/>
        </p:nvSpPr>
        <p:spPr>
          <a:xfrm>
            <a:off x="1658987" y="29091"/>
            <a:ext cx="700833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EAA700-621E-A89C-7B1E-59EB953F2A94}"/>
              </a:ext>
            </a:extLst>
          </p:cNvPr>
          <p:cNvSpPr txBox="1"/>
          <p:nvPr/>
        </p:nvSpPr>
        <p:spPr>
          <a:xfrm>
            <a:off x="5216028" y="33353"/>
            <a:ext cx="800219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GB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CA5BE-5E91-F287-670C-C2EAEA4E200E}"/>
              </a:ext>
            </a:extLst>
          </p:cNvPr>
          <p:cNvSpPr txBox="1"/>
          <p:nvPr/>
        </p:nvSpPr>
        <p:spPr>
          <a:xfrm>
            <a:off x="8766471" y="24732"/>
            <a:ext cx="691215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GB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8C8E4-951D-887A-4B79-9A33F09EA997}"/>
              </a:ext>
            </a:extLst>
          </p:cNvPr>
          <p:cNvSpPr txBox="1"/>
          <p:nvPr/>
        </p:nvSpPr>
        <p:spPr>
          <a:xfrm>
            <a:off x="1589006" y="6866367"/>
            <a:ext cx="35688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comparison with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detections (posterior draws)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9375E1-D950-FCB4-02B1-D62EF4C6F5EE}"/>
              </a:ext>
            </a:extLst>
          </p:cNvPr>
          <p:cNvSpPr txBox="1"/>
          <p:nvPr/>
        </p:nvSpPr>
        <p:spPr>
          <a:xfrm>
            <a:off x="5175947" y="6866367"/>
            <a:ext cx="35688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comparison with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detections (posterior draws)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F6AC8F-75B8-3D1B-3FD3-E73550FB1C78}"/>
              </a:ext>
            </a:extLst>
          </p:cNvPr>
          <p:cNvSpPr txBox="1"/>
          <p:nvPr/>
        </p:nvSpPr>
        <p:spPr>
          <a:xfrm>
            <a:off x="8762888" y="6875537"/>
            <a:ext cx="35688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comparison with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detections (posterior draws)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78BE90-093B-D5F0-F3E9-D4400740D8C1}"/>
              </a:ext>
            </a:extLst>
          </p:cNvPr>
          <p:cNvSpPr/>
          <p:nvPr/>
        </p:nvSpPr>
        <p:spPr>
          <a:xfrm>
            <a:off x="1623403" y="6275271"/>
            <a:ext cx="10712309" cy="3744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2285E1-9D7E-8004-8284-0525F3111B80}"/>
              </a:ext>
            </a:extLst>
          </p:cNvPr>
          <p:cNvSpPr/>
          <p:nvPr/>
        </p:nvSpPr>
        <p:spPr>
          <a:xfrm>
            <a:off x="1615233" y="5434394"/>
            <a:ext cx="10712823" cy="249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2C2058-D074-EFBC-E972-A5718E5AA0B5}"/>
              </a:ext>
            </a:extLst>
          </p:cNvPr>
          <p:cNvSpPr/>
          <p:nvPr/>
        </p:nvSpPr>
        <p:spPr>
          <a:xfrm>
            <a:off x="1615232" y="3067773"/>
            <a:ext cx="10712823" cy="5651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25DD4E-B365-0E3F-9F7A-2C53DEBF4B33}"/>
              </a:ext>
            </a:extLst>
          </p:cNvPr>
          <p:cNvSpPr/>
          <p:nvPr/>
        </p:nvSpPr>
        <p:spPr>
          <a:xfrm>
            <a:off x="1589006" y="2504804"/>
            <a:ext cx="10712823" cy="249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8633-D7DB-40A5-E71D-0BDDD4BEF5FE}"/>
              </a:ext>
            </a:extLst>
          </p:cNvPr>
          <p:cNvCxnSpPr/>
          <p:nvPr/>
        </p:nvCxnSpPr>
        <p:spPr>
          <a:xfrm>
            <a:off x="5157909" y="69120"/>
            <a:ext cx="0" cy="66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77636-5615-7BAC-E0DB-673046805E1A}"/>
              </a:ext>
            </a:extLst>
          </p:cNvPr>
          <p:cNvCxnSpPr/>
          <p:nvPr/>
        </p:nvCxnSpPr>
        <p:spPr>
          <a:xfrm>
            <a:off x="8728456" y="69120"/>
            <a:ext cx="0" cy="66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148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2</cp:revision>
  <dcterms:created xsi:type="dcterms:W3CDTF">2022-11-15T01:18:11Z</dcterms:created>
  <dcterms:modified xsi:type="dcterms:W3CDTF">2022-11-16T06:05:18Z</dcterms:modified>
</cp:coreProperties>
</file>