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5463" y="1143000"/>
            <a:ext cx="580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1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1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408BA4B-2F6B-3A1E-AAC1-208E82CAE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63"/>
          <a:stretch/>
        </p:blipFill>
        <p:spPr>
          <a:xfrm>
            <a:off x="0" y="99391"/>
            <a:ext cx="12165498" cy="2623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AA113B5-9BDA-C947-BFD6-22DD9F2056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b="8497"/>
          <a:stretch/>
        </p:blipFill>
        <p:spPr>
          <a:xfrm>
            <a:off x="0" y="3240087"/>
            <a:ext cx="12165498" cy="25245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186A0F-2691-7F39-3D2B-E81C13A48157}"/>
              </a:ext>
            </a:extLst>
          </p:cNvPr>
          <p:cNvSpPr txBox="1"/>
          <p:nvPr/>
        </p:nvSpPr>
        <p:spPr>
          <a:xfrm rot="19357041">
            <a:off x="637409" y="582701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8C694D-9FCA-ED1C-BE8A-17AC43CE8A69}"/>
              </a:ext>
            </a:extLst>
          </p:cNvPr>
          <p:cNvSpPr txBox="1"/>
          <p:nvPr/>
        </p:nvSpPr>
        <p:spPr>
          <a:xfrm rot="19357041">
            <a:off x="2220360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549049-BBAC-43E0-76A9-5BCA6FA05F57}"/>
              </a:ext>
            </a:extLst>
          </p:cNvPr>
          <p:cNvSpPr txBox="1"/>
          <p:nvPr/>
        </p:nvSpPr>
        <p:spPr>
          <a:xfrm rot="19357041">
            <a:off x="4080956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D8FB72-2379-C5AE-43FB-48C6DC16977D}"/>
              </a:ext>
            </a:extLst>
          </p:cNvPr>
          <p:cNvSpPr txBox="1"/>
          <p:nvPr/>
        </p:nvSpPr>
        <p:spPr>
          <a:xfrm rot="19357041">
            <a:off x="5674416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16B44E-55C0-A296-69A1-292A023BF9DD}"/>
              </a:ext>
            </a:extLst>
          </p:cNvPr>
          <p:cNvSpPr txBox="1"/>
          <p:nvPr/>
        </p:nvSpPr>
        <p:spPr>
          <a:xfrm rot="19357041">
            <a:off x="7639586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B83426-3695-61DD-D751-B261DA74F975}"/>
              </a:ext>
            </a:extLst>
          </p:cNvPr>
          <p:cNvSpPr txBox="1"/>
          <p:nvPr/>
        </p:nvSpPr>
        <p:spPr>
          <a:xfrm>
            <a:off x="714704" y="6123385"/>
            <a:ext cx="81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3BD7A-D213-660E-C343-D284E4A003BD}"/>
              </a:ext>
            </a:extLst>
          </p:cNvPr>
          <p:cNvSpPr txBox="1"/>
          <p:nvPr/>
        </p:nvSpPr>
        <p:spPr>
          <a:xfrm>
            <a:off x="9761082" y="573016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5B418D-342D-E648-841E-DDDC4FD310A6}"/>
              </a:ext>
            </a:extLst>
          </p:cNvPr>
          <p:cNvSpPr txBox="1"/>
          <p:nvPr/>
        </p:nvSpPr>
        <p:spPr>
          <a:xfrm>
            <a:off x="10829066" y="57301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A07841-7540-EEFF-D048-6A65C754272D}"/>
              </a:ext>
            </a:extLst>
          </p:cNvPr>
          <p:cNvSpPr txBox="1"/>
          <p:nvPr/>
        </p:nvSpPr>
        <p:spPr>
          <a:xfrm>
            <a:off x="9312168" y="6050471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1D623-ACC2-F1D1-AADA-976F02D67835}"/>
              </a:ext>
            </a:extLst>
          </p:cNvPr>
          <p:cNvSpPr txBox="1"/>
          <p:nvPr/>
        </p:nvSpPr>
        <p:spPr>
          <a:xfrm rot="16200000">
            <a:off x="-1089463" y="4308731"/>
            <a:ext cx="256662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A44DB-4E6D-0F89-96C4-159B9F35489B}"/>
              </a:ext>
            </a:extLst>
          </p:cNvPr>
          <p:cNvSpPr txBox="1"/>
          <p:nvPr/>
        </p:nvSpPr>
        <p:spPr>
          <a:xfrm rot="16200000">
            <a:off x="-1105365" y="1378823"/>
            <a:ext cx="260278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n-GB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C8100C-1D92-FC1C-7607-5C1E9540A5CB}"/>
              </a:ext>
            </a:extLst>
          </p:cNvPr>
          <p:cNvSpPr txBox="1"/>
          <p:nvPr/>
        </p:nvSpPr>
        <p:spPr>
          <a:xfrm>
            <a:off x="9564416" y="2677253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F0AB03-D02A-ABAE-2E8B-276DA475D720}"/>
              </a:ext>
            </a:extLst>
          </p:cNvPr>
          <p:cNvSpPr txBox="1"/>
          <p:nvPr/>
        </p:nvSpPr>
        <p:spPr>
          <a:xfrm>
            <a:off x="10755494" y="2677253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938F98-A476-D306-18A0-5B9857670316}"/>
              </a:ext>
            </a:extLst>
          </p:cNvPr>
          <p:cNvSpPr txBox="1"/>
          <p:nvPr/>
        </p:nvSpPr>
        <p:spPr>
          <a:xfrm>
            <a:off x="9312168" y="2938438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7F3FE-C535-3B78-AD02-C227E232A612}"/>
              </a:ext>
            </a:extLst>
          </p:cNvPr>
          <p:cNvSpPr txBox="1"/>
          <p:nvPr/>
        </p:nvSpPr>
        <p:spPr>
          <a:xfrm rot="19357041">
            <a:off x="637409" y="278202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2682B-94FC-A175-CAF2-0EB542F6C5E3}"/>
              </a:ext>
            </a:extLst>
          </p:cNvPr>
          <p:cNvSpPr txBox="1"/>
          <p:nvPr/>
        </p:nvSpPr>
        <p:spPr>
          <a:xfrm rot="19357041">
            <a:off x="2220360" y="27820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6FC9FD-55F4-CDCB-E3F6-DFE8790C44A1}"/>
              </a:ext>
            </a:extLst>
          </p:cNvPr>
          <p:cNvSpPr txBox="1"/>
          <p:nvPr/>
        </p:nvSpPr>
        <p:spPr>
          <a:xfrm rot="19357041">
            <a:off x="4080956" y="27722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A17ECB-6AE1-0C33-7EF1-CE23590A3BC0}"/>
              </a:ext>
            </a:extLst>
          </p:cNvPr>
          <p:cNvSpPr txBox="1"/>
          <p:nvPr/>
        </p:nvSpPr>
        <p:spPr>
          <a:xfrm rot="19357041">
            <a:off x="5674416" y="27722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B1CAD-A5E4-F7FB-F091-DDCA891145DB}"/>
              </a:ext>
            </a:extLst>
          </p:cNvPr>
          <p:cNvSpPr txBox="1"/>
          <p:nvPr/>
        </p:nvSpPr>
        <p:spPr>
          <a:xfrm rot="19357041">
            <a:off x="7639586" y="27820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28BDAD-E5AF-687C-FF1D-0F50D3376D7D}"/>
              </a:ext>
            </a:extLst>
          </p:cNvPr>
          <p:cNvSpPr txBox="1"/>
          <p:nvPr/>
        </p:nvSpPr>
        <p:spPr>
          <a:xfrm>
            <a:off x="972597" y="4397546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E7D133-0AE4-24AF-9DE2-D9E0613724B7}"/>
              </a:ext>
            </a:extLst>
          </p:cNvPr>
          <p:cNvSpPr txBox="1"/>
          <p:nvPr/>
        </p:nvSpPr>
        <p:spPr>
          <a:xfrm>
            <a:off x="972597" y="496101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BE4ECE-2986-BC64-2E66-03E05EB16857}"/>
              </a:ext>
            </a:extLst>
          </p:cNvPr>
          <p:cNvSpPr txBox="1"/>
          <p:nvPr/>
        </p:nvSpPr>
        <p:spPr>
          <a:xfrm>
            <a:off x="754460" y="2313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FE8818-1EEB-E433-C001-5F137B8D5E9B}"/>
              </a:ext>
            </a:extLst>
          </p:cNvPr>
          <p:cNvSpPr txBox="1"/>
          <p:nvPr/>
        </p:nvSpPr>
        <p:spPr>
          <a:xfrm>
            <a:off x="754460" y="328891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1F2CE0-0770-8F13-689B-2AE1E9DE14EB}"/>
              </a:ext>
            </a:extLst>
          </p:cNvPr>
          <p:cNvSpPr txBox="1"/>
          <p:nvPr/>
        </p:nvSpPr>
        <p:spPr>
          <a:xfrm>
            <a:off x="9927393" y="16475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2654D-2EE2-33E5-A7C3-2F7955EC9B62}"/>
              </a:ext>
            </a:extLst>
          </p:cNvPr>
          <p:cNvSpPr txBox="1"/>
          <p:nvPr/>
        </p:nvSpPr>
        <p:spPr>
          <a:xfrm>
            <a:off x="11140695" y="1388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38F1F6-6B78-9C2F-0775-2FDA81E67D4C}"/>
              </a:ext>
            </a:extLst>
          </p:cNvPr>
          <p:cNvSpPr txBox="1"/>
          <p:nvPr/>
        </p:nvSpPr>
        <p:spPr>
          <a:xfrm>
            <a:off x="9716697" y="41414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000154-3B93-5490-42FC-63F54555746B}"/>
              </a:ext>
            </a:extLst>
          </p:cNvPr>
          <p:cNvSpPr txBox="1"/>
          <p:nvPr/>
        </p:nvSpPr>
        <p:spPr>
          <a:xfrm>
            <a:off x="10076232" y="31793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FD3BD8-5DAC-E194-047A-686C7CEE7265}"/>
              </a:ext>
            </a:extLst>
          </p:cNvPr>
          <p:cNvSpPr txBox="1"/>
          <p:nvPr/>
        </p:nvSpPr>
        <p:spPr>
          <a:xfrm>
            <a:off x="10920923" y="46844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58D290-9045-399F-1184-0C71D6753F9E}"/>
              </a:ext>
            </a:extLst>
          </p:cNvPr>
          <p:cNvSpPr txBox="1"/>
          <p:nvPr/>
        </p:nvSpPr>
        <p:spPr>
          <a:xfrm>
            <a:off x="11290397" y="3851597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6</cp:revision>
  <dcterms:created xsi:type="dcterms:W3CDTF">2022-11-15T08:53:42Z</dcterms:created>
  <dcterms:modified xsi:type="dcterms:W3CDTF">2022-11-16T06:18:42Z</dcterms:modified>
</cp:coreProperties>
</file>