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1219200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2" d="100"/>
          <a:sy n="132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1143000"/>
            <a:ext cx="596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1171"/>
            <a:ext cx="9144000" cy="2193608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9373"/>
            <a:ext cx="9144000" cy="1521231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5458"/>
            <a:ext cx="2628900" cy="53396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5458"/>
            <a:ext cx="7734300" cy="533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70823"/>
            <a:ext cx="10515600" cy="2620952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16570"/>
            <a:ext cx="10515600" cy="1378297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7293"/>
            <a:ext cx="5181600" cy="39977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77293"/>
            <a:ext cx="5181600" cy="39977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5459"/>
            <a:ext cx="10515600" cy="12178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44569"/>
            <a:ext cx="5157787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01538"/>
            <a:ext cx="5157787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44569"/>
            <a:ext cx="5183188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01538"/>
            <a:ext cx="5183188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8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0052"/>
            <a:ext cx="3932237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07197"/>
            <a:ext cx="6172200" cy="4477643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0236"/>
            <a:ext cx="3932237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0052"/>
            <a:ext cx="3932237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07197"/>
            <a:ext cx="6172200" cy="4477643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90236"/>
            <a:ext cx="3932237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459"/>
            <a:ext cx="10515600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7293"/>
            <a:ext cx="10515600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839897"/>
            <a:ext cx="27432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839897"/>
            <a:ext cx="41148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839897"/>
            <a:ext cx="27432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1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CB554-6370-354B-8780-DEE22AD0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82"/>
          <a:stretch/>
        </p:blipFill>
        <p:spPr>
          <a:xfrm>
            <a:off x="0" y="39514"/>
            <a:ext cx="12192000" cy="2604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C0C27-0938-FEDB-9968-33B17F78A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28" b="8858"/>
          <a:stretch/>
        </p:blipFill>
        <p:spPr>
          <a:xfrm>
            <a:off x="0" y="3070951"/>
            <a:ext cx="12192000" cy="2524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D6A5D-7178-08A3-1A7B-F64A4A4625D9}"/>
              </a:ext>
            </a:extLst>
          </p:cNvPr>
          <p:cNvSpPr txBox="1"/>
          <p:nvPr/>
        </p:nvSpPr>
        <p:spPr>
          <a:xfrm rot="16200000">
            <a:off x="-1173509" y="4264201"/>
            <a:ext cx="273471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  <a:r>
              <a:rPr lang="en-GB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Anthro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94329-3ECF-672F-93C1-312E021D9B5A}"/>
              </a:ext>
            </a:extLst>
          </p:cNvPr>
          <p:cNvSpPr txBox="1"/>
          <p:nvPr/>
        </p:nvSpPr>
        <p:spPr>
          <a:xfrm rot="16200000">
            <a:off x="-1171329" y="1352375"/>
            <a:ext cx="27347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NDSI</a:t>
            </a:r>
            <a:r>
              <a:rPr lang="en-GB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Anthro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AF560-6B79-F0B8-0C0C-394256834054}"/>
              </a:ext>
            </a:extLst>
          </p:cNvPr>
          <p:cNvSpPr txBox="1"/>
          <p:nvPr/>
        </p:nvSpPr>
        <p:spPr>
          <a:xfrm rot="19357041">
            <a:off x="647348" y="567768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556B3-9118-1C01-201A-7E2493F91B57}"/>
              </a:ext>
            </a:extLst>
          </p:cNvPr>
          <p:cNvSpPr txBox="1"/>
          <p:nvPr/>
        </p:nvSpPr>
        <p:spPr>
          <a:xfrm rot="19357041">
            <a:off x="2230299" y="567769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0FB50-3DF8-1BE9-9A67-CE850B2AD471}"/>
              </a:ext>
            </a:extLst>
          </p:cNvPr>
          <p:cNvSpPr txBox="1"/>
          <p:nvPr/>
        </p:nvSpPr>
        <p:spPr>
          <a:xfrm rot="19357041">
            <a:off x="4110773" y="566795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D7C86-F021-33F0-F6DA-448F82C385A1}"/>
              </a:ext>
            </a:extLst>
          </p:cNvPr>
          <p:cNvSpPr txBox="1"/>
          <p:nvPr/>
        </p:nvSpPr>
        <p:spPr>
          <a:xfrm rot="19357041">
            <a:off x="5684355" y="566795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E502B-EFCE-7A13-F55B-3E6009609D2A}"/>
              </a:ext>
            </a:extLst>
          </p:cNvPr>
          <p:cNvSpPr txBox="1"/>
          <p:nvPr/>
        </p:nvSpPr>
        <p:spPr>
          <a:xfrm rot="19357041">
            <a:off x="7649525" y="567769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ECE9B-F886-A235-35C2-1B0A3D7770D2}"/>
              </a:ext>
            </a:extLst>
          </p:cNvPr>
          <p:cNvSpPr txBox="1"/>
          <p:nvPr/>
        </p:nvSpPr>
        <p:spPr>
          <a:xfrm>
            <a:off x="724643" y="5974060"/>
            <a:ext cx="810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BDEAD-DA6B-07CC-C890-C271034A8CEB}"/>
              </a:ext>
            </a:extLst>
          </p:cNvPr>
          <p:cNvSpPr txBox="1"/>
          <p:nvPr/>
        </p:nvSpPr>
        <p:spPr>
          <a:xfrm>
            <a:off x="9771023" y="558084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688B7-E7B2-5952-8337-E7363FA2968D}"/>
              </a:ext>
            </a:extLst>
          </p:cNvPr>
          <p:cNvSpPr txBox="1"/>
          <p:nvPr/>
        </p:nvSpPr>
        <p:spPr>
          <a:xfrm>
            <a:off x="10839007" y="558084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DBB5A-72F1-ACAA-07E5-9A4795A73567}"/>
              </a:ext>
            </a:extLst>
          </p:cNvPr>
          <p:cNvSpPr txBox="1"/>
          <p:nvPr/>
        </p:nvSpPr>
        <p:spPr>
          <a:xfrm>
            <a:off x="9322109" y="5901146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Land use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BE31C-DC11-1114-18BF-A0CD7A53BD92}"/>
              </a:ext>
            </a:extLst>
          </p:cNvPr>
          <p:cNvSpPr txBox="1"/>
          <p:nvPr/>
        </p:nvSpPr>
        <p:spPr>
          <a:xfrm>
            <a:off x="9564418" y="2617379"/>
            <a:ext cx="10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Pre-typhoon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5BD45-F6C8-6519-2100-FC95A3F5174A}"/>
              </a:ext>
            </a:extLst>
          </p:cNvPr>
          <p:cNvSpPr txBox="1"/>
          <p:nvPr/>
        </p:nvSpPr>
        <p:spPr>
          <a:xfrm>
            <a:off x="10755494" y="261737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Post-typhoon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885A1-2059-2893-5F05-CE2A19BB3198}"/>
              </a:ext>
            </a:extLst>
          </p:cNvPr>
          <p:cNvSpPr txBox="1"/>
          <p:nvPr/>
        </p:nvSpPr>
        <p:spPr>
          <a:xfrm>
            <a:off x="9312170" y="2878564"/>
            <a:ext cx="272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ABDB8-CFFD-CBA6-12E9-44F531E0647A}"/>
              </a:ext>
            </a:extLst>
          </p:cNvPr>
          <p:cNvSpPr txBox="1"/>
          <p:nvPr/>
        </p:nvSpPr>
        <p:spPr>
          <a:xfrm rot="19357041">
            <a:off x="637409" y="27221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CDC4A-6989-8A7F-0D08-A8E09BEEECB0}"/>
              </a:ext>
            </a:extLst>
          </p:cNvPr>
          <p:cNvSpPr txBox="1"/>
          <p:nvPr/>
        </p:nvSpPr>
        <p:spPr>
          <a:xfrm rot="19357041">
            <a:off x="2220360" y="272214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5E127-8D12-DF8C-C0FF-928538E8CC78}"/>
              </a:ext>
            </a:extLst>
          </p:cNvPr>
          <p:cNvSpPr txBox="1"/>
          <p:nvPr/>
        </p:nvSpPr>
        <p:spPr>
          <a:xfrm rot="19357041">
            <a:off x="4100834" y="271241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E4EBA-1102-39B0-4367-88AB195EEABA}"/>
              </a:ext>
            </a:extLst>
          </p:cNvPr>
          <p:cNvSpPr txBox="1"/>
          <p:nvPr/>
        </p:nvSpPr>
        <p:spPr>
          <a:xfrm rot="19357041">
            <a:off x="5694294" y="271241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A7C30-B9E2-5790-C9B0-D4F54818AF3D}"/>
              </a:ext>
            </a:extLst>
          </p:cNvPr>
          <p:cNvSpPr txBox="1"/>
          <p:nvPr/>
        </p:nvSpPr>
        <p:spPr>
          <a:xfrm rot="19357041">
            <a:off x="7659464" y="272214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C3D57-ABE1-5888-A6F6-AE646308E046}"/>
              </a:ext>
            </a:extLst>
          </p:cNvPr>
          <p:cNvSpPr txBox="1"/>
          <p:nvPr/>
        </p:nvSpPr>
        <p:spPr>
          <a:xfrm>
            <a:off x="754460" y="19132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96332-189E-35FA-BD72-0D5D308AB9BF}"/>
              </a:ext>
            </a:extLst>
          </p:cNvPr>
          <p:cNvSpPr txBox="1"/>
          <p:nvPr/>
        </p:nvSpPr>
        <p:spPr>
          <a:xfrm>
            <a:off x="754460" y="316940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3304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47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6</cp:revision>
  <dcterms:created xsi:type="dcterms:W3CDTF">2022-11-15T08:53:42Z</dcterms:created>
  <dcterms:modified xsi:type="dcterms:W3CDTF">2022-11-16T06:32:56Z</dcterms:modified>
</cp:coreProperties>
</file>