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2330113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67"/>
    <p:restoredTop sz="97065"/>
  </p:normalViewPr>
  <p:slideViewPr>
    <p:cSldViewPr snapToGrid="0">
      <p:cViewPr>
        <p:scale>
          <a:sx n="140" d="100"/>
          <a:sy n="140" d="100"/>
        </p:scale>
        <p:origin x="117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BB280-C901-2745-AFC5-308E704D7A1F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43000"/>
            <a:ext cx="5419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A6540-3795-964F-9392-AE669D1A5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21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9138" y="1143000"/>
            <a:ext cx="541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A6540-3795-964F-9392-AE669D1A50A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6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1264" y="1148863"/>
            <a:ext cx="9247585" cy="2443974"/>
          </a:xfrm>
        </p:spPr>
        <p:txBody>
          <a:bodyPr anchor="b"/>
          <a:lstStyle>
            <a:lvl1pPr algn="ctr">
              <a:defRPr sz="60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1264" y="3687086"/>
            <a:ext cx="9247585" cy="1694856"/>
          </a:xfrm>
        </p:spPr>
        <p:txBody>
          <a:bodyPr/>
          <a:lstStyle>
            <a:lvl1pPr marL="0" indent="0" algn="ctr">
              <a:buNone/>
              <a:defRPr sz="2427"/>
            </a:lvl1pPr>
            <a:lvl2pPr marL="462366" indent="0" algn="ctr">
              <a:buNone/>
              <a:defRPr sz="2023"/>
            </a:lvl2pPr>
            <a:lvl3pPr marL="924733" indent="0" algn="ctr">
              <a:buNone/>
              <a:defRPr sz="1820"/>
            </a:lvl3pPr>
            <a:lvl4pPr marL="1387099" indent="0" algn="ctr">
              <a:buNone/>
              <a:defRPr sz="1618"/>
            </a:lvl4pPr>
            <a:lvl5pPr marL="1849465" indent="0" algn="ctr">
              <a:buNone/>
              <a:defRPr sz="1618"/>
            </a:lvl5pPr>
            <a:lvl6pPr marL="2311832" indent="0" algn="ctr">
              <a:buNone/>
              <a:defRPr sz="1618"/>
            </a:lvl6pPr>
            <a:lvl7pPr marL="2774198" indent="0" algn="ctr">
              <a:buNone/>
              <a:defRPr sz="1618"/>
            </a:lvl7pPr>
            <a:lvl8pPr marL="3236565" indent="0" algn="ctr">
              <a:buNone/>
              <a:defRPr sz="1618"/>
            </a:lvl8pPr>
            <a:lvl9pPr marL="3698931" indent="0" algn="ctr">
              <a:buNone/>
              <a:defRPr sz="16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37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80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3737" y="373746"/>
            <a:ext cx="2658681" cy="594906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7695" y="373746"/>
            <a:ext cx="7821915" cy="594906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9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06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74" y="1750107"/>
            <a:ext cx="10634722" cy="2920093"/>
          </a:xfrm>
        </p:spPr>
        <p:txBody>
          <a:bodyPr anchor="b"/>
          <a:lstStyle>
            <a:lvl1pPr>
              <a:defRPr sz="60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74" y="4697826"/>
            <a:ext cx="10634722" cy="1535608"/>
          </a:xfrm>
        </p:spPr>
        <p:txBody>
          <a:bodyPr/>
          <a:lstStyle>
            <a:lvl1pPr marL="0" indent="0">
              <a:buNone/>
              <a:defRPr sz="2427">
                <a:solidFill>
                  <a:schemeClr val="tx1">
                    <a:tint val="75000"/>
                  </a:schemeClr>
                </a:solidFill>
              </a:defRPr>
            </a:lvl1pPr>
            <a:lvl2pPr marL="462366" indent="0">
              <a:buNone/>
              <a:defRPr sz="2023">
                <a:solidFill>
                  <a:schemeClr val="tx1">
                    <a:tint val="75000"/>
                  </a:schemeClr>
                </a:solidFill>
              </a:defRPr>
            </a:lvl2pPr>
            <a:lvl3pPr marL="924733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3pPr>
            <a:lvl4pPr marL="1387099" indent="0">
              <a:buNone/>
              <a:defRPr sz="1618">
                <a:solidFill>
                  <a:schemeClr val="tx1">
                    <a:tint val="75000"/>
                  </a:schemeClr>
                </a:solidFill>
              </a:defRPr>
            </a:lvl4pPr>
            <a:lvl5pPr marL="1849465" indent="0">
              <a:buNone/>
              <a:defRPr sz="1618">
                <a:solidFill>
                  <a:schemeClr val="tx1">
                    <a:tint val="75000"/>
                  </a:schemeClr>
                </a:solidFill>
              </a:defRPr>
            </a:lvl5pPr>
            <a:lvl6pPr marL="2311832" indent="0">
              <a:buNone/>
              <a:defRPr sz="1618">
                <a:solidFill>
                  <a:schemeClr val="tx1">
                    <a:tint val="75000"/>
                  </a:schemeClr>
                </a:solidFill>
              </a:defRPr>
            </a:lvl6pPr>
            <a:lvl7pPr marL="2774198" indent="0">
              <a:buNone/>
              <a:defRPr sz="1618">
                <a:solidFill>
                  <a:schemeClr val="tx1">
                    <a:tint val="75000"/>
                  </a:schemeClr>
                </a:solidFill>
              </a:defRPr>
            </a:lvl7pPr>
            <a:lvl8pPr marL="3236565" indent="0">
              <a:buNone/>
              <a:defRPr sz="1618">
                <a:solidFill>
                  <a:schemeClr val="tx1">
                    <a:tint val="75000"/>
                  </a:schemeClr>
                </a:solidFill>
              </a:defRPr>
            </a:lvl8pPr>
            <a:lvl9pPr marL="3698931" indent="0">
              <a:buNone/>
              <a:defRPr sz="16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13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7695" y="1868730"/>
            <a:ext cx="5240298" cy="44540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120" y="1868730"/>
            <a:ext cx="5240298" cy="44540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8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301" y="373747"/>
            <a:ext cx="10634722" cy="13568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9302" y="1720857"/>
            <a:ext cx="5216215" cy="843365"/>
          </a:xfrm>
        </p:spPr>
        <p:txBody>
          <a:bodyPr anchor="b"/>
          <a:lstStyle>
            <a:lvl1pPr marL="0" indent="0">
              <a:buNone/>
              <a:defRPr sz="2427" b="1"/>
            </a:lvl1pPr>
            <a:lvl2pPr marL="462366" indent="0">
              <a:buNone/>
              <a:defRPr sz="2023" b="1"/>
            </a:lvl2pPr>
            <a:lvl3pPr marL="924733" indent="0">
              <a:buNone/>
              <a:defRPr sz="1820" b="1"/>
            </a:lvl3pPr>
            <a:lvl4pPr marL="1387099" indent="0">
              <a:buNone/>
              <a:defRPr sz="1618" b="1"/>
            </a:lvl4pPr>
            <a:lvl5pPr marL="1849465" indent="0">
              <a:buNone/>
              <a:defRPr sz="1618" b="1"/>
            </a:lvl5pPr>
            <a:lvl6pPr marL="2311832" indent="0">
              <a:buNone/>
              <a:defRPr sz="1618" b="1"/>
            </a:lvl6pPr>
            <a:lvl7pPr marL="2774198" indent="0">
              <a:buNone/>
              <a:defRPr sz="1618" b="1"/>
            </a:lvl7pPr>
            <a:lvl8pPr marL="3236565" indent="0">
              <a:buNone/>
              <a:defRPr sz="1618" b="1"/>
            </a:lvl8pPr>
            <a:lvl9pPr marL="3698931" indent="0">
              <a:buNone/>
              <a:defRPr sz="161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9302" y="2564223"/>
            <a:ext cx="5216215" cy="37715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2120" y="1720857"/>
            <a:ext cx="5241904" cy="843365"/>
          </a:xfrm>
        </p:spPr>
        <p:txBody>
          <a:bodyPr anchor="b"/>
          <a:lstStyle>
            <a:lvl1pPr marL="0" indent="0">
              <a:buNone/>
              <a:defRPr sz="2427" b="1"/>
            </a:lvl1pPr>
            <a:lvl2pPr marL="462366" indent="0">
              <a:buNone/>
              <a:defRPr sz="2023" b="1"/>
            </a:lvl2pPr>
            <a:lvl3pPr marL="924733" indent="0">
              <a:buNone/>
              <a:defRPr sz="1820" b="1"/>
            </a:lvl3pPr>
            <a:lvl4pPr marL="1387099" indent="0">
              <a:buNone/>
              <a:defRPr sz="1618" b="1"/>
            </a:lvl4pPr>
            <a:lvl5pPr marL="1849465" indent="0">
              <a:buNone/>
              <a:defRPr sz="1618" b="1"/>
            </a:lvl5pPr>
            <a:lvl6pPr marL="2311832" indent="0">
              <a:buNone/>
              <a:defRPr sz="1618" b="1"/>
            </a:lvl6pPr>
            <a:lvl7pPr marL="2774198" indent="0">
              <a:buNone/>
              <a:defRPr sz="1618" b="1"/>
            </a:lvl7pPr>
            <a:lvl8pPr marL="3236565" indent="0">
              <a:buNone/>
              <a:defRPr sz="1618" b="1"/>
            </a:lvl8pPr>
            <a:lvl9pPr marL="3698931" indent="0">
              <a:buNone/>
              <a:defRPr sz="161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2120" y="2564223"/>
            <a:ext cx="5241904" cy="37715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41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56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36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302" y="467995"/>
            <a:ext cx="3976782" cy="1637983"/>
          </a:xfrm>
        </p:spPr>
        <p:txBody>
          <a:bodyPr anchor="b"/>
          <a:lstStyle>
            <a:lvl1pPr>
              <a:defRPr sz="323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1904" y="1010740"/>
            <a:ext cx="6242120" cy="4988697"/>
          </a:xfrm>
        </p:spPr>
        <p:txBody>
          <a:bodyPr/>
          <a:lstStyle>
            <a:lvl1pPr>
              <a:defRPr sz="3236"/>
            </a:lvl1pPr>
            <a:lvl2pPr>
              <a:defRPr sz="2832"/>
            </a:lvl2pPr>
            <a:lvl3pPr>
              <a:defRPr sz="2427"/>
            </a:lvl3pPr>
            <a:lvl4pPr>
              <a:defRPr sz="2023"/>
            </a:lvl4pPr>
            <a:lvl5pPr>
              <a:defRPr sz="2023"/>
            </a:lvl5pPr>
            <a:lvl6pPr>
              <a:defRPr sz="2023"/>
            </a:lvl6pPr>
            <a:lvl7pPr>
              <a:defRPr sz="2023"/>
            </a:lvl7pPr>
            <a:lvl8pPr>
              <a:defRPr sz="2023"/>
            </a:lvl8pPr>
            <a:lvl9pPr>
              <a:defRPr sz="202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9302" y="2105977"/>
            <a:ext cx="3976782" cy="3901584"/>
          </a:xfrm>
        </p:spPr>
        <p:txBody>
          <a:bodyPr/>
          <a:lstStyle>
            <a:lvl1pPr marL="0" indent="0">
              <a:buNone/>
              <a:defRPr sz="1618"/>
            </a:lvl1pPr>
            <a:lvl2pPr marL="462366" indent="0">
              <a:buNone/>
              <a:defRPr sz="1416"/>
            </a:lvl2pPr>
            <a:lvl3pPr marL="924733" indent="0">
              <a:buNone/>
              <a:defRPr sz="1214"/>
            </a:lvl3pPr>
            <a:lvl4pPr marL="1387099" indent="0">
              <a:buNone/>
              <a:defRPr sz="1011"/>
            </a:lvl4pPr>
            <a:lvl5pPr marL="1849465" indent="0">
              <a:buNone/>
              <a:defRPr sz="1011"/>
            </a:lvl5pPr>
            <a:lvl6pPr marL="2311832" indent="0">
              <a:buNone/>
              <a:defRPr sz="1011"/>
            </a:lvl6pPr>
            <a:lvl7pPr marL="2774198" indent="0">
              <a:buNone/>
              <a:defRPr sz="1011"/>
            </a:lvl7pPr>
            <a:lvl8pPr marL="3236565" indent="0">
              <a:buNone/>
              <a:defRPr sz="1011"/>
            </a:lvl8pPr>
            <a:lvl9pPr marL="3698931" indent="0">
              <a:buNone/>
              <a:defRPr sz="10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09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302" y="467995"/>
            <a:ext cx="3976782" cy="1637983"/>
          </a:xfrm>
        </p:spPr>
        <p:txBody>
          <a:bodyPr anchor="b"/>
          <a:lstStyle>
            <a:lvl1pPr>
              <a:defRPr sz="323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1904" y="1010740"/>
            <a:ext cx="6242120" cy="4988697"/>
          </a:xfrm>
        </p:spPr>
        <p:txBody>
          <a:bodyPr anchor="t"/>
          <a:lstStyle>
            <a:lvl1pPr marL="0" indent="0">
              <a:buNone/>
              <a:defRPr sz="3236"/>
            </a:lvl1pPr>
            <a:lvl2pPr marL="462366" indent="0">
              <a:buNone/>
              <a:defRPr sz="2832"/>
            </a:lvl2pPr>
            <a:lvl3pPr marL="924733" indent="0">
              <a:buNone/>
              <a:defRPr sz="2427"/>
            </a:lvl3pPr>
            <a:lvl4pPr marL="1387099" indent="0">
              <a:buNone/>
              <a:defRPr sz="2023"/>
            </a:lvl4pPr>
            <a:lvl5pPr marL="1849465" indent="0">
              <a:buNone/>
              <a:defRPr sz="2023"/>
            </a:lvl5pPr>
            <a:lvl6pPr marL="2311832" indent="0">
              <a:buNone/>
              <a:defRPr sz="2023"/>
            </a:lvl6pPr>
            <a:lvl7pPr marL="2774198" indent="0">
              <a:buNone/>
              <a:defRPr sz="2023"/>
            </a:lvl7pPr>
            <a:lvl8pPr marL="3236565" indent="0">
              <a:buNone/>
              <a:defRPr sz="2023"/>
            </a:lvl8pPr>
            <a:lvl9pPr marL="3698931" indent="0">
              <a:buNone/>
              <a:defRPr sz="202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9302" y="2105977"/>
            <a:ext cx="3976782" cy="3901584"/>
          </a:xfrm>
        </p:spPr>
        <p:txBody>
          <a:bodyPr/>
          <a:lstStyle>
            <a:lvl1pPr marL="0" indent="0">
              <a:buNone/>
              <a:defRPr sz="1618"/>
            </a:lvl1pPr>
            <a:lvl2pPr marL="462366" indent="0">
              <a:buNone/>
              <a:defRPr sz="1416"/>
            </a:lvl2pPr>
            <a:lvl3pPr marL="924733" indent="0">
              <a:buNone/>
              <a:defRPr sz="1214"/>
            </a:lvl3pPr>
            <a:lvl4pPr marL="1387099" indent="0">
              <a:buNone/>
              <a:defRPr sz="1011"/>
            </a:lvl4pPr>
            <a:lvl5pPr marL="1849465" indent="0">
              <a:buNone/>
              <a:defRPr sz="1011"/>
            </a:lvl5pPr>
            <a:lvl6pPr marL="2311832" indent="0">
              <a:buNone/>
              <a:defRPr sz="1011"/>
            </a:lvl6pPr>
            <a:lvl7pPr marL="2774198" indent="0">
              <a:buNone/>
              <a:defRPr sz="1011"/>
            </a:lvl7pPr>
            <a:lvl8pPr marL="3236565" indent="0">
              <a:buNone/>
              <a:defRPr sz="1011"/>
            </a:lvl8pPr>
            <a:lvl9pPr marL="3698931" indent="0">
              <a:buNone/>
              <a:defRPr sz="10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18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7696" y="373747"/>
            <a:ext cx="10634722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7696" y="1868730"/>
            <a:ext cx="10634722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7695" y="6506431"/>
            <a:ext cx="2774275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33776-22F2-2B43-887F-F04D3ADA39B4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4350" y="6506431"/>
            <a:ext cx="4161413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8143" y="6506431"/>
            <a:ext cx="2774275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95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24733" rtl="0" eaLnBrk="1" latinLnBrk="0" hangingPunct="1">
        <a:lnSpc>
          <a:spcPct val="90000"/>
        </a:lnSpc>
        <a:spcBef>
          <a:spcPct val="0"/>
        </a:spcBef>
        <a:buNone/>
        <a:defRPr sz="4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183" indent="-231183" algn="l" defTabSz="924733" rtl="0" eaLnBrk="1" latinLnBrk="0" hangingPunct="1">
        <a:lnSpc>
          <a:spcPct val="90000"/>
        </a:lnSpc>
        <a:spcBef>
          <a:spcPts val="1011"/>
        </a:spcBef>
        <a:buFont typeface="Arial" panose="020B0604020202020204" pitchFamily="34" charset="0"/>
        <a:buChar char="•"/>
        <a:defRPr sz="2832" kern="1200">
          <a:solidFill>
            <a:schemeClr val="tx1"/>
          </a:solidFill>
          <a:latin typeface="+mn-lt"/>
          <a:ea typeface="+mn-ea"/>
          <a:cs typeface="+mn-cs"/>
        </a:defRPr>
      </a:lvl1pPr>
      <a:lvl2pPr marL="693550" indent="-231183" algn="l" defTabSz="924733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2pPr>
      <a:lvl3pPr marL="1155916" indent="-231183" algn="l" defTabSz="924733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023" kern="1200">
          <a:solidFill>
            <a:schemeClr val="tx1"/>
          </a:solidFill>
          <a:latin typeface="+mn-lt"/>
          <a:ea typeface="+mn-ea"/>
          <a:cs typeface="+mn-cs"/>
        </a:defRPr>
      </a:lvl3pPr>
      <a:lvl4pPr marL="1618282" indent="-231183" algn="l" defTabSz="924733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4pPr>
      <a:lvl5pPr marL="2080649" indent="-231183" algn="l" defTabSz="924733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5pPr>
      <a:lvl6pPr marL="2543015" indent="-231183" algn="l" defTabSz="924733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6pPr>
      <a:lvl7pPr marL="3005381" indent="-231183" algn="l" defTabSz="924733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7pPr>
      <a:lvl8pPr marL="3467748" indent="-231183" algn="l" defTabSz="924733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8pPr>
      <a:lvl9pPr marL="3930114" indent="-231183" algn="l" defTabSz="924733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4733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62366" algn="l" defTabSz="924733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2pPr>
      <a:lvl3pPr marL="924733" algn="l" defTabSz="924733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3pPr>
      <a:lvl4pPr marL="1387099" algn="l" defTabSz="924733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4pPr>
      <a:lvl5pPr marL="1849465" algn="l" defTabSz="924733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5pPr>
      <a:lvl6pPr marL="2311832" algn="l" defTabSz="924733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6pPr>
      <a:lvl7pPr marL="2774198" algn="l" defTabSz="924733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7pPr>
      <a:lvl8pPr marL="3236565" algn="l" defTabSz="924733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8pPr>
      <a:lvl9pPr marL="3698931" algn="l" defTabSz="924733" rtl="0" eaLnBrk="1" latinLnBrk="0" hangingPunct="1">
        <a:defRPr sz="18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56A3C6-6EA4-A7E9-53B4-36ED139FF4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89"/>
          <a:stretch/>
        </p:blipFill>
        <p:spPr>
          <a:xfrm>
            <a:off x="1606442" y="44386"/>
            <a:ext cx="353924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7FF703-CD2B-1CCE-62B4-3808A45CF8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964"/>
          <a:stretch/>
        </p:blipFill>
        <p:spPr>
          <a:xfrm>
            <a:off x="5270458" y="44386"/>
            <a:ext cx="3476368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9A44D7-C3C9-0987-766B-4A78778312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84"/>
          <a:stretch/>
        </p:blipFill>
        <p:spPr>
          <a:xfrm>
            <a:off x="8860671" y="44386"/>
            <a:ext cx="3484602" cy="6858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B5F2A4-B69A-A07C-0173-5D7FEA62E4CC}"/>
              </a:ext>
            </a:extLst>
          </p:cNvPr>
          <p:cNvCxnSpPr/>
          <p:nvPr/>
        </p:nvCxnSpPr>
        <p:spPr>
          <a:xfrm>
            <a:off x="5187726" y="44386"/>
            <a:ext cx="0" cy="66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A54228-0443-F638-E6F0-F43CBF8BC645}"/>
              </a:ext>
            </a:extLst>
          </p:cNvPr>
          <p:cNvCxnSpPr/>
          <p:nvPr/>
        </p:nvCxnSpPr>
        <p:spPr>
          <a:xfrm>
            <a:off x="8798029" y="44386"/>
            <a:ext cx="0" cy="66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4A549B-6920-C940-4A20-233EAD793C5B}"/>
              </a:ext>
            </a:extLst>
          </p:cNvPr>
          <p:cNvSpPr txBox="1"/>
          <p:nvPr/>
        </p:nvSpPr>
        <p:spPr>
          <a:xfrm>
            <a:off x="1801389" y="41829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(a)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NDSI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F266FB-DB22-6061-3938-2F7F2FFFEB39}"/>
              </a:ext>
            </a:extLst>
          </p:cNvPr>
          <p:cNvSpPr txBox="1"/>
          <p:nvPr/>
        </p:nvSpPr>
        <p:spPr>
          <a:xfrm>
            <a:off x="5292302" y="4182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(b) </a:t>
            </a:r>
            <a:r>
              <a:rPr lang="en-GB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NDSI</a:t>
            </a:r>
            <a:r>
              <a:rPr lang="en-GB" sz="14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Bio</a:t>
            </a:r>
            <a:endParaRPr lang="en-GB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FAC0FF-1BAE-735A-C070-8998448A3E4D}"/>
              </a:ext>
            </a:extLst>
          </p:cNvPr>
          <p:cNvSpPr txBox="1"/>
          <p:nvPr/>
        </p:nvSpPr>
        <p:spPr>
          <a:xfrm>
            <a:off x="10867224" y="41829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(c)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NDSI</a:t>
            </a:r>
            <a:r>
              <a:rPr lang="en-GB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Anthro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41E7B9-B101-1900-ACDF-A664C53915BD}"/>
              </a:ext>
            </a:extLst>
          </p:cNvPr>
          <p:cNvSpPr txBox="1"/>
          <p:nvPr/>
        </p:nvSpPr>
        <p:spPr>
          <a:xfrm>
            <a:off x="725006" y="238280"/>
            <a:ext cx="94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Yona (FOR)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BF5B37-E0FD-8CDE-1D0E-BCEA2E4B41B3}"/>
              </a:ext>
            </a:extLst>
          </p:cNvPr>
          <p:cNvSpPr txBox="1"/>
          <p:nvPr/>
        </p:nvSpPr>
        <p:spPr>
          <a:xfrm>
            <a:off x="361124" y="492112"/>
            <a:ext cx="13083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Katsuudake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(FOR)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E04785-08B2-3D9E-2502-6C45F52E9811}"/>
              </a:ext>
            </a:extLst>
          </p:cNvPr>
          <p:cNvSpPr txBox="1"/>
          <p:nvPr/>
        </p:nvSpPr>
        <p:spPr>
          <a:xfrm>
            <a:off x="625449" y="764232"/>
            <a:ext cx="10390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Manabi (FOR)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CC2518-3872-B963-264C-FE06BC3A926F}"/>
              </a:ext>
            </a:extLst>
          </p:cNvPr>
          <p:cNvSpPr txBox="1"/>
          <p:nvPr/>
        </p:nvSpPr>
        <p:spPr>
          <a:xfrm>
            <a:off x="827196" y="1018148"/>
            <a:ext cx="8418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Oku (FOR)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FABCB2-7D1F-6DE3-F1D7-294FEB4EB571}"/>
              </a:ext>
            </a:extLst>
          </p:cNvPr>
          <p:cNvSpPr txBox="1"/>
          <p:nvPr/>
        </p:nvSpPr>
        <p:spPr>
          <a:xfrm>
            <a:off x="558123" y="1281208"/>
            <a:ext cx="1106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Hentona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(FOR)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074BC-303D-64CC-D016-91EAEEE722EB}"/>
              </a:ext>
            </a:extLst>
          </p:cNvPr>
          <p:cNvSpPr txBox="1"/>
          <p:nvPr/>
        </p:nvSpPr>
        <p:spPr>
          <a:xfrm>
            <a:off x="686363" y="1553328"/>
            <a:ext cx="9781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Kemin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(FOR)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DB8A10-A861-ABF1-D0A5-5BA60ACC7FB0}"/>
              </a:ext>
            </a:extLst>
          </p:cNvPr>
          <p:cNvSpPr txBox="1"/>
          <p:nvPr/>
        </p:nvSpPr>
        <p:spPr>
          <a:xfrm>
            <a:off x="383393" y="1807244"/>
            <a:ext cx="12811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OIST forest (FOR)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9A790A-70AC-6B89-E8E2-F0F3D9C1C88C}"/>
              </a:ext>
            </a:extLst>
          </p:cNvPr>
          <p:cNvSpPr txBox="1"/>
          <p:nvPr/>
        </p:nvSpPr>
        <p:spPr>
          <a:xfrm>
            <a:off x="280803" y="2079364"/>
            <a:ext cx="1383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Takeyanbaru (FOR)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34D1DA-655D-7B41-6ECB-0014346A2DD6}"/>
              </a:ext>
            </a:extLst>
          </p:cNvPr>
          <p:cNvSpPr txBox="1"/>
          <p:nvPr/>
        </p:nvSpPr>
        <p:spPr>
          <a:xfrm>
            <a:off x="676518" y="2341231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Genka (FOR)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F697FA-340C-D57F-412C-95849CA711C4}"/>
              </a:ext>
            </a:extLst>
          </p:cNvPr>
          <p:cNvSpPr txBox="1"/>
          <p:nvPr/>
        </p:nvSpPr>
        <p:spPr>
          <a:xfrm>
            <a:off x="247136" y="2597449"/>
            <a:ext cx="14173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OIST campus (FOR)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3F1F20-2F0E-BD39-DCB2-8A21ECEC02B1}"/>
              </a:ext>
            </a:extLst>
          </p:cNvPr>
          <p:cNvSpPr txBox="1"/>
          <p:nvPr/>
        </p:nvSpPr>
        <p:spPr>
          <a:xfrm>
            <a:off x="752082" y="2867267"/>
            <a:ext cx="9124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Nago (DEV)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222A78-E7C3-1ED1-57E5-76F37B83FE8B}"/>
              </a:ext>
            </a:extLst>
          </p:cNvPr>
          <p:cNvSpPr txBox="1"/>
          <p:nvPr/>
        </p:nvSpPr>
        <p:spPr>
          <a:xfrm>
            <a:off x="580564" y="3123485"/>
            <a:ext cx="10839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Gesashi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(DEV)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E5DE0B-826B-EFC7-B9F5-8ABBCCB7EBE9}"/>
              </a:ext>
            </a:extLst>
          </p:cNvPr>
          <p:cNvSpPr txBox="1"/>
          <p:nvPr/>
        </p:nvSpPr>
        <p:spPr>
          <a:xfrm>
            <a:off x="519650" y="3395862"/>
            <a:ext cx="1144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Kurashiki (DEV)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3B04C1-6F89-9316-CDF3-19EAB44BDAB4}"/>
              </a:ext>
            </a:extLst>
          </p:cNvPr>
          <p:cNvSpPr txBox="1"/>
          <p:nvPr/>
        </p:nvSpPr>
        <p:spPr>
          <a:xfrm>
            <a:off x="468354" y="3657472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Sefa-utaki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(DEV)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9B55FD-8703-B5FF-9AAC-A278CD0DB046}"/>
              </a:ext>
            </a:extLst>
          </p:cNvPr>
          <p:cNvSpPr txBox="1"/>
          <p:nvPr/>
        </p:nvSpPr>
        <p:spPr>
          <a:xfrm>
            <a:off x="324080" y="3921641"/>
            <a:ext cx="1340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Nakagusuku (DEV)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35FFC9-7FE6-5DBE-A864-60E92F486834}"/>
              </a:ext>
            </a:extLst>
          </p:cNvPr>
          <p:cNvSpPr txBox="1"/>
          <p:nvPr/>
        </p:nvSpPr>
        <p:spPr>
          <a:xfrm>
            <a:off x="295226" y="4186067"/>
            <a:ext cx="13692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Tamagusuku (DEV)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787DA4-9C1F-B87C-DB9F-FE982B2D6DF8}"/>
              </a:ext>
            </a:extLst>
          </p:cNvPr>
          <p:cNvSpPr txBox="1"/>
          <p:nvPr/>
        </p:nvSpPr>
        <p:spPr>
          <a:xfrm>
            <a:off x="617432" y="4447677"/>
            <a:ext cx="10470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Tounan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(DEV)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01FCC4-A0FE-871B-EDBC-E55BEF8D7AB2}"/>
              </a:ext>
            </a:extLst>
          </p:cNvPr>
          <p:cNvSpPr txBox="1"/>
          <p:nvPr/>
        </p:nvSpPr>
        <p:spPr>
          <a:xfrm>
            <a:off x="699186" y="4709287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Heiwa (DEV)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6E9BFA-26DA-F375-16C9-9AA5068788A6}"/>
              </a:ext>
            </a:extLst>
          </p:cNvPr>
          <p:cNvSpPr txBox="1"/>
          <p:nvPr/>
        </p:nvSpPr>
        <p:spPr>
          <a:xfrm>
            <a:off x="631860" y="4979105"/>
            <a:ext cx="10326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Uehara (DEV)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7E6791-9910-585D-048A-DFE1100D80AC}"/>
              </a:ext>
            </a:extLst>
          </p:cNvPr>
          <p:cNvSpPr txBox="1"/>
          <p:nvPr/>
        </p:nvSpPr>
        <p:spPr>
          <a:xfrm>
            <a:off x="639876" y="5233021"/>
            <a:ext cx="10246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Chatan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(DEV)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56B8D8-7EBB-05A5-DC60-32E1DACAE453}"/>
              </a:ext>
            </a:extLst>
          </p:cNvPr>
          <p:cNvSpPr txBox="1"/>
          <p:nvPr/>
        </p:nvSpPr>
        <p:spPr>
          <a:xfrm>
            <a:off x="564534" y="5494888"/>
            <a:ext cx="10999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Senbaru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(DEV)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02ADEE-444A-CEE5-258D-CFE37AED1EAE}"/>
              </a:ext>
            </a:extLst>
          </p:cNvPr>
          <p:cNvSpPr txBox="1"/>
          <p:nvPr/>
        </p:nvSpPr>
        <p:spPr>
          <a:xfrm>
            <a:off x="692774" y="5756241"/>
            <a:ext cx="9717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Yacho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(DEV)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7496B9-792A-19BE-0B67-FAB66108F322}"/>
              </a:ext>
            </a:extLst>
          </p:cNvPr>
          <p:cNvSpPr txBox="1"/>
          <p:nvPr/>
        </p:nvSpPr>
        <p:spPr>
          <a:xfrm>
            <a:off x="519650" y="6018365"/>
            <a:ext cx="1144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Sueyoshi (DEV)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F193FA-253F-5E58-C5B8-F93D744E1846}"/>
              </a:ext>
            </a:extLst>
          </p:cNvPr>
          <p:cNvSpPr txBox="1"/>
          <p:nvPr/>
        </p:nvSpPr>
        <p:spPr>
          <a:xfrm>
            <a:off x="641478" y="6279975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Oyama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(DEV)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73E5FB-AC9B-4468-9113-02AF88937138}"/>
              </a:ext>
            </a:extLst>
          </p:cNvPr>
          <p:cNvSpPr txBox="1"/>
          <p:nvPr/>
        </p:nvSpPr>
        <p:spPr>
          <a:xfrm>
            <a:off x="1570920" y="6729489"/>
            <a:ext cx="353924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Post-typhoon change (posterior draws)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50B6D3-3D67-2A3D-F48E-3AB9A08BE172}"/>
              </a:ext>
            </a:extLst>
          </p:cNvPr>
          <p:cNvSpPr txBox="1"/>
          <p:nvPr/>
        </p:nvSpPr>
        <p:spPr>
          <a:xfrm>
            <a:off x="5266375" y="6729489"/>
            <a:ext cx="347636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Post-typhoon change (posterior draws)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F239437-3217-D15C-943C-F9D169B48FC9}"/>
              </a:ext>
            </a:extLst>
          </p:cNvPr>
          <p:cNvSpPr txBox="1"/>
          <p:nvPr/>
        </p:nvSpPr>
        <p:spPr>
          <a:xfrm>
            <a:off x="8863430" y="6729489"/>
            <a:ext cx="34763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Post-typhoon change (posterior draws)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FB3EDD-1A0C-698A-309E-111ABC5E16F6}"/>
              </a:ext>
            </a:extLst>
          </p:cNvPr>
          <p:cNvSpPr txBox="1"/>
          <p:nvPr/>
        </p:nvSpPr>
        <p:spPr>
          <a:xfrm rot="16200000">
            <a:off x="-3328950" y="3375397"/>
            <a:ext cx="693901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Recording site (land use)</a:t>
            </a:r>
          </a:p>
        </p:txBody>
      </p:sp>
    </p:spTree>
    <p:extLst>
      <p:ext uri="{BB962C8B-B14F-4D97-AF65-F5344CB8AC3E}">
        <p14:creationId xmlns:p14="http://schemas.microsoft.com/office/powerpoint/2010/main" val="60597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135</Words>
  <Application>Microsoft Macintosh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RP-J Ross</dc:creator>
  <cp:lastModifiedBy>Samuel RP-J Ross</cp:lastModifiedBy>
  <cp:revision>1</cp:revision>
  <dcterms:created xsi:type="dcterms:W3CDTF">2022-11-15T01:18:11Z</dcterms:created>
  <dcterms:modified xsi:type="dcterms:W3CDTF">2022-11-15T01:43:15Z</dcterms:modified>
</cp:coreProperties>
</file>