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2197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65"/>
  </p:normalViewPr>
  <p:slideViewPr>
    <p:cSldViewPr snapToGrid="0">
      <p:cViewPr>
        <p:scale>
          <a:sx n="140" d="100"/>
          <a:sy n="140" d="100"/>
        </p:scale>
        <p:origin x="42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1143000"/>
            <a:ext cx="223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9813" y="1143000"/>
            <a:ext cx="2238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478" y="1178222"/>
            <a:ext cx="4436745" cy="2506427"/>
          </a:xfrm>
        </p:spPr>
        <p:txBody>
          <a:bodyPr anchor="b"/>
          <a:lstStyle>
            <a:lvl1pPr algn="ctr">
              <a:defRPr sz="3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3781306"/>
            <a:ext cx="3914775" cy="1738167"/>
          </a:xfrm>
        </p:spPr>
        <p:txBody>
          <a:bodyPr/>
          <a:lstStyle>
            <a:lvl1pPr marL="0" indent="0" algn="ctr">
              <a:buNone/>
              <a:defRPr sz="1370"/>
            </a:lvl1pPr>
            <a:lvl2pPr marL="260970" indent="0" algn="ctr">
              <a:buNone/>
              <a:defRPr sz="1142"/>
            </a:lvl2pPr>
            <a:lvl3pPr marL="521940" indent="0" algn="ctr">
              <a:buNone/>
              <a:defRPr sz="1027"/>
            </a:lvl3pPr>
            <a:lvl4pPr marL="782909" indent="0" algn="ctr">
              <a:buNone/>
              <a:defRPr sz="913"/>
            </a:lvl4pPr>
            <a:lvl5pPr marL="1043879" indent="0" algn="ctr">
              <a:buNone/>
              <a:defRPr sz="913"/>
            </a:lvl5pPr>
            <a:lvl6pPr marL="1304849" indent="0" algn="ctr">
              <a:buNone/>
              <a:defRPr sz="913"/>
            </a:lvl6pPr>
            <a:lvl7pPr marL="1565819" indent="0" algn="ctr">
              <a:buNone/>
              <a:defRPr sz="913"/>
            </a:lvl7pPr>
            <a:lvl8pPr marL="1826788" indent="0" algn="ctr">
              <a:buNone/>
              <a:defRPr sz="913"/>
            </a:lvl8pPr>
            <a:lvl9pPr marL="2087758" indent="0" algn="ctr">
              <a:buNone/>
              <a:defRPr sz="91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383297"/>
            <a:ext cx="1125498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5" y="383297"/>
            <a:ext cx="3311247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1794831"/>
            <a:ext cx="4501991" cy="2994714"/>
          </a:xfrm>
        </p:spPr>
        <p:txBody>
          <a:bodyPr anchor="b"/>
          <a:lstStyle>
            <a:lvl1pPr>
              <a:defRPr sz="3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4817876"/>
            <a:ext cx="4501991" cy="1574849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09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194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90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4pPr>
            <a:lvl5pPr marL="104387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5pPr>
            <a:lvl6pPr marL="130484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6pPr>
            <a:lvl7pPr marL="156581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7pPr>
            <a:lvl8pPr marL="182678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8pPr>
            <a:lvl9pPr marL="208775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6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1916484"/>
            <a:ext cx="221837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1916484"/>
            <a:ext cx="221837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383299"/>
            <a:ext cx="4501991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5" y="1764832"/>
            <a:ext cx="2208177" cy="86491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5" y="2629749"/>
            <a:ext cx="220817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4" y="1764832"/>
            <a:ext cx="2219052" cy="86491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4" y="2629749"/>
            <a:ext cx="2219052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3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479954"/>
            <a:ext cx="1683489" cy="167984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1036570"/>
            <a:ext cx="2642473" cy="5116178"/>
          </a:xfrm>
        </p:spPr>
        <p:txBody>
          <a:bodyPr/>
          <a:lstStyle>
            <a:lvl1pPr>
              <a:defRPr sz="1827"/>
            </a:lvl1pPr>
            <a:lvl2pPr>
              <a:defRPr sz="1598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159794"/>
            <a:ext cx="1683489" cy="4001285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479954"/>
            <a:ext cx="1683489" cy="167984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1036570"/>
            <a:ext cx="2642473" cy="5116178"/>
          </a:xfrm>
        </p:spPr>
        <p:txBody>
          <a:bodyPr anchor="t"/>
          <a:lstStyle>
            <a:lvl1pPr marL="0" indent="0">
              <a:buNone/>
              <a:defRPr sz="1827"/>
            </a:lvl1pPr>
            <a:lvl2pPr marL="260970" indent="0">
              <a:buNone/>
              <a:defRPr sz="1598"/>
            </a:lvl2pPr>
            <a:lvl3pPr marL="521940" indent="0">
              <a:buNone/>
              <a:defRPr sz="1370"/>
            </a:lvl3pPr>
            <a:lvl4pPr marL="782909" indent="0">
              <a:buNone/>
              <a:defRPr sz="1142"/>
            </a:lvl4pPr>
            <a:lvl5pPr marL="1043879" indent="0">
              <a:buNone/>
              <a:defRPr sz="1142"/>
            </a:lvl5pPr>
            <a:lvl6pPr marL="1304849" indent="0">
              <a:buNone/>
              <a:defRPr sz="1142"/>
            </a:lvl6pPr>
            <a:lvl7pPr marL="1565819" indent="0">
              <a:buNone/>
              <a:defRPr sz="1142"/>
            </a:lvl7pPr>
            <a:lvl8pPr marL="1826788" indent="0">
              <a:buNone/>
              <a:defRPr sz="1142"/>
            </a:lvl8pPr>
            <a:lvl9pPr marL="2087758" indent="0">
              <a:buNone/>
              <a:defRPr sz="114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159794"/>
            <a:ext cx="1683489" cy="4001285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383299"/>
            <a:ext cx="45019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1916484"/>
            <a:ext cx="45019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6672698"/>
            <a:ext cx="117443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6672698"/>
            <a:ext cx="17616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6672698"/>
            <a:ext cx="117443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21940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485" indent="-130485" algn="l" defTabSz="52194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391455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42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39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17436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43533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69630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95727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21824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6097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194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78290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04387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30484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56581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82678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08775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49D30-73EF-B6A1-A29A-0165AFD07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2" b="2681"/>
          <a:stretch/>
        </p:blipFill>
        <p:spPr>
          <a:xfrm>
            <a:off x="1623369" y="106532"/>
            <a:ext cx="3539243" cy="67563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1E7B9-B101-1900-ACDF-A664C53915BD}"/>
              </a:ext>
            </a:extLst>
          </p:cNvPr>
          <p:cNvSpPr txBox="1"/>
          <p:nvPr/>
        </p:nvSpPr>
        <p:spPr>
          <a:xfrm>
            <a:off x="741666" y="322535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F5B37-E0FD-8CDE-1D0E-BCEA2E4B41B3}"/>
              </a:ext>
            </a:extLst>
          </p:cNvPr>
          <p:cNvSpPr txBox="1"/>
          <p:nvPr/>
        </p:nvSpPr>
        <p:spPr>
          <a:xfrm>
            <a:off x="377784" y="616981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04785-08B2-3D9E-2502-6C45F52E9811}"/>
              </a:ext>
            </a:extLst>
          </p:cNvPr>
          <p:cNvSpPr txBox="1"/>
          <p:nvPr/>
        </p:nvSpPr>
        <p:spPr>
          <a:xfrm>
            <a:off x="647088" y="907690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C2518-3872-B963-264C-FE06BC3A926F}"/>
              </a:ext>
            </a:extLst>
          </p:cNvPr>
          <p:cNvSpPr txBox="1"/>
          <p:nvPr/>
        </p:nvSpPr>
        <p:spPr>
          <a:xfrm>
            <a:off x="844253" y="1195184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ABCB2-7D1F-6DE3-F1D7-294FEB4EB571}"/>
              </a:ext>
            </a:extLst>
          </p:cNvPr>
          <p:cNvSpPr txBox="1"/>
          <p:nvPr/>
        </p:nvSpPr>
        <p:spPr>
          <a:xfrm>
            <a:off x="585472" y="1484605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74BC-303D-64CC-D016-91EAEEE722EB}"/>
              </a:ext>
            </a:extLst>
          </p:cNvPr>
          <p:cNvSpPr txBox="1"/>
          <p:nvPr/>
        </p:nvSpPr>
        <p:spPr>
          <a:xfrm>
            <a:off x="708002" y="1776716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B8A10-A861-ABF1-D0A5-5BA60ACC7FB0}"/>
              </a:ext>
            </a:extLst>
          </p:cNvPr>
          <p:cNvSpPr txBox="1"/>
          <p:nvPr/>
        </p:nvSpPr>
        <p:spPr>
          <a:xfrm>
            <a:off x="411307" y="2062270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790A-70AC-6B89-E8E2-F0F3D9C1C88C}"/>
              </a:ext>
            </a:extLst>
          </p:cNvPr>
          <p:cNvSpPr txBox="1"/>
          <p:nvPr/>
        </p:nvSpPr>
        <p:spPr>
          <a:xfrm>
            <a:off x="308152" y="2356583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4D1DA-655D-7B41-6ECB-0014346A2DD6}"/>
              </a:ext>
            </a:extLst>
          </p:cNvPr>
          <p:cNvSpPr txBox="1"/>
          <p:nvPr/>
        </p:nvSpPr>
        <p:spPr>
          <a:xfrm>
            <a:off x="699286" y="26499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697FA-340C-D57F-412C-95849CA711C4}"/>
              </a:ext>
            </a:extLst>
          </p:cNvPr>
          <p:cNvSpPr txBox="1"/>
          <p:nvPr/>
        </p:nvSpPr>
        <p:spPr>
          <a:xfrm>
            <a:off x="274485" y="2933723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F1F20-2F0E-BD39-DCB2-8A21ECEC02B1}"/>
              </a:ext>
            </a:extLst>
          </p:cNvPr>
          <p:cNvSpPr txBox="1"/>
          <p:nvPr/>
        </p:nvSpPr>
        <p:spPr>
          <a:xfrm>
            <a:off x="773019" y="3225673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22A78-E7C3-1ED1-57E5-76F37B83FE8B}"/>
              </a:ext>
            </a:extLst>
          </p:cNvPr>
          <p:cNvSpPr txBox="1"/>
          <p:nvPr/>
        </p:nvSpPr>
        <p:spPr>
          <a:xfrm>
            <a:off x="607914" y="3516913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DE0B-826B-EFC7-B9F5-8ABBCCB7EBE9}"/>
              </a:ext>
            </a:extLst>
          </p:cNvPr>
          <p:cNvSpPr txBox="1"/>
          <p:nvPr/>
        </p:nvSpPr>
        <p:spPr>
          <a:xfrm>
            <a:off x="540588" y="3804562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B04C1-6F89-9316-CDF3-19EAB44BDAB4}"/>
              </a:ext>
            </a:extLst>
          </p:cNvPr>
          <p:cNvSpPr txBox="1"/>
          <p:nvPr/>
        </p:nvSpPr>
        <p:spPr>
          <a:xfrm>
            <a:off x="489292" y="409774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B55FD-8703-B5FF-9AAC-A278CD0DB046}"/>
              </a:ext>
            </a:extLst>
          </p:cNvPr>
          <p:cNvSpPr txBox="1"/>
          <p:nvPr/>
        </p:nvSpPr>
        <p:spPr>
          <a:xfrm>
            <a:off x="351429" y="4388988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5FFC9-7FE6-5DBE-A864-60E92F486834}"/>
              </a:ext>
            </a:extLst>
          </p:cNvPr>
          <p:cNvSpPr txBox="1"/>
          <p:nvPr/>
        </p:nvSpPr>
        <p:spPr>
          <a:xfrm>
            <a:off x="322575" y="4676078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7DA4-9C1F-B87C-DB9F-FE982B2D6DF8}"/>
              </a:ext>
            </a:extLst>
          </p:cNvPr>
          <p:cNvSpPr txBox="1"/>
          <p:nvPr/>
        </p:nvSpPr>
        <p:spPr>
          <a:xfrm>
            <a:off x="643079" y="4966351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1FCC4-A0FE-871B-EDBC-E55BEF8D7AB2}"/>
              </a:ext>
            </a:extLst>
          </p:cNvPr>
          <p:cNvSpPr txBox="1"/>
          <p:nvPr/>
        </p:nvSpPr>
        <p:spPr>
          <a:xfrm>
            <a:off x="726536" y="525694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E9BFA-26DA-F375-16C9-9AA5068788A6}"/>
              </a:ext>
            </a:extLst>
          </p:cNvPr>
          <p:cNvSpPr txBox="1"/>
          <p:nvPr/>
        </p:nvSpPr>
        <p:spPr>
          <a:xfrm>
            <a:off x="650292" y="5548411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6B8D8-7EBB-05A5-DC60-32E1DACAE453}"/>
              </a:ext>
            </a:extLst>
          </p:cNvPr>
          <p:cNvSpPr txBox="1"/>
          <p:nvPr/>
        </p:nvSpPr>
        <p:spPr>
          <a:xfrm>
            <a:off x="585472" y="583092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2ADEE-444A-CEE5-258D-CFE37AED1EAE}"/>
              </a:ext>
            </a:extLst>
          </p:cNvPr>
          <p:cNvSpPr txBox="1"/>
          <p:nvPr/>
        </p:nvSpPr>
        <p:spPr>
          <a:xfrm>
            <a:off x="709704" y="612114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496B9-792A-19BE-0B67-FAB66108F322}"/>
              </a:ext>
            </a:extLst>
          </p:cNvPr>
          <p:cNvSpPr txBox="1"/>
          <p:nvPr/>
        </p:nvSpPr>
        <p:spPr>
          <a:xfrm>
            <a:off x="545297" y="641602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3E5FB-AC9B-4468-9113-02AF88937138}"/>
              </a:ext>
            </a:extLst>
          </p:cNvPr>
          <p:cNvSpPr txBox="1"/>
          <p:nvPr/>
        </p:nvSpPr>
        <p:spPr>
          <a:xfrm>
            <a:off x="1636740" y="6900657"/>
            <a:ext cx="35167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3EDD-1A0C-698A-309E-111ABC5E16F6}"/>
              </a:ext>
            </a:extLst>
          </p:cNvPr>
          <p:cNvSpPr txBox="1"/>
          <p:nvPr/>
        </p:nvSpPr>
        <p:spPr>
          <a:xfrm rot="16200000">
            <a:off x="-3272276" y="3510816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6FA8D-8A4E-2335-6AEE-9C723C754E5B}"/>
              </a:ext>
            </a:extLst>
          </p:cNvPr>
          <p:cNvSpPr txBox="1"/>
          <p:nvPr/>
        </p:nvSpPr>
        <p:spPr>
          <a:xfrm>
            <a:off x="114103" y="21401"/>
            <a:ext cx="32552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Temporal variability of species detections</a:t>
            </a:r>
          </a:p>
        </p:txBody>
      </p:sp>
    </p:spTree>
    <p:extLst>
      <p:ext uri="{BB962C8B-B14F-4D97-AF65-F5344CB8AC3E}">
        <p14:creationId xmlns:p14="http://schemas.microsoft.com/office/powerpoint/2010/main" val="6059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6</cp:revision>
  <dcterms:created xsi:type="dcterms:W3CDTF">2022-11-15T01:18:11Z</dcterms:created>
  <dcterms:modified xsi:type="dcterms:W3CDTF">2022-11-15T02:22:35Z</dcterms:modified>
</cp:coreProperties>
</file>