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65"/>
  </p:normalViewPr>
  <p:slideViewPr>
    <p:cSldViewPr snapToGrid="0">
      <p:cViewPr>
        <p:scale>
          <a:sx n="130" d="100"/>
          <a:sy n="130" d="100"/>
        </p:scale>
        <p:origin x="291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78222"/>
            <a:ext cx="7649607" cy="250642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781306"/>
            <a:ext cx="6749654" cy="173816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8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83297"/>
            <a:ext cx="194052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83297"/>
            <a:ext cx="570908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6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94831"/>
            <a:ext cx="7762102" cy="299471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817876"/>
            <a:ext cx="7762102" cy="15748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916484"/>
            <a:ext cx="382480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916484"/>
            <a:ext cx="382480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83299"/>
            <a:ext cx="776210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764832"/>
            <a:ext cx="380722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629749"/>
            <a:ext cx="380722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764832"/>
            <a:ext cx="382597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629749"/>
            <a:ext cx="382597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036570"/>
            <a:ext cx="4556016" cy="511617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4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036570"/>
            <a:ext cx="4556016" cy="511617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6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83299"/>
            <a:ext cx="776210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916484"/>
            <a:ext cx="776210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672698"/>
            <a:ext cx="303734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778CF-2B19-A606-66BB-BD2A6F09B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6" r="49977"/>
          <a:stretch/>
        </p:blipFill>
        <p:spPr>
          <a:xfrm>
            <a:off x="1618751" y="-13467"/>
            <a:ext cx="3582514" cy="69326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1E7B9-B101-1900-ACDF-A664C53915BD}"/>
              </a:ext>
            </a:extLst>
          </p:cNvPr>
          <p:cNvSpPr txBox="1"/>
          <p:nvPr/>
        </p:nvSpPr>
        <p:spPr>
          <a:xfrm>
            <a:off x="714293" y="194715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F5B37-E0FD-8CDE-1D0E-BCEA2E4B41B3}"/>
              </a:ext>
            </a:extLst>
          </p:cNvPr>
          <p:cNvSpPr txBox="1"/>
          <p:nvPr/>
        </p:nvSpPr>
        <p:spPr>
          <a:xfrm>
            <a:off x="350411" y="489161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04785-08B2-3D9E-2502-6C45F52E9811}"/>
              </a:ext>
            </a:extLst>
          </p:cNvPr>
          <p:cNvSpPr txBox="1"/>
          <p:nvPr/>
        </p:nvSpPr>
        <p:spPr>
          <a:xfrm>
            <a:off x="619715" y="779870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C2518-3872-B963-264C-FE06BC3A926F}"/>
              </a:ext>
            </a:extLst>
          </p:cNvPr>
          <p:cNvSpPr txBox="1"/>
          <p:nvPr/>
        </p:nvSpPr>
        <p:spPr>
          <a:xfrm>
            <a:off x="816879" y="1067364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ABCB2-7D1F-6DE3-F1D7-294FEB4EB571}"/>
              </a:ext>
            </a:extLst>
          </p:cNvPr>
          <p:cNvSpPr txBox="1"/>
          <p:nvPr/>
        </p:nvSpPr>
        <p:spPr>
          <a:xfrm>
            <a:off x="558099" y="1356785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74BC-303D-64CC-D016-91EAEEE722EB}"/>
              </a:ext>
            </a:extLst>
          </p:cNvPr>
          <p:cNvSpPr txBox="1"/>
          <p:nvPr/>
        </p:nvSpPr>
        <p:spPr>
          <a:xfrm>
            <a:off x="680629" y="1648896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B8A10-A861-ABF1-D0A5-5BA60ACC7FB0}"/>
              </a:ext>
            </a:extLst>
          </p:cNvPr>
          <p:cNvSpPr txBox="1"/>
          <p:nvPr/>
        </p:nvSpPr>
        <p:spPr>
          <a:xfrm>
            <a:off x="383933" y="1934450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790A-70AC-6B89-E8E2-F0F3D9C1C88C}"/>
              </a:ext>
            </a:extLst>
          </p:cNvPr>
          <p:cNvSpPr txBox="1"/>
          <p:nvPr/>
        </p:nvSpPr>
        <p:spPr>
          <a:xfrm>
            <a:off x="280779" y="2228763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4D1DA-655D-7B41-6ECB-0014346A2DD6}"/>
              </a:ext>
            </a:extLst>
          </p:cNvPr>
          <p:cNvSpPr txBox="1"/>
          <p:nvPr/>
        </p:nvSpPr>
        <p:spPr>
          <a:xfrm>
            <a:off x="671913" y="252209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697FA-340C-D57F-412C-95849CA711C4}"/>
              </a:ext>
            </a:extLst>
          </p:cNvPr>
          <p:cNvSpPr txBox="1"/>
          <p:nvPr/>
        </p:nvSpPr>
        <p:spPr>
          <a:xfrm>
            <a:off x="247111" y="2805903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F1F20-2F0E-BD39-DCB2-8A21ECEC02B1}"/>
              </a:ext>
            </a:extLst>
          </p:cNvPr>
          <p:cNvSpPr txBox="1"/>
          <p:nvPr/>
        </p:nvSpPr>
        <p:spPr>
          <a:xfrm>
            <a:off x="745645" y="3097853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22A78-E7C3-1ED1-57E5-76F37B83FE8B}"/>
              </a:ext>
            </a:extLst>
          </p:cNvPr>
          <p:cNvSpPr txBox="1"/>
          <p:nvPr/>
        </p:nvSpPr>
        <p:spPr>
          <a:xfrm>
            <a:off x="580541" y="3389093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DE0B-826B-EFC7-B9F5-8ABBCCB7EBE9}"/>
              </a:ext>
            </a:extLst>
          </p:cNvPr>
          <p:cNvSpPr txBox="1"/>
          <p:nvPr/>
        </p:nvSpPr>
        <p:spPr>
          <a:xfrm>
            <a:off x="513215" y="3676742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B04C1-6F89-9316-CDF3-19EAB44BDAB4}"/>
              </a:ext>
            </a:extLst>
          </p:cNvPr>
          <p:cNvSpPr txBox="1"/>
          <p:nvPr/>
        </p:nvSpPr>
        <p:spPr>
          <a:xfrm>
            <a:off x="461919" y="396992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B55FD-8703-B5FF-9AAC-A278CD0DB046}"/>
              </a:ext>
            </a:extLst>
          </p:cNvPr>
          <p:cNvSpPr txBox="1"/>
          <p:nvPr/>
        </p:nvSpPr>
        <p:spPr>
          <a:xfrm>
            <a:off x="324055" y="4261168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5FFC9-7FE6-5DBE-A864-60E92F486834}"/>
              </a:ext>
            </a:extLst>
          </p:cNvPr>
          <p:cNvSpPr txBox="1"/>
          <p:nvPr/>
        </p:nvSpPr>
        <p:spPr>
          <a:xfrm>
            <a:off x="295201" y="4548258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7DA4-9C1F-B87C-DB9F-FE982B2D6DF8}"/>
              </a:ext>
            </a:extLst>
          </p:cNvPr>
          <p:cNvSpPr txBox="1"/>
          <p:nvPr/>
        </p:nvSpPr>
        <p:spPr>
          <a:xfrm>
            <a:off x="615706" y="4838531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1FCC4-A0FE-871B-EDBC-E55BEF8D7AB2}"/>
              </a:ext>
            </a:extLst>
          </p:cNvPr>
          <p:cNvSpPr txBox="1"/>
          <p:nvPr/>
        </p:nvSpPr>
        <p:spPr>
          <a:xfrm>
            <a:off x="699163" y="512912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E9BFA-26DA-F375-16C9-9AA5068788A6}"/>
              </a:ext>
            </a:extLst>
          </p:cNvPr>
          <p:cNvSpPr txBox="1"/>
          <p:nvPr/>
        </p:nvSpPr>
        <p:spPr>
          <a:xfrm>
            <a:off x="622919" y="5420591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6B8D8-7EBB-05A5-DC60-32E1DACAE453}"/>
              </a:ext>
            </a:extLst>
          </p:cNvPr>
          <p:cNvSpPr txBox="1"/>
          <p:nvPr/>
        </p:nvSpPr>
        <p:spPr>
          <a:xfrm>
            <a:off x="558099" y="570310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2ADEE-444A-CEE5-258D-CFE37AED1EAE}"/>
              </a:ext>
            </a:extLst>
          </p:cNvPr>
          <p:cNvSpPr txBox="1"/>
          <p:nvPr/>
        </p:nvSpPr>
        <p:spPr>
          <a:xfrm>
            <a:off x="682331" y="599332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496B9-792A-19BE-0B67-FAB66108F322}"/>
              </a:ext>
            </a:extLst>
          </p:cNvPr>
          <p:cNvSpPr txBox="1"/>
          <p:nvPr/>
        </p:nvSpPr>
        <p:spPr>
          <a:xfrm>
            <a:off x="517924" y="628820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3E5FB-AC9B-4468-9113-02AF88937138}"/>
              </a:ext>
            </a:extLst>
          </p:cNvPr>
          <p:cNvSpPr txBox="1"/>
          <p:nvPr/>
        </p:nvSpPr>
        <p:spPr>
          <a:xfrm>
            <a:off x="1618749" y="6743342"/>
            <a:ext cx="35689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detections (posterior draws)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3EDD-1A0C-698A-309E-111ABC5E16F6}"/>
              </a:ext>
            </a:extLst>
          </p:cNvPr>
          <p:cNvSpPr txBox="1"/>
          <p:nvPr/>
        </p:nvSpPr>
        <p:spPr>
          <a:xfrm rot="16200000">
            <a:off x="-3299650" y="3382997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90D0B-927F-C0FB-6FC1-FC80667B0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43"/>
          <a:stretch/>
        </p:blipFill>
        <p:spPr>
          <a:xfrm>
            <a:off x="5220462" y="-13467"/>
            <a:ext cx="3582514" cy="6932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6A60D-5075-F04F-1F3C-216ACA339AA7}"/>
              </a:ext>
            </a:extLst>
          </p:cNvPr>
          <p:cNvSpPr txBox="1"/>
          <p:nvPr/>
        </p:nvSpPr>
        <p:spPr>
          <a:xfrm>
            <a:off x="5253209" y="6743342"/>
            <a:ext cx="3549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detections (posterior draws)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44FD-0A1A-A0A9-07CE-55946B1F8878}"/>
              </a:ext>
            </a:extLst>
          </p:cNvPr>
          <p:cNvSpPr txBox="1"/>
          <p:nvPr/>
        </p:nvSpPr>
        <p:spPr>
          <a:xfrm>
            <a:off x="1568472" y="-14244"/>
            <a:ext cx="1385006" cy="27699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A6B67-1702-0DE3-452B-8FD900D0AB2F}"/>
              </a:ext>
            </a:extLst>
          </p:cNvPr>
          <p:cNvSpPr txBox="1"/>
          <p:nvPr/>
        </p:nvSpPr>
        <p:spPr>
          <a:xfrm>
            <a:off x="5199864" y="-19424"/>
            <a:ext cx="1255881" cy="27699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36C19-707C-4C9D-B61E-D0D2FC5CAE5F}"/>
              </a:ext>
            </a:extLst>
          </p:cNvPr>
          <p:cNvSpPr/>
          <p:nvPr/>
        </p:nvSpPr>
        <p:spPr>
          <a:xfrm>
            <a:off x="5187715" y="2399071"/>
            <a:ext cx="3720312" cy="40508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34CB6-3117-2940-A813-7CA4F461BF9F}"/>
              </a:ext>
            </a:extLst>
          </p:cNvPr>
          <p:cNvSpPr/>
          <p:nvPr/>
        </p:nvSpPr>
        <p:spPr>
          <a:xfrm>
            <a:off x="5199864" y="661034"/>
            <a:ext cx="3799673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60CC1-29BA-2567-1BF6-8BAE105B892F}"/>
              </a:ext>
            </a:extLst>
          </p:cNvPr>
          <p:cNvSpPr/>
          <p:nvPr/>
        </p:nvSpPr>
        <p:spPr>
          <a:xfrm>
            <a:off x="1618749" y="2408062"/>
            <a:ext cx="3582514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5A5F7-119B-406C-2D0D-7FEB908B5553}"/>
              </a:ext>
            </a:extLst>
          </p:cNvPr>
          <p:cNvSpPr/>
          <p:nvPr/>
        </p:nvSpPr>
        <p:spPr>
          <a:xfrm>
            <a:off x="1618749" y="3268097"/>
            <a:ext cx="3582514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8F0EAF-A6B2-CFC1-B323-25668656FE1C}"/>
              </a:ext>
            </a:extLst>
          </p:cNvPr>
          <p:cNvSpPr/>
          <p:nvPr/>
        </p:nvSpPr>
        <p:spPr>
          <a:xfrm>
            <a:off x="1612817" y="2988119"/>
            <a:ext cx="3581305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FCC494-7470-77A9-DFA7-A98B88DCAA39}"/>
              </a:ext>
            </a:extLst>
          </p:cNvPr>
          <p:cNvSpPr/>
          <p:nvPr/>
        </p:nvSpPr>
        <p:spPr>
          <a:xfrm>
            <a:off x="1624419" y="6174514"/>
            <a:ext cx="3568005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0D975F-D719-CDA1-6CA5-EF86C9BE820D}"/>
              </a:ext>
            </a:extLst>
          </p:cNvPr>
          <p:cNvSpPr/>
          <p:nvPr/>
        </p:nvSpPr>
        <p:spPr>
          <a:xfrm>
            <a:off x="1612817" y="5308155"/>
            <a:ext cx="3583815" cy="276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FF33F9-6A08-8092-B733-3CC631E7719B}"/>
              </a:ext>
            </a:extLst>
          </p:cNvPr>
          <p:cNvCxnSpPr>
            <a:cxnSpLocks/>
          </p:cNvCxnSpPr>
          <p:nvPr/>
        </p:nvCxnSpPr>
        <p:spPr>
          <a:xfrm flipH="1">
            <a:off x="5187726" y="51987"/>
            <a:ext cx="0" cy="6560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129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10</cp:revision>
  <dcterms:created xsi:type="dcterms:W3CDTF">2022-11-15T01:18:11Z</dcterms:created>
  <dcterms:modified xsi:type="dcterms:W3CDTF">2022-11-15T08:49:49Z</dcterms:modified>
</cp:coreProperties>
</file>