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720"/>
  </p:normalViewPr>
  <p:slideViewPr>
    <p:cSldViewPr snapToGrid="0">
      <p:cViewPr varScale="1">
        <p:scale>
          <a:sx n="138" d="100"/>
          <a:sy n="138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5463" y="1143000"/>
            <a:ext cx="580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3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1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59F5-2C2A-C06B-A4E3-02243063A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69"/>
          <a:stretch/>
        </p:blipFill>
        <p:spPr>
          <a:xfrm>
            <a:off x="0" y="80853"/>
            <a:ext cx="12192000" cy="261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18E91-03FA-B206-29CA-6ADEEA332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578" b="8491"/>
          <a:stretch/>
        </p:blipFill>
        <p:spPr>
          <a:xfrm>
            <a:off x="0" y="3128855"/>
            <a:ext cx="12192000" cy="261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44AF8-0923-D86B-6468-06C27DACC4C5}"/>
              </a:ext>
            </a:extLst>
          </p:cNvPr>
          <p:cNvSpPr txBox="1"/>
          <p:nvPr/>
        </p:nvSpPr>
        <p:spPr>
          <a:xfrm rot="19357041">
            <a:off x="597653" y="582701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61B2-FEA8-7942-DE06-8430C7B8BED6}"/>
              </a:ext>
            </a:extLst>
          </p:cNvPr>
          <p:cNvSpPr txBox="1"/>
          <p:nvPr/>
        </p:nvSpPr>
        <p:spPr>
          <a:xfrm rot="19357041">
            <a:off x="2200482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C9B34-52F8-05FB-F54E-049A649B37FD}"/>
              </a:ext>
            </a:extLst>
          </p:cNvPr>
          <p:cNvSpPr txBox="1"/>
          <p:nvPr/>
        </p:nvSpPr>
        <p:spPr>
          <a:xfrm rot="19357041">
            <a:off x="4061078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38FAA-3FFE-0FCA-EBE8-B0B1DA035354}"/>
              </a:ext>
            </a:extLst>
          </p:cNvPr>
          <p:cNvSpPr txBox="1"/>
          <p:nvPr/>
        </p:nvSpPr>
        <p:spPr>
          <a:xfrm rot="19357041">
            <a:off x="5674416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703E8-76CE-F002-85D4-33F99344549C}"/>
              </a:ext>
            </a:extLst>
          </p:cNvPr>
          <p:cNvSpPr txBox="1"/>
          <p:nvPr/>
        </p:nvSpPr>
        <p:spPr>
          <a:xfrm rot="19357041">
            <a:off x="7639586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24E57-D188-BB70-F395-4FD99FBE2AEF}"/>
              </a:ext>
            </a:extLst>
          </p:cNvPr>
          <p:cNvSpPr txBox="1"/>
          <p:nvPr/>
        </p:nvSpPr>
        <p:spPr>
          <a:xfrm>
            <a:off x="714704" y="6123385"/>
            <a:ext cx="81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9A2F2-4F40-A12A-D420-AECD028F66A9}"/>
              </a:ext>
            </a:extLst>
          </p:cNvPr>
          <p:cNvSpPr txBox="1"/>
          <p:nvPr/>
        </p:nvSpPr>
        <p:spPr>
          <a:xfrm rot="16200000">
            <a:off x="-1051627" y="4346566"/>
            <a:ext cx="249095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4625E-4139-6A98-DB78-EFFBFAAF2930}"/>
              </a:ext>
            </a:extLst>
          </p:cNvPr>
          <p:cNvSpPr txBox="1"/>
          <p:nvPr/>
        </p:nvSpPr>
        <p:spPr>
          <a:xfrm rot="16200000">
            <a:off x="-1049448" y="1335350"/>
            <a:ext cx="249095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C9143-3D5D-08AF-884C-5188854719C1}"/>
              </a:ext>
            </a:extLst>
          </p:cNvPr>
          <p:cNvSpPr txBox="1"/>
          <p:nvPr/>
        </p:nvSpPr>
        <p:spPr>
          <a:xfrm>
            <a:off x="9761082" y="573016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2D379-A9AA-395A-EE6A-733A7226A5F7}"/>
              </a:ext>
            </a:extLst>
          </p:cNvPr>
          <p:cNvSpPr txBox="1"/>
          <p:nvPr/>
        </p:nvSpPr>
        <p:spPr>
          <a:xfrm>
            <a:off x="10829066" y="57301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BC236-546D-8B58-6029-4FCB8B06C6F5}"/>
              </a:ext>
            </a:extLst>
          </p:cNvPr>
          <p:cNvSpPr txBox="1"/>
          <p:nvPr/>
        </p:nvSpPr>
        <p:spPr>
          <a:xfrm>
            <a:off x="9312168" y="6050471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BD685-766C-623C-046F-CCB65B1CAFFF}"/>
              </a:ext>
            </a:extLst>
          </p:cNvPr>
          <p:cNvSpPr txBox="1"/>
          <p:nvPr/>
        </p:nvSpPr>
        <p:spPr>
          <a:xfrm>
            <a:off x="9564416" y="2637497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2393E-B0D7-9493-59EE-D33E887A4B6A}"/>
              </a:ext>
            </a:extLst>
          </p:cNvPr>
          <p:cNvSpPr txBox="1"/>
          <p:nvPr/>
        </p:nvSpPr>
        <p:spPr>
          <a:xfrm>
            <a:off x="10755494" y="2637497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8CB6E-82A9-C860-2884-7D4987E95744}"/>
              </a:ext>
            </a:extLst>
          </p:cNvPr>
          <p:cNvSpPr txBox="1"/>
          <p:nvPr/>
        </p:nvSpPr>
        <p:spPr>
          <a:xfrm>
            <a:off x="9312168" y="2898682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5A2AD-5D87-49BA-EEC1-43B9EB0EE9B0}"/>
              </a:ext>
            </a:extLst>
          </p:cNvPr>
          <p:cNvSpPr txBox="1"/>
          <p:nvPr/>
        </p:nvSpPr>
        <p:spPr>
          <a:xfrm rot="19357041">
            <a:off x="597653" y="27422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ADEA5-DCA8-FBFF-3A74-7B99024049B4}"/>
              </a:ext>
            </a:extLst>
          </p:cNvPr>
          <p:cNvSpPr txBox="1"/>
          <p:nvPr/>
        </p:nvSpPr>
        <p:spPr>
          <a:xfrm rot="19357041">
            <a:off x="2200482" y="274226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0C0E7-48C5-19BB-DE66-14F0D56C578D}"/>
              </a:ext>
            </a:extLst>
          </p:cNvPr>
          <p:cNvSpPr txBox="1"/>
          <p:nvPr/>
        </p:nvSpPr>
        <p:spPr>
          <a:xfrm rot="19357041">
            <a:off x="4061078" y="273253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4767C-1580-63E4-2352-4C54F65992DA}"/>
              </a:ext>
            </a:extLst>
          </p:cNvPr>
          <p:cNvSpPr txBox="1"/>
          <p:nvPr/>
        </p:nvSpPr>
        <p:spPr>
          <a:xfrm rot="19357041">
            <a:off x="5674416" y="273253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7A371-A95A-762F-4C34-9F06B747EEC0}"/>
              </a:ext>
            </a:extLst>
          </p:cNvPr>
          <p:cNvSpPr txBox="1"/>
          <p:nvPr/>
        </p:nvSpPr>
        <p:spPr>
          <a:xfrm rot="19357041">
            <a:off x="7639586" y="274226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FD3FE7-F08C-9F49-0957-A7409E5C021F}"/>
              </a:ext>
            </a:extLst>
          </p:cNvPr>
          <p:cNvSpPr txBox="1"/>
          <p:nvPr/>
        </p:nvSpPr>
        <p:spPr>
          <a:xfrm>
            <a:off x="1067387" y="407035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C7AC1-B71C-0F22-6088-F6475EA39DC5}"/>
              </a:ext>
            </a:extLst>
          </p:cNvPr>
          <p:cNvSpPr txBox="1"/>
          <p:nvPr/>
        </p:nvSpPr>
        <p:spPr>
          <a:xfrm>
            <a:off x="1067387" y="5215578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BD4EE-C749-6853-01AD-973DF5F3CC74}"/>
              </a:ext>
            </a:extLst>
          </p:cNvPr>
          <p:cNvSpPr txBox="1"/>
          <p:nvPr/>
        </p:nvSpPr>
        <p:spPr>
          <a:xfrm>
            <a:off x="714704" y="20150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3A6E0-654E-1D6C-65AF-82E0D688B6F6}"/>
              </a:ext>
            </a:extLst>
          </p:cNvPr>
          <p:cNvSpPr txBox="1"/>
          <p:nvPr/>
        </p:nvSpPr>
        <p:spPr>
          <a:xfrm>
            <a:off x="714704" y="325910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59602-E34C-AAF9-D984-F367C4BB1184}"/>
              </a:ext>
            </a:extLst>
          </p:cNvPr>
          <p:cNvSpPr txBox="1"/>
          <p:nvPr/>
        </p:nvSpPr>
        <p:spPr>
          <a:xfrm>
            <a:off x="9937332" y="14984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70053-AE09-10EF-9295-812B864A91DF}"/>
              </a:ext>
            </a:extLst>
          </p:cNvPr>
          <p:cNvSpPr txBox="1"/>
          <p:nvPr/>
        </p:nvSpPr>
        <p:spPr>
          <a:xfrm>
            <a:off x="11150634" y="1686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8663B-4634-72DD-1FB0-FE3DAE298A94}"/>
              </a:ext>
            </a:extLst>
          </p:cNvPr>
          <p:cNvSpPr txBox="1"/>
          <p:nvPr/>
        </p:nvSpPr>
        <p:spPr>
          <a:xfrm>
            <a:off x="9726523" y="39115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737F4E-C756-C1F1-24F2-CD59E725CA48}"/>
              </a:ext>
            </a:extLst>
          </p:cNvPr>
          <p:cNvSpPr txBox="1"/>
          <p:nvPr/>
        </p:nvSpPr>
        <p:spPr>
          <a:xfrm>
            <a:off x="10083283" y="3175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9A1BBE-13EC-8A7A-EF46-06D9F157C5C2}"/>
              </a:ext>
            </a:extLst>
          </p:cNvPr>
          <p:cNvSpPr txBox="1"/>
          <p:nvPr/>
        </p:nvSpPr>
        <p:spPr>
          <a:xfrm>
            <a:off x="10933335" y="448983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438236-282F-86B5-B17D-1D1E1978DF3E}"/>
              </a:ext>
            </a:extLst>
          </p:cNvPr>
          <p:cNvSpPr txBox="1"/>
          <p:nvPr/>
        </p:nvSpPr>
        <p:spPr>
          <a:xfrm>
            <a:off x="11367580" y="4134255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17B55-5BD6-E02C-6A6D-5421A4724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50" y="426373"/>
            <a:ext cx="8525112" cy="51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4</cp:revision>
  <dcterms:created xsi:type="dcterms:W3CDTF">2022-11-15T08:53:42Z</dcterms:created>
  <dcterms:modified xsi:type="dcterms:W3CDTF">2022-11-15T09:16:00Z</dcterms:modified>
</cp:coreProperties>
</file>