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sldIdLst>
    <p:sldId id="257" r:id="rId2"/>
    <p:sldId id="259" r:id="rId3"/>
    <p:sldId id="258" r:id="rId4"/>
  </p:sldIdLst>
  <p:sldSz cx="1026001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3F6"/>
    <a:srgbClr val="430053"/>
    <a:srgbClr val="F5A6CA"/>
    <a:srgbClr val="BBDF26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03C29-DCFE-F34E-AE9C-F70B41B69290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1143000"/>
            <a:ext cx="4883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61436-9AAE-B943-BED7-9A39C0CD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41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7425" y="1143000"/>
            <a:ext cx="4883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61436-9AAE-B943-BED7-9A39C0CD3B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51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7425" y="1143000"/>
            <a:ext cx="4883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61436-9AAE-B943-BED7-9A39C0CD3B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6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7425" y="1143000"/>
            <a:ext cx="4883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61436-9AAE-B943-BED7-9A39C0CD3B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6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502" y="1060529"/>
            <a:ext cx="7695010" cy="2256061"/>
          </a:xfrm>
        </p:spPr>
        <p:txBody>
          <a:bodyPr anchor="b"/>
          <a:lstStyle>
            <a:lvl1pPr algn="ctr">
              <a:defRPr sz="50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502" y="3403592"/>
            <a:ext cx="7695010" cy="1564542"/>
          </a:xfrm>
        </p:spPr>
        <p:txBody>
          <a:bodyPr/>
          <a:lstStyle>
            <a:lvl1pPr marL="0" indent="0" algn="ctr">
              <a:buNone/>
              <a:defRPr sz="2020"/>
            </a:lvl1pPr>
            <a:lvl2pPr marL="384734" indent="0" algn="ctr">
              <a:buNone/>
              <a:defRPr sz="1683"/>
            </a:lvl2pPr>
            <a:lvl3pPr marL="769468" indent="0" algn="ctr">
              <a:buNone/>
              <a:defRPr sz="1515"/>
            </a:lvl3pPr>
            <a:lvl4pPr marL="1154201" indent="0" algn="ctr">
              <a:buNone/>
              <a:defRPr sz="1346"/>
            </a:lvl4pPr>
            <a:lvl5pPr marL="1538935" indent="0" algn="ctr">
              <a:buNone/>
              <a:defRPr sz="1346"/>
            </a:lvl5pPr>
            <a:lvl6pPr marL="1923669" indent="0" algn="ctr">
              <a:buNone/>
              <a:defRPr sz="1346"/>
            </a:lvl6pPr>
            <a:lvl7pPr marL="2308403" indent="0" algn="ctr">
              <a:buNone/>
              <a:defRPr sz="1346"/>
            </a:lvl7pPr>
            <a:lvl8pPr marL="2693137" indent="0" algn="ctr">
              <a:buNone/>
              <a:defRPr sz="1346"/>
            </a:lvl8pPr>
            <a:lvl9pPr marL="3077870" indent="0" algn="ctr">
              <a:buNone/>
              <a:defRPr sz="134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621-B621-734B-AE66-766581646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F97-BF24-BB4C-8F5C-6F79EF88C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9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621-B621-734B-AE66-766581646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F97-BF24-BB4C-8F5C-6F79EF88C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3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2322" y="345009"/>
            <a:ext cx="2212315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376" y="345009"/>
            <a:ext cx="6508696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621-B621-734B-AE66-766581646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F97-BF24-BB4C-8F5C-6F79EF88C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621-B621-734B-AE66-766581646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F97-BF24-BB4C-8F5C-6F79EF88C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36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32" y="1615545"/>
            <a:ext cx="8849261" cy="2695572"/>
          </a:xfrm>
        </p:spPr>
        <p:txBody>
          <a:bodyPr anchor="b"/>
          <a:lstStyle>
            <a:lvl1pPr>
              <a:defRPr sz="50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32" y="4336618"/>
            <a:ext cx="8849261" cy="1417538"/>
          </a:xfrm>
        </p:spPr>
        <p:txBody>
          <a:bodyPr/>
          <a:lstStyle>
            <a:lvl1pPr marL="0" indent="0">
              <a:buNone/>
              <a:defRPr sz="2020">
                <a:solidFill>
                  <a:schemeClr val="tx1">
                    <a:tint val="75000"/>
                  </a:schemeClr>
                </a:solidFill>
              </a:defRPr>
            </a:lvl1pPr>
            <a:lvl2pPr marL="384734" indent="0">
              <a:buNone/>
              <a:defRPr sz="1683">
                <a:solidFill>
                  <a:schemeClr val="tx1">
                    <a:tint val="75000"/>
                  </a:schemeClr>
                </a:solidFill>
              </a:defRPr>
            </a:lvl2pPr>
            <a:lvl3pPr marL="769468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3pPr>
            <a:lvl4pPr marL="1154201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4pPr>
            <a:lvl5pPr marL="1538935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5pPr>
            <a:lvl6pPr marL="1923669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6pPr>
            <a:lvl7pPr marL="2308403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7pPr>
            <a:lvl8pPr marL="2693137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8pPr>
            <a:lvl9pPr marL="3077870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621-B621-734B-AE66-766581646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F97-BF24-BB4C-8F5C-6F79EF88C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4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376" y="1725046"/>
            <a:ext cx="4360506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131" y="1725046"/>
            <a:ext cx="4360506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621-B621-734B-AE66-766581646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F97-BF24-BB4C-8F5C-6F79EF88C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41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345010"/>
            <a:ext cx="884926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713" y="1588543"/>
            <a:ext cx="4340466" cy="778521"/>
          </a:xfrm>
        </p:spPr>
        <p:txBody>
          <a:bodyPr anchor="b"/>
          <a:lstStyle>
            <a:lvl1pPr marL="0" indent="0">
              <a:buNone/>
              <a:defRPr sz="2020" b="1"/>
            </a:lvl1pPr>
            <a:lvl2pPr marL="384734" indent="0">
              <a:buNone/>
              <a:defRPr sz="1683" b="1"/>
            </a:lvl2pPr>
            <a:lvl3pPr marL="769468" indent="0">
              <a:buNone/>
              <a:defRPr sz="1515" b="1"/>
            </a:lvl3pPr>
            <a:lvl4pPr marL="1154201" indent="0">
              <a:buNone/>
              <a:defRPr sz="1346" b="1"/>
            </a:lvl4pPr>
            <a:lvl5pPr marL="1538935" indent="0">
              <a:buNone/>
              <a:defRPr sz="1346" b="1"/>
            </a:lvl5pPr>
            <a:lvl6pPr marL="1923669" indent="0">
              <a:buNone/>
              <a:defRPr sz="1346" b="1"/>
            </a:lvl6pPr>
            <a:lvl7pPr marL="2308403" indent="0">
              <a:buNone/>
              <a:defRPr sz="1346" b="1"/>
            </a:lvl7pPr>
            <a:lvl8pPr marL="2693137" indent="0">
              <a:buNone/>
              <a:defRPr sz="1346" b="1"/>
            </a:lvl8pPr>
            <a:lvl9pPr marL="3077870" indent="0">
              <a:buNone/>
              <a:defRPr sz="134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13" y="2367064"/>
            <a:ext cx="4340466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4132" y="1588543"/>
            <a:ext cx="4361842" cy="778521"/>
          </a:xfrm>
        </p:spPr>
        <p:txBody>
          <a:bodyPr anchor="b"/>
          <a:lstStyle>
            <a:lvl1pPr marL="0" indent="0">
              <a:buNone/>
              <a:defRPr sz="2020" b="1"/>
            </a:lvl1pPr>
            <a:lvl2pPr marL="384734" indent="0">
              <a:buNone/>
              <a:defRPr sz="1683" b="1"/>
            </a:lvl2pPr>
            <a:lvl3pPr marL="769468" indent="0">
              <a:buNone/>
              <a:defRPr sz="1515" b="1"/>
            </a:lvl3pPr>
            <a:lvl4pPr marL="1154201" indent="0">
              <a:buNone/>
              <a:defRPr sz="1346" b="1"/>
            </a:lvl4pPr>
            <a:lvl5pPr marL="1538935" indent="0">
              <a:buNone/>
              <a:defRPr sz="1346" b="1"/>
            </a:lvl5pPr>
            <a:lvl6pPr marL="1923669" indent="0">
              <a:buNone/>
              <a:defRPr sz="1346" b="1"/>
            </a:lvl6pPr>
            <a:lvl7pPr marL="2308403" indent="0">
              <a:buNone/>
              <a:defRPr sz="1346" b="1"/>
            </a:lvl7pPr>
            <a:lvl8pPr marL="2693137" indent="0">
              <a:buNone/>
              <a:defRPr sz="1346" b="1"/>
            </a:lvl8pPr>
            <a:lvl9pPr marL="3077870" indent="0">
              <a:buNone/>
              <a:defRPr sz="134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4132" y="2367064"/>
            <a:ext cx="4361842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621-B621-734B-AE66-766581646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F97-BF24-BB4C-8F5C-6F79EF88C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00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621-B621-734B-AE66-766581646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F97-BF24-BB4C-8F5C-6F79EF88C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3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621-B621-734B-AE66-766581646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F97-BF24-BB4C-8F5C-6F79EF88C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59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3" y="432012"/>
            <a:ext cx="3309121" cy="1512041"/>
          </a:xfrm>
        </p:spPr>
        <p:txBody>
          <a:bodyPr anchor="b"/>
          <a:lstStyle>
            <a:lvl1pPr>
              <a:defRPr sz="269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42" y="933026"/>
            <a:ext cx="5194132" cy="4605124"/>
          </a:xfrm>
        </p:spPr>
        <p:txBody>
          <a:bodyPr/>
          <a:lstStyle>
            <a:lvl1pPr>
              <a:defRPr sz="2693"/>
            </a:lvl1pPr>
            <a:lvl2pPr>
              <a:defRPr sz="2356"/>
            </a:lvl2pPr>
            <a:lvl3pPr>
              <a:defRPr sz="2020"/>
            </a:lvl3pPr>
            <a:lvl4pPr>
              <a:defRPr sz="1683"/>
            </a:lvl4pPr>
            <a:lvl5pPr>
              <a:defRPr sz="1683"/>
            </a:lvl5pPr>
            <a:lvl6pPr>
              <a:defRPr sz="1683"/>
            </a:lvl6pPr>
            <a:lvl7pPr>
              <a:defRPr sz="1683"/>
            </a:lvl7pPr>
            <a:lvl8pPr>
              <a:defRPr sz="1683"/>
            </a:lvl8pPr>
            <a:lvl9pPr>
              <a:defRPr sz="168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3" y="1944052"/>
            <a:ext cx="3309121" cy="3601598"/>
          </a:xfrm>
        </p:spPr>
        <p:txBody>
          <a:bodyPr/>
          <a:lstStyle>
            <a:lvl1pPr marL="0" indent="0">
              <a:buNone/>
              <a:defRPr sz="1346"/>
            </a:lvl1pPr>
            <a:lvl2pPr marL="384734" indent="0">
              <a:buNone/>
              <a:defRPr sz="1178"/>
            </a:lvl2pPr>
            <a:lvl3pPr marL="769468" indent="0">
              <a:buNone/>
              <a:defRPr sz="1010"/>
            </a:lvl3pPr>
            <a:lvl4pPr marL="1154201" indent="0">
              <a:buNone/>
              <a:defRPr sz="841"/>
            </a:lvl4pPr>
            <a:lvl5pPr marL="1538935" indent="0">
              <a:buNone/>
              <a:defRPr sz="841"/>
            </a:lvl5pPr>
            <a:lvl6pPr marL="1923669" indent="0">
              <a:buNone/>
              <a:defRPr sz="841"/>
            </a:lvl6pPr>
            <a:lvl7pPr marL="2308403" indent="0">
              <a:buNone/>
              <a:defRPr sz="841"/>
            </a:lvl7pPr>
            <a:lvl8pPr marL="2693137" indent="0">
              <a:buNone/>
              <a:defRPr sz="841"/>
            </a:lvl8pPr>
            <a:lvl9pPr marL="3077870" indent="0">
              <a:buNone/>
              <a:defRPr sz="84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621-B621-734B-AE66-766581646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F97-BF24-BB4C-8F5C-6F79EF88C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99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3" y="432012"/>
            <a:ext cx="3309121" cy="1512041"/>
          </a:xfrm>
        </p:spPr>
        <p:txBody>
          <a:bodyPr anchor="b"/>
          <a:lstStyle>
            <a:lvl1pPr>
              <a:defRPr sz="269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1842" y="933026"/>
            <a:ext cx="5194132" cy="4605124"/>
          </a:xfrm>
        </p:spPr>
        <p:txBody>
          <a:bodyPr anchor="t"/>
          <a:lstStyle>
            <a:lvl1pPr marL="0" indent="0">
              <a:buNone/>
              <a:defRPr sz="2693"/>
            </a:lvl1pPr>
            <a:lvl2pPr marL="384734" indent="0">
              <a:buNone/>
              <a:defRPr sz="2356"/>
            </a:lvl2pPr>
            <a:lvl3pPr marL="769468" indent="0">
              <a:buNone/>
              <a:defRPr sz="2020"/>
            </a:lvl3pPr>
            <a:lvl4pPr marL="1154201" indent="0">
              <a:buNone/>
              <a:defRPr sz="1683"/>
            </a:lvl4pPr>
            <a:lvl5pPr marL="1538935" indent="0">
              <a:buNone/>
              <a:defRPr sz="1683"/>
            </a:lvl5pPr>
            <a:lvl6pPr marL="1923669" indent="0">
              <a:buNone/>
              <a:defRPr sz="1683"/>
            </a:lvl6pPr>
            <a:lvl7pPr marL="2308403" indent="0">
              <a:buNone/>
              <a:defRPr sz="1683"/>
            </a:lvl7pPr>
            <a:lvl8pPr marL="2693137" indent="0">
              <a:buNone/>
              <a:defRPr sz="1683"/>
            </a:lvl8pPr>
            <a:lvl9pPr marL="3077870" indent="0">
              <a:buNone/>
              <a:defRPr sz="168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3" y="1944052"/>
            <a:ext cx="3309121" cy="3601598"/>
          </a:xfrm>
        </p:spPr>
        <p:txBody>
          <a:bodyPr/>
          <a:lstStyle>
            <a:lvl1pPr marL="0" indent="0">
              <a:buNone/>
              <a:defRPr sz="1346"/>
            </a:lvl1pPr>
            <a:lvl2pPr marL="384734" indent="0">
              <a:buNone/>
              <a:defRPr sz="1178"/>
            </a:lvl2pPr>
            <a:lvl3pPr marL="769468" indent="0">
              <a:buNone/>
              <a:defRPr sz="1010"/>
            </a:lvl3pPr>
            <a:lvl4pPr marL="1154201" indent="0">
              <a:buNone/>
              <a:defRPr sz="841"/>
            </a:lvl4pPr>
            <a:lvl5pPr marL="1538935" indent="0">
              <a:buNone/>
              <a:defRPr sz="841"/>
            </a:lvl5pPr>
            <a:lvl6pPr marL="1923669" indent="0">
              <a:buNone/>
              <a:defRPr sz="841"/>
            </a:lvl6pPr>
            <a:lvl7pPr marL="2308403" indent="0">
              <a:buNone/>
              <a:defRPr sz="841"/>
            </a:lvl7pPr>
            <a:lvl8pPr marL="2693137" indent="0">
              <a:buNone/>
              <a:defRPr sz="841"/>
            </a:lvl8pPr>
            <a:lvl9pPr marL="3077870" indent="0">
              <a:buNone/>
              <a:defRPr sz="84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621-B621-734B-AE66-766581646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F97-BF24-BB4C-8F5C-6F79EF88C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6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376" y="345010"/>
            <a:ext cx="884926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376" y="1725046"/>
            <a:ext cx="884926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376" y="6006163"/>
            <a:ext cx="230850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1E621-B621-734B-AE66-766581646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8630" y="6006163"/>
            <a:ext cx="346275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6134" y="6006163"/>
            <a:ext cx="230850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0F97-BF24-BB4C-8F5C-6F79EF88C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2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69468" rtl="0" eaLnBrk="1" latinLnBrk="0" hangingPunct="1">
        <a:lnSpc>
          <a:spcPct val="90000"/>
        </a:lnSpc>
        <a:spcBef>
          <a:spcPct val="0"/>
        </a:spcBef>
        <a:buNone/>
        <a:defRPr sz="3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367" indent="-192367" algn="l" defTabSz="769468" rtl="0" eaLnBrk="1" latinLnBrk="0" hangingPunct="1">
        <a:lnSpc>
          <a:spcPct val="90000"/>
        </a:lnSpc>
        <a:spcBef>
          <a:spcPts val="841"/>
        </a:spcBef>
        <a:buFont typeface="Arial" panose="020B0604020202020204" pitchFamily="34" charset="0"/>
        <a:buChar char="•"/>
        <a:defRPr sz="2356" kern="1200">
          <a:solidFill>
            <a:schemeClr val="tx1"/>
          </a:solidFill>
          <a:latin typeface="+mn-lt"/>
          <a:ea typeface="+mn-ea"/>
          <a:cs typeface="+mn-cs"/>
        </a:defRPr>
      </a:lvl1pPr>
      <a:lvl2pPr marL="577101" indent="-192367" algn="l" defTabSz="769468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2pPr>
      <a:lvl3pPr marL="961835" indent="-192367" algn="l" defTabSz="769468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683" kern="1200">
          <a:solidFill>
            <a:schemeClr val="tx1"/>
          </a:solidFill>
          <a:latin typeface="+mn-lt"/>
          <a:ea typeface="+mn-ea"/>
          <a:cs typeface="+mn-cs"/>
        </a:defRPr>
      </a:lvl3pPr>
      <a:lvl4pPr marL="1346568" indent="-192367" algn="l" defTabSz="769468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731302" indent="-192367" algn="l" defTabSz="769468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2116036" indent="-192367" algn="l" defTabSz="769468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500770" indent="-192367" algn="l" defTabSz="769468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885504" indent="-192367" algn="l" defTabSz="769468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270237" indent="-192367" algn="l" defTabSz="769468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9468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84734" algn="l" defTabSz="769468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69468" algn="l" defTabSz="769468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54201" algn="l" defTabSz="769468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38935" algn="l" defTabSz="769468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23669" algn="l" defTabSz="769468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08403" algn="l" defTabSz="769468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693137" algn="l" defTabSz="769468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077870" algn="l" defTabSz="769468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223BAD3-E562-0941-9AE8-89C7C66B552D}"/>
              </a:ext>
            </a:extLst>
          </p:cNvPr>
          <p:cNvGrpSpPr/>
          <p:nvPr/>
        </p:nvGrpSpPr>
        <p:grpSpPr>
          <a:xfrm>
            <a:off x="20473" y="486015"/>
            <a:ext cx="9558696" cy="5935808"/>
            <a:chOff x="1037305" y="605481"/>
            <a:chExt cx="9558696" cy="593580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1C94A2-47AF-6345-8C52-5D1D2587A91B}"/>
                </a:ext>
              </a:extLst>
            </p:cNvPr>
            <p:cNvGrpSpPr/>
            <p:nvPr/>
          </p:nvGrpSpPr>
          <p:grpSpPr>
            <a:xfrm>
              <a:off x="1596000" y="605482"/>
              <a:ext cx="9000000" cy="5400000"/>
              <a:chOff x="1396313" y="457200"/>
              <a:chExt cx="9000000" cy="54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C577555-FB10-C640-9B15-5371038AEA02}"/>
                  </a:ext>
                </a:extLst>
              </p:cNvPr>
              <p:cNvCxnSpPr/>
              <p:nvPr/>
            </p:nvCxnSpPr>
            <p:spPr>
              <a:xfrm>
                <a:off x="1396313" y="457200"/>
                <a:ext cx="0" cy="540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C57EEB0-55FE-3448-BDA8-2CD222580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6313" y="5857200"/>
                <a:ext cx="900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82830D-58D0-C043-ACFE-614B6965271A}"/>
                </a:ext>
              </a:extLst>
            </p:cNvPr>
            <p:cNvSpPr txBox="1"/>
            <p:nvPr/>
          </p:nvSpPr>
          <p:spPr>
            <a:xfrm rot="16200000">
              <a:off x="-1431863" y="3074649"/>
              <a:ext cx="540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Acoustic index value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7E904F-324A-C144-892E-FB7FFC7EBDDA}"/>
                </a:ext>
              </a:extLst>
            </p:cNvPr>
            <p:cNvSpPr txBox="1"/>
            <p:nvPr/>
          </p:nvSpPr>
          <p:spPr>
            <a:xfrm>
              <a:off x="1596001" y="6079624"/>
              <a:ext cx="90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F3B828-3256-1F48-AB7C-E0953DA9F013}"/>
              </a:ext>
            </a:extLst>
          </p:cNvPr>
          <p:cNvCxnSpPr/>
          <p:nvPr/>
        </p:nvCxnSpPr>
        <p:spPr>
          <a:xfrm>
            <a:off x="579168" y="1054424"/>
            <a:ext cx="900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AF96D9-A2EA-9A4A-924E-81FCBF589A50}"/>
              </a:ext>
            </a:extLst>
          </p:cNvPr>
          <p:cNvCxnSpPr/>
          <p:nvPr/>
        </p:nvCxnSpPr>
        <p:spPr>
          <a:xfrm>
            <a:off x="579168" y="1404532"/>
            <a:ext cx="9000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ECD5E4-AA8B-9546-95D8-E20CF9297008}"/>
              </a:ext>
            </a:extLst>
          </p:cNvPr>
          <p:cNvCxnSpPr/>
          <p:nvPr/>
        </p:nvCxnSpPr>
        <p:spPr>
          <a:xfrm>
            <a:off x="579168" y="1775234"/>
            <a:ext cx="900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92FB9E-686C-5846-8680-D9886E19038F}"/>
              </a:ext>
            </a:extLst>
          </p:cNvPr>
          <p:cNvSpPr txBox="1"/>
          <p:nvPr/>
        </p:nvSpPr>
        <p:spPr>
          <a:xfrm>
            <a:off x="4239874" y="77036"/>
            <a:ext cx="1297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Typhoons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45B56A-E5B6-6B47-AF25-875B99563689}"/>
              </a:ext>
            </a:extLst>
          </p:cNvPr>
          <p:cNvSpPr>
            <a:spLocks noChangeAspect="1"/>
          </p:cNvSpPr>
          <p:nvPr/>
        </p:nvSpPr>
        <p:spPr>
          <a:xfrm>
            <a:off x="4059869" y="486016"/>
            <a:ext cx="360000" cy="54000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8DEC0A-BB8D-A348-B01A-664FEB6FBBA8}"/>
              </a:ext>
            </a:extLst>
          </p:cNvPr>
          <p:cNvSpPr>
            <a:spLocks noChangeAspect="1"/>
          </p:cNvSpPr>
          <p:nvPr/>
        </p:nvSpPr>
        <p:spPr>
          <a:xfrm>
            <a:off x="4837393" y="488596"/>
            <a:ext cx="360000" cy="54000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92C9EF8D-ED50-A64D-894C-D3A9756623DA}"/>
              </a:ext>
            </a:extLst>
          </p:cNvPr>
          <p:cNvSpPr/>
          <p:nvPr/>
        </p:nvSpPr>
        <p:spPr>
          <a:xfrm>
            <a:off x="9669078" y="809230"/>
            <a:ext cx="85725" cy="1200141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274380-E228-6740-BFEB-B2300495B626}"/>
              </a:ext>
            </a:extLst>
          </p:cNvPr>
          <p:cNvSpPr txBox="1"/>
          <p:nvPr/>
        </p:nvSpPr>
        <p:spPr>
          <a:xfrm rot="5400000">
            <a:off x="8704231" y="1257969"/>
            <a:ext cx="2568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Temporal invariability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E1D83B-49E5-DF43-A10F-9B2FE43B7886}"/>
              </a:ext>
            </a:extLst>
          </p:cNvPr>
          <p:cNvSpPr txBox="1"/>
          <p:nvPr/>
        </p:nvSpPr>
        <p:spPr>
          <a:xfrm rot="16200000">
            <a:off x="2773723" y="3545541"/>
            <a:ext cx="1329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Reactivity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04CBE4-820F-9847-B12D-4AE3252105DC}"/>
              </a:ext>
            </a:extLst>
          </p:cNvPr>
          <p:cNvCxnSpPr>
            <a:cxnSpLocks/>
          </p:cNvCxnSpPr>
          <p:nvPr/>
        </p:nvCxnSpPr>
        <p:spPr>
          <a:xfrm flipH="1">
            <a:off x="6031761" y="2664221"/>
            <a:ext cx="1777520" cy="1874400"/>
          </a:xfrm>
          <a:prstGeom prst="straightConnector1">
            <a:avLst/>
          </a:prstGeom>
          <a:ln w="57150" cap="flat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DFF5E1-FFC4-584F-B521-1F76FB9556A9}"/>
              </a:ext>
            </a:extLst>
          </p:cNvPr>
          <p:cNvSpPr txBox="1"/>
          <p:nvPr/>
        </p:nvSpPr>
        <p:spPr>
          <a:xfrm rot="18807514">
            <a:off x="5751777" y="3545530"/>
            <a:ext cx="2593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C191013D-6975-2144-823F-63FC6D5F5C40}"/>
              </a:ext>
            </a:extLst>
          </p:cNvPr>
          <p:cNvSpPr/>
          <p:nvPr/>
        </p:nvSpPr>
        <p:spPr>
          <a:xfrm rot="5400000">
            <a:off x="6768747" y="3737538"/>
            <a:ext cx="111362" cy="2226409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003673-D4F8-1547-A12C-9E097FFCDDFF}"/>
              </a:ext>
            </a:extLst>
          </p:cNvPr>
          <p:cNvSpPr txBox="1"/>
          <p:nvPr/>
        </p:nvSpPr>
        <p:spPr>
          <a:xfrm>
            <a:off x="5711075" y="4873543"/>
            <a:ext cx="2225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Recovery time</a:t>
            </a:r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728201AF-DAAB-1245-9634-B899CC39FA02}"/>
              </a:ext>
            </a:extLst>
          </p:cNvPr>
          <p:cNvSpPr/>
          <p:nvPr/>
        </p:nvSpPr>
        <p:spPr>
          <a:xfrm rot="10800000">
            <a:off x="2679848" y="1401955"/>
            <a:ext cx="88668" cy="2949725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CF77D7-CA79-7445-BDED-A0EEFB240CCF}"/>
              </a:ext>
            </a:extLst>
          </p:cNvPr>
          <p:cNvSpPr txBox="1"/>
          <p:nvPr/>
        </p:nvSpPr>
        <p:spPr>
          <a:xfrm rot="16200000">
            <a:off x="994462" y="2676758"/>
            <a:ext cx="2949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Resistance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B8150D-372A-274D-BD4D-F7B2A31B4DD8}"/>
              </a:ext>
            </a:extLst>
          </p:cNvPr>
          <p:cNvCxnSpPr>
            <a:cxnSpLocks/>
          </p:cNvCxnSpPr>
          <p:nvPr/>
        </p:nvCxnSpPr>
        <p:spPr>
          <a:xfrm flipV="1">
            <a:off x="7935509" y="1401951"/>
            <a:ext cx="0" cy="33931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F7933A2-60F0-5F49-9C0C-3043751B17D5}"/>
              </a:ext>
            </a:extLst>
          </p:cNvPr>
          <p:cNvGrpSpPr/>
          <p:nvPr/>
        </p:nvGrpSpPr>
        <p:grpSpPr>
          <a:xfrm>
            <a:off x="591865" y="740836"/>
            <a:ext cx="9042100" cy="3833564"/>
            <a:chOff x="792803" y="860302"/>
            <a:chExt cx="9042100" cy="383356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B564F0D-FDB0-564B-AB76-4A0929D8B8F9}"/>
                </a:ext>
              </a:extLst>
            </p:cNvPr>
            <p:cNvSpPr/>
            <p:nvPr/>
          </p:nvSpPr>
          <p:spPr>
            <a:xfrm>
              <a:off x="792803" y="1079902"/>
              <a:ext cx="3501029" cy="937726"/>
            </a:xfrm>
            <a:custGeom>
              <a:avLst/>
              <a:gdLst>
                <a:gd name="connsiteX0" fmla="*/ 0 w 1904427"/>
                <a:gd name="connsiteY0" fmla="*/ 358597 h 684344"/>
                <a:gd name="connsiteX1" fmla="*/ 103128 w 1904427"/>
                <a:gd name="connsiteY1" fmla="*/ 83589 h 684344"/>
                <a:gd name="connsiteX2" fmla="*/ 185630 w 1904427"/>
                <a:gd name="connsiteY2" fmla="*/ 578603 h 684344"/>
                <a:gd name="connsiteX3" fmla="*/ 275007 w 1904427"/>
                <a:gd name="connsiteY3" fmla="*/ 186717 h 684344"/>
                <a:gd name="connsiteX4" fmla="*/ 364385 w 1904427"/>
                <a:gd name="connsiteY4" fmla="*/ 647355 h 684344"/>
                <a:gd name="connsiteX5" fmla="*/ 446887 w 1904427"/>
                <a:gd name="connsiteY5" fmla="*/ 69839 h 684344"/>
                <a:gd name="connsiteX6" fmla="*/ 529389 w 1904427"/>
                <a:gd name="connsiteY6" fmla="*/ 523602 h 684344"/>
                <a:gd name="connsiteX7" fmla="*/ 591266 w 1904427"/>
                <a:gd name="connsiteY7" fmla="*/ 186717 h 684344"/>
                <a:gd name="connsiteX8" fmla="*/ 701269 w 1904427"/>
                <a:gd name="connsiteY8" fmla="*/ 667980 h 684344"/>
                <a:gd name="connsiteX9" fmla="*/ 763146 w 1904427"/>
                <a:gd name="connsiteY9" fmla="*/ 83589 h 684344"/>
                <a:gd name="connsiteX10" fmla="*/ 852523 w 1904427"/>
                <a:gd name="connsiteY10" fmla="*/ 578603 h 684344"/>
                <a:gd name="connsiteX11" fmla="*/ 921275 w 1904427"/>
                <a:gd name="connsiteY11" fmla="*/ 221093 h 684344"/>
                <a:gd name="connsiteX12" fmla="*/ 996902 w 1904427"/>
                <a:gd name="connsiteY12" fmla="*/ 509851 h 684344"/>
                <a:gd name="connsiteX13" fmla="*/ 1079404 w 1904427"/>
                <a:gd name="connsiteY13" fmla="*/ 282970 h 684344"/>
                <a:gd name="connsiteX14" fmla="*/ 1148156 w 1904427"/>
                <a:gd name="connsiteY14" fmla="*/ 681731 h 684344"/>
                <a:gd name="connsiteX15" fmla="*/ 1216908 w 1904427"/>
                <a:gd name="connsiteY15" fmla="*/ 49214 h 684344"/>
                <a:gd name="connsiteX16" fmla="*/ 1285660 w 1904427"/>
                <a:gd name="connsiteY16" fmla="*/ 585478 h 684344"/>
                <a:gd name="connsiteX17" fmla="*/ 1368162 w 1904427"/>
                <a:gd name="connsiteY17" fmla="*/ 241719 h 684344"/>
                <a:gd name="connsiteX18" fmla="*/ 1436914 w 1904427"/>
                <a:gd name="connsiteY18" fmla="*/ 516726 h 684344"/>
                <a:gd name="connsiteX19" fmla="*/ 1574418 w 1904427"/>
                <a:gd name="connsiteY19" fmla="*/ 1087 h 684344"/>
                <a:gd name="connsiteX20" fmla="*/ 1670670 w 1904427"/>
                <a:gd name="connsiteY20" fmla="*/ 681731 h 684344"/>
                <a:gd name="connsiteX21" fmla="*/ 1746297 w 1904427"/>
                <a:gd name="connsiteY21" fmla="*/ 172967 h 684344"/>
                <a:gd name="connsiteX22" fmla="*/ 1815049 w 1904427"/>
                <a:gd name="connsiteY22" fmla="*/ 592353 h 684344"/>
                <a:gd name="connsiteX23" fmla="*/ 1904427 w 1904427"/>
                <a:gd name="connsiteY23" fmla="*/ 379223 h 684344"/>
                <a:gd name="connsiteX0" fmla="*/ 0 w 1897160"/>
                <a:gd name="connsiteY0" fmla="*/ 358597 h 684344"/>
                <a:gd name="connsiteX1" fmla="*/ 103128 w 1897160"/>
                <a:gd name="connsiteY1" fmla="*/ 83589 h 684344"/>
                <a:gd name="connsiteX2" fmla="*/ 185630 w 1897160"/>
                <a:gd name="connsiteY2" fmla="*/ 578603 h 684344"/>
                <a:gd name="connsiteX3" fmla="*/ 275007 w 1897160"/>
                <a:gd name="connsiteY3" fmla="*/ 186717 h 684344"/>
                <a:gd name="connsiteX4" fmla="*/ 364385 w 1897160"/>
                <a:gd name="connsiteY4" fmla="*/ 647355 h 684344"/>
                <a:gd name="connsiteX5" fmla="*/ 446887 w 1897160"/>
                <a:gd name="connsiteY5" fmla="*/ 69839 h 684344"/>
                <a:gd name="connsiteX6" fmla="*/ 529389 w 1897160"/>
                <a:gd name="connsiteY6" fmla="*/ 523602 h 684344"/>
                <a:gd name="connsiteX7" fmla="*/ 591266 w 1897160"/>
                <a:gd name="connsiteY7" fmla="*/ 186717 h 684344"/>
                <a:gd name="connsiteX8" fmla="*/ 701269 w 1897160"/>
                <a:gd name="connsiteY8" fmla="*/ 667980 h 684344"/>
                <a:gd name="connsiteX9" fmla="*/ 763146 w 1897160"/>
                <a:gd name="connsiteY9" fmla="*/ 83589 h 684344"/>
                <a:gd name="connsiteX10" fmla="*/ 852523 w 1897160"/>
                <a:gd name="connsiteY10" fmla="*/ 578603 h 684344"/>
                <a:gd name="connsiteX11" fmla="*/ 921275 w 1897160"/>
                <a:gd name="connsiteY11" fmla="*/ 221093 h 684344"/>
                <a:gd name="connsiteX12" fmla="*/ 996902 w 1897160"/>
                <a:gd name="connsiteY12" fmla="*/ 509851 h 684344"/>
                <a:gd name="connsiteX13" fmla="*/ 1079404 w 1897160"/>
                <a:gd name="connsiteY13" fmla="*/ 282970 h 684344"/>
                <a:gd name="connsiteX14" fmla="*/ 1148156 w 1897160"/>
                <a:gd name="connsiteY14" fmla="*/ 681731 h 684344"/>
                <a:gd name="connsiteX15" fmla="*/ 1216908 w 1897160"/>
                <a:gd name="connsiteY15" fmla="*/ 49214 h 684344"/>
                <a:gd name="connsiteX16" fmla="*/ 1285660 w 1897160"/>
                <a:gd name="connsiteY16" fmla="*/ 585478 h 684344"/>
                <a:gd name="connsiteX17" fmla="*/ 1368162 w 1897160"/>
                <a:gd name="connsiteY17" fmla="*/ 241719 h 684344"/>
                <a:gd name="connsiteX18" fmla="*/ 1436914 w 1897160"/>
                <a:gd name="connsiteY18" fmla="*/ 516726 h 684344"/>
                <a:gd name="connsiteX19" fmla="*/ 1574418 w 1897160"/>
                <a:gd name="connsiteY19" fmla="*/ 1087 h 684344"/>
                <a:gd name="connsiteX20" fmla="*/ 1670670 w 1897160"/>
                <a:gd name="connsiteY20" fmla="*/ 681731 h 684344"/>
                <a:gd name="connsiteX21" fmla="*/ 1746297 w 1897160"/>
                <a:gd name="connsiteY21" fmla="*/ 172967 h 684344"/>
                <a:gd name="connsiteX22" fmla="*/ 1815049 w 1897160"/>
                <a:gd name="connsiteY22" fmla="*/ 592353 h 684344"/>
                <a:gd name="connsiteX23" fmla="*/ 1897160 w 1897160"/>
                <a:gd name="connsiteY23" fmla="*/ 364502 h 684344"/>
                <a:gd name="connsiteX0" fmla="*/ 0 w 1897160"/>
                <a:gd name="connsiteY0" fmla="*/ 358597 h 684344"/>
                <a:gd name="connsiteX1" fmla="*/ 103128 w 1897160"/>
                <a:gd name="connsiteY1" fmla="*/ 83589 h 684344"/>
                <a:gd name="connsiteX2" fmla="*/ 185630 w 1897160"/>
                <a:gd name="connsiteY2" fmla="*/ 578603 h 684344"/>
                <a:gd name="connsiteX3" fmla="*/ 275007 w 1897160"/>
                <a:gd name="connsiteY3" fmla="*/ 186717 h 684344"/>
                <a:gd name="connsiteX4" fmla="*/ 364385 w 1897160"/>
                <a:gd name="connsiteY4" fmla="*/ 647355 h 684344"/>
                <a:gd name="connsiteX5" fmla="*/ 446887 w 1897160"/>
                <a:gd name="connsiteY5" fmla="*/ 69839 h 684344"/>
                <a:gd name="connsiteX6" fmla="*/ 529389 w 1897160"/>
                <a:gd name="connsiteY6" fmla="*/ 523602 h 684344"/>
                <a:gd name="connsiteX7" fmla="*/ 591266 w 1897160"/>
                <a:gd name="connsiteY7" fmla="*/ 186717 h 684344"/>
                <a:gd name="connsiteX8" fmla="*/ 701269 w 1897160"/>
                <a:gd name="connsiteY8" fmla="*/ 667980 h 684344"/>
                <a:gd name="connsiteX9" fmla="*/ 763146 w 1897160"/>
                <a:gd name="connsiteY9" fmla="*/ 83589 h 684344"/>
                <a:gd name="connsiteX10" fmla="*/ 852523 w 1897160"/>
                <a:gd name="connsiteY10" fmla="*/ 578603 h 684344"/>
                <a:gd name="connsiteX11" fmla="*/ 921275 w 1897160"/>
                <a:gd name="connsiteY11" fmla="*/ 221093 h 684344"/>
                <a:gd name="connsiteX12" fmla="*/ 996902 w 1897160"/>
                <a:gd name="connsiteY12" fmla="*/ 509851 h 684344"/>
                <a:gd name="connsiteX13" fmla="*/ 1079404 w 1897160"/>
                <a:gd name="connsiteY13" fmla="*/ 282970 h 684344"/>
                <a:gd name="connsiteX14" fmla="*/ 1148156 w 1897160"/>
                <a:gd name="connsiteY14" fmla="*/ 681731 h 684344"/>
                <a:gd name="connsiteX15" fmla="*/ 1216908 w 1897160"/>
                <a:gd name="connsiteY15" fmla="*/ 49214 h 684344"/>
                <a:gd name="connsiteX16" fmla="*/ 1285660 w 1897160"/>
                <a:gd name="connsiteY16" fmla="*/ 585478 h 684344"/>
                <a:gd name="connsiteX17" fmla="*/ 1368162 w 1897160"/>
                <a:gd name="connsiteY17" fmla="*/ 241719 h 684344"/>
                <a:gd name="connsiteX18" fmla="*/ 1436914 w 1897160"/>
                <a:gd name="connsiteY18" fmla="*/ 516726 h 684344"/>
                <a:gd name="connsiteX19" fmla="*/ 1574418 w 1897160"/>
                <a:gd name="connsiteY19" fmla="*/ 1087 h 684344"/>
                <a:gd name="connsiteX20" fmla="*/ 1670670 w 1897160"/>
                <a:gd name="connsiteY20" fmla="*/ 681731 h 684344"/>
                <a:gd name="connsiteX21" fmla="*/ 1746297 w 1897160"/>
                <a:gd name="connsiteY21" fmla="*/ 172967 h 684344"/>
                <a:gd name="connsiteX22" fmla="*/ 1815049 w 1897160"/>
                <a:gd name="connsiteY22" fmla="*/ 592353 h 684344"/>
                <a:gd name="connsiteX23" fmla="*/ 1897160 w 1897160"/>
                <a:gd name="connsiteY23" fmla="*/ 364502 h 684344"/>
                <a:gd name="connsiteX0" fmla="*/ 0 w 1900592"/>
                <a:gd name="connsiteY0" fmla="*/ 358597 h 684344"/>
                <a:gd name="connsiteX1" fmla="*/ 103128 w 1900592"/>
                <a:gd name="connsiteY1" fmla="*/ 83589 h 684344"/>
                <a:gd name="connsiteX2" fmla="*/ 185630 w 1900592"/>
                <a:gd name="connsiteY2" fmla="*/ 578603 h 684344"/>
                <a:gd name="connsiteX3" fmla="*/ 275007 w 1900592"/>
                <a:gd name="connsiteY3" fmla="*/ 186717 h 684344"/>
                <a:gd name="connsiteX4" fmla="*/ 364385 w 1900592"/>
                <a:gd name="connsiteY4" fmla="*/ 647355 h 684344"/>
                <a:gd name="connsiteX5" fmla="*/ 446887 w 1900592"/>
                <a:gd name="connsiteY5" fmla="*/ 69839 h 684344"/>
                <a:gd name="connsiteX6" fmla="*/ 529389 w 1900592"/>
                <a:gd name="connsiteY6" fmla="*/ 523602 h 684344"/>
                <a:gd name="connsiteX7" fmla="*/ 591266 w 1900592"/>
                <a:gd name="connsiteY7" fmla="*/ 186717 h 684344"/>
                <a:gd name="connsiteX8" fmla="*/ 701269 w 1900592"/>
                <a:gd name="connsiteY8" fmla="*/ 667980 h 684344"/>
                <a:gd name="connsiteX9" fmla="*/ 763146 w 1900592"/>
                <a:gd name="connsiteY9" fmla="*/ 83589 h 684344"/>
                <a:gd name="connsiteX10" fmla="*/ 852523 w 1900592"/>
                <a:gd name="connsiteY10" fmla="*/ 578603 h 684344"/>
                <a:gd name="connsiteX11" fmla="*/ 921275 w 1900592"/>
                <a:gd name="connsiteY11" fmla="*/ 221093 h 684344"/>
                <a:gd name="connsiteX12" fmla="*/ 996902 w 1900592"/>
                <a:gd name="connsiteY12" fmla="*/ 509851 h 684344"/>
                <a:gd name="connsiteX13" fmla="*/ 1079404 w 1900592"/>
                <a:gd name="connsiteY13" fmla="*/ 282970 h 684344"/>
                <a:gd name="connsiteX14" fmla="*/ 1148156 w 1900592"/>
                <a:gd name="connsiteY14" fmla="*/ 681731 h 684344"/>
                <a:gd name="connsiteX15" fmla="*/ 1216908 w 1900592"/>
                <a:gd name="connsiteY15" fmla="*/ 49214 h 684344"/>
                <a:gd name="connsiteX16" fmla="*/ 1285660 w 1900592"/>
                <a:gd name="connsiteY16" fmla="*/ 585478 h 684344"/>
                <a:gd name="connsiteX17" fmla="*/ 1368162 w 1900592"/>
                <a:gd name="connsiteY17" fmla="*/ 241719 h 684344"/>
                <a:gd name="connsiteX18" fmla="*/ 1436914 w 1900592"/>
                <a:gd name="connsiteY18" fmla="*/ 516726 h 684344"/>
                <a:gd name="connsiteX19" fmla="*/ 1574418 w 1900592"/>
                <a:gd name="connsiteY19" fmla="*/ 1087 h 684344"/>
                <a:gd name="connsiteX20" fmla="*/ 1670670 w 1900592"/>
                <a:gd name="connsiteY20" fmla="*/ 681731 h 684344"/>
                <a:gd name="connsiteX21" fmla="*/ 1746297 w 1900592"/>
                <a:gd name="connsiteY21" fmla="*/ 172967 h 684344"/>
                <a:gd name="connsiteX22" fmla="*/ 1815049 w 1900592"/>
                <a:gd name="connsiteY22" fmla="*/ 592353 h 684344"/>
                <a:gd name="connsiteX23" fmla="*/ 1900592 w 1900592"/>
                <a:gd name="connsiteY23" fmla="*/ 371453 h 684344"/>
                <a:gd name="connsiteX0" fmla="*/ 0 w 1900592"/>
                <a:gd name="connsiteY0" fmla="*/ 358597 h 684344"/>
                <a:gd name="connsiteX1" fmla="*/ 103128 w 1900592"/>
                <a:gd name="connsiteY1" fmla="*/ 83589 h 684344"/>
                <a:gd name="connsiteX2" fmla="*/ 185630 w 1900592"/>
                <a:gd name="connsiteY2" fmla="*/ 578603 h 684344"/>
                <a:gd name="connsiteX3" fmla="*/ 275007 w 1900592"/>
                <a:gd name="connsiteY3" fmla="*/ 186717 h 684344"/>
                <a:gd name="connsiteX4" fmla="*/ 364385 w 1900592"/>
                <a:gd name="connsiteY4" fmla="*/ 647355 h 684344"/>
                <a:gd name="connsiteX5" fmla="*/ 446887 w 1900592"/>
                <a:gd name="connsiteY5" fmla="*/ 69839 h 684344"/>
                <a:gd name="connsiteX6" fmla="*/ 529389 w 1900592"/>
                <a:gd name="connsiteY6" fmla="*/ 523602 h 684344"/>
                <a:gd name="connsiteX7" fmla="*/ 591266 w 1900592"/>
                <a:gd name="connsiteY7" fmla="*/ 186717 h 684344"/>
                <a:gd name="connsiteX8" fmla="*/ 701269 w 1900592"/>
                <a:gd name="connsiteY8" fmla="*/ 667980 h 684344"/>
                <a:gd name="connsiteX9" fmla="*/ 763146 w 1900592"/>
                <a:gd name="connsiteY9" fmla="*/ 83589 h 684344"/>
                <a:gd name="connsiteX10" fmla="*/ 852523 w 1900592"/>
                <a:gd name="connsiteY10" fmla="*/ 578603 h 684344"/>
                <a:gd name="connsiteX11" fmla="*/ 921275 w 1900592"/>
                <a:gd name="connsiteY11" fmla="*/ 221093 h 684344"/>
                <a:gd name="connsiteX12" fmla="*/ 996902 w 1900592"/>
                <a:gd name="connsiteY12" fmla="*/ 509851 h 684344"/>
                <a:gd name="connsiteX13" fmla="*/ 1079404 w 1900592"/>
                <a:gd name="connsiteY13" fmla="*/ 282970 h 684344"/>
                <a:gd name="connsiteX14" fmla="*/ 1148156 w 1900592"/>
                <a:gd name="connsiteY14" fmla="*/ 681731 h 684344"/>
                <a:gd name="connsiteX15" fmla="*/ 1216908 w 1900592"/>
                <a:gd name="connsiteY15" fmla="*/ 49214 h 684344"/>
                <a:gd name="connsiteX16" fmla="*/ 1285660 w 1900592"/>
                <a:gd name="connsiteY16" fmla="*/ 585478 h 684344"/>
                <a:gd name="connsiteX17" fmla="*/ 1368162 w 1900592"/>
                <a:gd name="connsiteY17" fmla="*/ 241719 h 684344"/>
                <a:gd name="connsiteX18" fmla="*/ 1436914 w 1900592"/>
                <a:gd name="connsiteY18" fmla="*/ 516726 h 684344"/>
                <a:gd name="connsiteX19" fmla="*/ 1574418 w 1900592"/>
                <a:gd name="connsiteY19" fmla="*/ 1087 h 684344"/>
                <a:gd name="connsiteX20" fmla="*/ 1670670 w 1900592"/>
                <a:gd name="connsiteY20" fmla="*/ 681731 h 684344"/>
                <a:gd name="connsiteX21" fmla="*/ 1746297 w 1900592"/>
                <a:gd name="connsiteY21" fmla="*/ 172967 h 684344"/>
                <a:gd name="connsiteX22" fmla="*/ 1815049 w 1900592"/>
                <a:gd name="connsiteY22" fmla="*/ 592353 h 684344"/>
                <a:gd name="connsiteX23" fmla="*/ 1900592 w 1900592"/>
                <a:gd name="connsiteY23" fmla="*/ 371453 h 684344"/>
                <a:gd name="connsiteX0" fmla="*/ 0 w 1892013"/>
                <a:gd name="connsiteY0" fmla="*/ 358597 h 684344"/>
                <a:gd name="connsiteX1" fmla="*/ 103128 w 1892013"/>
                <a:gd name="connsiteY1" fmla="*/ 83589 h 684344"/>
                <a:gd name="connsiteX2" fmla="*/ 185630 w 1892013"/>
                <a:gd name="connsiteY2" fmla="*/ 578603 h 684344"/>
                <a:gd name="connsiteX3" fmla="*/ 275007 w 1892013"/>
                <a:gd name="connsiteY3" fmla="*/ 186717 h 684344"/>
                <a:gd name="connsiteX4" fmla="*/ 364385 w 1892013"/>
                <a:gd name="connsiteY4" fmla="*/ 647355 h 684344"/>
                <a:gd name="connsiteX5" fmla="*/ 446887 w 1892013"/>
                <a:gd name="connsiteY5" fmla="*/ 69839 h 684344"/>
                <a:gd name="connsiteX6" fmla="*/ 529389 w 1892013"/>
                <a:gd name="connsiteY6" fmla="*/ 523602 h 684344"/>
                <a:gd name="connsiteX7" fmla="*/ 591266 w 1892013"/>
                <a:gd name="connsiteY7" fmla="*/ 186717 h 684344"/>
                <a:gd name="connsiteX8" fmla="*/ 701269 w 1892013"/>
                <a:gd name="connsiteY8" fmla="*/ 667980 h 684344"/>
                <a:gd name="connsiteX9" fmla="*/ 763146 w 1892013"/>
                <a:gd name="connsiteY9" fmla="*/ 83589 h 684344"/>
                <a:gd name="connsiteX10" fmla="*/ 852523 w 1892013"/>
                <a:gd name="connsiteY10" fmla="*/ 578603 h 684344"/>
                <a:gd name="connsiteX11" fmla="*/ 921275 w 1892013"/>
                <a:gd name="connsiteY11" fmla="*/ 221093 h 684344"/>
                <a:gd name="connsiteX12" fmla="*/ 996902 w 1892013"/>
                <a:gd name="connsiteY12" fmla="*/ 509851 h 684344"/>
                <a:gd name="connsiteX13" fmla="*/ 1079404 w 1892013"/>
                <a:gd name="connsiteY13" fmla="*/ 282970 h 684344"/>
                <a:gd name="connsiteX14" fmla="*/ 1148156 w 1892013"/>
                <a:gd name="connsiteY14" fmla="*/ 681731 h 684344"/>
                <a:gd name="connsiteX15" fmla="*/ 1216908 w 1892013"/>
                <a:gd name="connsiteY15" fmla="*/ 49214 h 684344"/>
                <a:gd name="connsiteX16" fmla="*/ 1285660 w 1892013"/>
                <a:gd name="connsiteY16" fmla="*/ 585478 h 684344"/>
                <a:gd name="connsiteX17" fmla="*/ 1368162 w 1892013"/>
                <a:gd name="connsiteY17" fmla="*/ 241719 h 684344"/>
                <a:gd name="connsiteX18" fmla="*/ 1436914 w 1892013"/>
                <a:gd name="connsiteY18" fmla="*/ 516726 h 684344"/>
                <a:gd name="connsiteX19" fmla="*/ 1574418 w 1892013"/>
                <a:gd name="connsiteY19" fmla="*/ 1087 h 684344"/>
                <a:gd name="connsiteX20" fmla="*/ 1670670 w 1892013"/>
                <a:gd name="connsiteY20" fmla="*/ 681731 h 684344"/>
                <a:gd name="connsiteX21" fmla="*/ 1746297 w 1892013"/>
                <a:gd name="connsiteY21" fmla="*/ 172967 h 684344"/>
                <a:gd name="connsiteX22" fmla="*/ 1815049 w 1892013"/>
                <a:gd name="connsiteY22" fmla="*/ 592353 h 684344"/>
                <a:gd name="connsiteX23" fmla="*/ 1892013 w 1892013"/>
                <a:gd name="connsiteY23" fmla="*/ 385355 h 684344"/>
                <a:gd name="connsiteX0" fmla="*/ 0 w 1892013"/>
                <a:gd name="connsiteY0" fmla="*/ 358597 h 684344"/>
                <a:gd name="connsiteX1" fmla="*/ 103128 w 1892013"/>
                <a:gd name="connsiteY1" fmla="*/ 83589 h 684344"/>
                <a:gd name="connsiteX2" fmla="*/ 185630 w 1892013"/>
                <a:gd name="connsiteY2" fmla="*/ 578603 h 684344"/>
                <a:gd name="connsiteX3" fmla="*/ 275007 w 1892013"/>
                <a:gd name="connsiteY3" fmla="*/ 186717 h 684344"/>
                <a:gd name="connsiteX4" fmla="*/ 364385 w 1892013"/>
                <a:gd name="connsiteY4" fmla="*/ 647355 h 684344"/>
                <a:gd name="connsiteX5" fmla="*/ 446887 w 1892013"/>
                <a:gd name="connsiteY5" fmla="*/ 69839 h 684344"/>
                <a:gd name="connsiteX6" fmla="*/ 529389 w 1892013"/>
                <a:gd name="connsiteY6" fmla="*/ 523602 h 684344"/>
                <a:gd name="connsiteX7" fmla="*/ 591266 w 1892013"/>
                <a:gd name="connsiteY7" fmla="*/ 186717 h 684344"/>
                <a:gd name="connsiteX8" fmla="*/ 701269 w 1892013"/>
                <a:gd name="connsiteY8" fmla="*/ 667980 h 684344"/>
                <a:gd name="connsiteX9" fmla="*/ 763146 w 1892013"/>
                <a:gd name="connsiteY9" fmla="*/ 83589 h 684344"/>
                <a:gd name="connsiteX10" fmla="*/ 852523 w 1892013"/>
                <a:gd name="connsiteY10" fmla="*/ 578603 h 684344"/>
                <a:gd name="connsiteX11" fmla="*/ 921275 w 1892013"/>
                <a:gd name="connsiteY11" fmla="*/ 221093 h 684344"/>
                <a:gd name="connsiteX12" fmla="*/ 996902 w 1892013"/>
                <a:gd name="connsiteY12" fmla="*/ 509851 h 684344"/>
                <a:gd name="connsiteX13" fmla="*/ 1079404 w 1892013"/>
                <a:gd name="connsiteY13" fmla="*/ 282970 h 684344"/>
                <a:gd name="connsiteX14" fmla="*/ 1148156 w 1892013"/>
                <a:gd name="connsiteY14" fmla="*/ 681731 h 684344"/>
                <a:gd name="connsiteX15" fmla="*/ 1216908 w 1892013"/>
                <a:gd name="connsiteY15" fmla="*/ 49214 h 684344"/>
                <a:gd name="connsiteX16" fmla="*/ 1285660 w 1892013"/>
                <a:gd name="connsiteY16" fmla="*/ 585478 h 684344"/>
                <a:gd name="connsiteX17" fmla="*/ 1368162 w 1892013"/>
                <a:gd name="connsiteY17" fmla="*/ 241719 h 684344"/>
                <a:gd name="connsiteX18" fmla="*/ 1436914 w 1892013"/>
                <a:gd name="connsiteY18" fmla="*/ 516726 h 684344"/>
                <a:gd name="connsiteX19" fmla="*/ 1574418 w 1892013"/>
                <a:gd name="connsiteY19" fmla="*/ 1087 h 684344"/>
                <a:gd name="connsiteX20" fmla="*/ 1670670 w 1892013"/>
                <a:gd name="connsiteY20" fmla="*/ 681731 h 684344"/>
                <a:gd name="connsiteX21" fmla="*/ 1746297 w 1892013"/>
                <a:gd name="connsiteY21" fmla="*/ 172967 h 684344"/>
                <a:gd name="connsiteX22" fmla="*/ 1815049 w 1892013"/>
                <a:gd name="connsiteY22" fmla="*/ 592353 h 684344"/>
                <a:gd name="connsiteX23" fmla="*/ 1892013 w 1892013"/>
                <a:gd name="connsiteY23" fmla="*/ 385355 h 684344"/>
                <a:gd name="connsiteX0" fmla="*/ 0 w 1892013"/>
                <a:gd name="connsiteY0" fmla="*/ 358597 h 684344"/>
                <a:gd name="connsiteX1" fmla="*/ 103128 w 1892013"/>
                <a:gd name="connsiteY1" fmla="*/ 83589 h 684344"/>
                <a:gd name="connsiteX2" fmla="*/ 185630 w 1892013"/>
                <a:gd name="connsiteY2" fmla="*/ 578603 h 684344"/>
                <a:gd name="connsiteX3" fmla="*/ 275007 w 1892013"/>
                <a:gd name="connsiteY3" fmla="*/ 186717 h 684344"/>
                <a:gd name="connsiteX4" fmla="*/ 364385 w 1892013"/>
                <a:gd name="connsiteY4" fmla="*/ 647355 h 684344"/>
                <a:gd name="connsiteX5" fmla="*/ 446887 w 1892013"/>
                <a:gd name="connsiteY5" fmla="*/ 69839 h 684344"/>
                <a:gd name="connsiteX6" fmla="*/ 529389 w 1892013"/>
                <a:gd name="connsiteY6" fmla="*/ 523602 h 684344"/>
                <a:gd name="connsiteX7" fmla="*/ 591266 w 1892013"/>
                <a:gd name="connsiteY7" fmla="*/ 186717 h 684344"/>
                <a:gd name="connsiteX8" fmla="*/ 701269 w 1892013"/>
                <a:gd name="connsiteY8" fmla="*/ 667980 h 684344"/>
                <a:gd name="connsiteX9" fmla="*/ 763146 w 1892013"/>
                <a:gd name="connsiteY9" fmla="*/ 83589 h 684344"/>
                <a:gd name="connsiteX10" fmla="*/ 852523 w 1892013"/>
                <a:gd name="connsiteY10" fmla="*/ 578603 h 684344"/>
                <a:gd name="connsiteX11" fmla="*/ 921275 w 1892013"/>
                <a:gd name="connsiteY11" fmla="*/ 221093 h 684344"/>
                <a:gd name="connsiteX12" fmla="*/ 996902 w 1892013"/>
                <a:gd name="connsiteY12" fmla="*/ 509851 h 684344"/>
                <a:gd name="connsiteX13" fmla="*/ 1079404 w 1892013"/>
                <a:gd name="connsiteY13" fmla="*/ 282970 h 684344"/>
                <a:gd name="connsiteX14" fmla="*/ 1148156 w 1892013"/>
                <a:gd name="connsiteY14" fmla="*/ 681731 h 684344"/>
                <a:gd name="connsiteX15" fmla="*/ 1216908 w 1892013"/>
                <a:gd name="connsiteY15" fmla="*/ 49214 h 684344"/>
                <a:gd name="connsiteX16" fmla="*/ 1285660 w 1892013"/>
                <a:gd name="connsiteY16" fmla="*/ 585478 h 684344"/>
                <a:gd name="connsiteX17" fmla="*/ 1368162 w 1892013"/>
                <a:gd name="connsiteY17" fmla="*/ 241719 h 684344"/>
                <a:gd name="connsiteX18" fmla="*/ 1436914 w 1892013"/>
                <a:gd name="connsiteY18" fmla="*/ 516726 h 684344"/>
                <a:gd name="connsiteX19" fmla="*/ 1574418 w 1892013"/>
                <a:gd name="connsiteY19" fmla="*/ 1087 h 684344"/>
                <a:gd name="connsiteX20" fmla="*/ 1670670 w 1892013"/>
                <a:gd name="connsiteY20" fmla="*/ 681731 h 684344"/>
                <a:gd name="connsiteX21" fmla="*/ 1746297 w 1892013"/>
                <a:gd name="connsiteY21" fmla="*/ 172967 h 684344"/>
                <a:gd name="connsiteX22" fmla="*/ 1815049 w 1892013"/>
                <a:gd name="connsiteY22" fmla="*/ 592353 h 684344"/>
                <a:gd name="connsiteX23" fmla="*/ 1892013 w 1892013"/>
                <a:gd name="connsiteY23" fmla="*/ 385355 h 68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2013" h="684344">
                  <a:moveTo>
                    <a:pt x="0" y="358597"/>
                  </a:moveTo>
                  <a:cubicBezTo>
                    <a:pt x="36095" y="202759"/>
                    <a:pt x="72190" y="46921"/>
                    <a:pt x="103128" y="83589"/>
                  </a:cubicBezTo>
                  <a:cubicBezTo>
                    <a:pt x="134066" y="120257"/>
                    <a:pt x="156984" y="561415"/>
                    <a:pt x="185630" y="578603"/>
                  </a:cubicBezTo>
                  <a:cubicBezTo>
                    <a:pt x="214276" y="595791"/>
                    <a:pt x="245215" y="175258"/>
                    <a:pt x="275007" y="186717"/>
                  </a:cubicBezTo>
                  <a:cubicBezTo>
                    <a:pt x="304799" y="198176"/>
                    <a:pt x="335738" y="666835"/>
                    <a:pt x="364385" y="647355"/>
                  </a:cubicBezTo>
                  <a:cubicBezTo>
                    <a:pt x="393032" y="627875"/>
                    <a:pt x="419386" y="90464"/>
                    <a:pt x="446887" y="69839"/>
                  </a:cubicBezTo>
                  <a:cubicBezTo>
                    <a:pt x="474388" y="49213"/>
                    <a:pt x="505326" y="504122"/>
                    <a:pt x="529389" y="523602"/>
                  </a:cubicBezTo>
                  <a:cubicBezTo>
                    <a:pt x="553452" y="543082"/>
                    <a:pt x="562619" y="162654"/>
                    <a:pt x="591266" y="186717"/>
                  </a:cubicBezTo>
                  <a:cubicBezTo>
                    <a:pt x="619913" y="210780"/>
                    <a:pt x="672622" y="685168"/>
                    <a:pt x="701269" y="667980"/>
                  </a:cubicBezTo>
                  <a:cubicBezTo>
                    <a:pt x="729916" y="650792"/>
                    <a:pt x="737937" y="98485"/>
                    <a:pt x="763146" y="83589"/>
                  </a:cubicBezTo>
                  <a:cubicBezTo>
                    <a:pt x="788355" y="68693"/>
                    <a:pt x="826168" y="555686"/>
                    <a:pt x="852523" y="578603"/>
                  </a:cubicBezTo>
                  <a:cubicBezTo>
                    <a:pt x="878878" y="601520"/>
                    <a:pt x="897212" y="232552"/>
                    <a:pt x="921275" y="221093"/>
                  </a:cubicBezTo>
                  <a:cubicBezTo>
                    <a:pt x="945338" y="209634"/>
                    <a:pt x="970547" y="499538"/>
                    <a:pt x="996902" y="509851"/>
                  </a:cubicBezTo>
                  <a:cubicBezTo>
                    <a:pt x="1023257" y="520164"/>
                    <a:pt x="1054195" y="254323"/>
                    <a:pt x="1079404" y="282970"/>
                  </a:cubicBezTo>
                  <a:cubicBezTo>
                    <a:pt x="1104613" y="311617"/>
                    <a:pt x="1125239" y="720690"/>
                    <a:pt x="1148156" y="681731"/>
                  </a:cubicBezTo>
                  <a:cubicBezTo>
                    <a:pt x="1171073" y="642772"/>
                    <a:pt x="1193991" y="65256"/>
                    <a:pt x="1216908" y="49214"/>
                  </a:cubicBezTo>
                  <a:cubicBezTo>
                    <a:pt x="1239825" y="33172"/>
                    <a:pt x="1260451" y="553394"/>
                    <a:pt x="1285660" y="585478"/>
                  </a:cubicBezTo>
                  <a:cubicBezTo>
                    <a:pt x="1310869" y="617562"/>
                    <a:pt x="1342953" y="253178"/>
                    <a:pt x="1368162" y="241719"/>
                  </a:cubicBezTo>
                  <a:cubicBezTo>
                    <a:pt x="1393371" y="230260"/>
                    <a:pt x="1402538" y="556831"/>
                    <a:pt x="1436914" y="516726"/>
                  </a:cubicBezTo>
                  <a:cubicBezTo>
                    <a:pt x="1471290" y="476621"/>
                    <a:pt x="1535459" y="-26414"/>
                    <a:pt x="1574418" y="1087"/>
                  </a:cubicBezTo>
                  <a:cubicBezTo>
                    <a:pt x="1613377" y="28588"/>
                    <a:pt x="1642024" y="653084"/>
                    <a:pt x="1670670" y="681731"/>
                  </a:cubicBezTo>
                  <a:cubicBezTo>
                    <a:pt x="1699316" y="710378"/>
                    <a:pt x="1722234" y="187863"/>
                    <a:pt x="1746297" y="172967"/>
                  </a:cubicBezTo>
                  <a:cubicBezTo>
                    <a:pt x="1770360" y="158071"/>
                    <a:pt x="1788694" y="557977"/>
                    <a:pt x="1815049" y="592353"/>
                  </a:cubicBezTo>
                  <a:cubicBezTo>
                    <a:pt x="1841404" y="626729"/>
                    <a:pt x="1822149" y="351683"/>
                    <a:pt x="1892013" y="385355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30053"/>
                </a:solidFill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AEB944F-0445-FD4C-8584-86AEFF35426F}"/>
                </a:ext>
              </a:extLst>
            </p:cNvPr>
            <p:cNvSpPr/>
            <p:nvPr/>
          </p:nvSpPr>
          <p:spPr>
            <a:xfrm>
              <a:off x="4275230" y="1604683"/>
              <a:ext cx="735043" cy="3089183"/>
            </a:xfrm>
            <a:custGeom>
              <a:avLst/>
              <a:gdLst>
                <a:gd name="connsiteX0" fmla="*/ 0 w 3576320"/>
                <a:gd name="connsiteY0" fmla="*/ 0 h 1879627"/>
                <a:gd name="connsiteX1" fmla="*/ 132080 w 3576320"/>
                <a:gd name="connsiteY1" fmla="*/ 1371600 h 1879627"/>
                <a:gd name="connsiteX2" fmla="*/ 528320 w 3576320"/>
                <a:gd name="connsiteY2" fmla="*/ 1879600 h 1879627"/>
                <a:gd name="connsiteX3" fmla="*/ 1168400 w 3576320"/>
                <a:gd name="connsiteY3" fmla="*/ 1391920 h 1879627"/>
                <a:gd name="connsiteX4" fmla="*/ 1971040 w 3576320"/>
                <a:gd name="connsiteY4" fmla="*/ 822960 h 1879627"/>
                <a:gd name="connsiteX5" fmla="*/ 2905760 w 3576320"/>
                <a:gd name="connsiteY5" fmla="*/ 345440 h 1879627"/>
                <a:gd name="connsiteX6" fmla="*/ 3576320 w 3576320"/>
                <a:gd name="connsiteY6" fmla="*/ 0 h 1879627"/>
                <a:gd name="connsiteX0" fmla="*/ 0 w 4141002"/>
                <a:gd name="connsiteY0" fmla="*/ 0 h 1879627"/>
                <a:gd name="connsiteX1" fmla="*/ 132080 w 4141002"/>
                <a:gd name="connsiteY1" fmla="*/ 1371600 h 1879627"/>
                <a:gd name="connsiteX2" fmla="*/ 528320 w 4141002"/>
                <a:gd name="connsiteY2" fmla="*/ 1879600 h 1879627"/>
                <a:gd name="connsiteX3" fmla="*/ 1168400 w 4141002"/>
                <a:gd name="connsiteY3" fmla="*/ 1391920 h 1879627"/>
                <a:gd name="connsiteX4" fmla="*/ 1971040 w 4141002"/>
                <a:gd name="connsiteY4" fmla="*/ 822960 h 1879627"/>
                <a:gd name="connsiteX5" fmla="*/ 2905760 w 4141002"/>
                <a:gd name="connsiteY5" fmla="*/ 345440 h 1879627"/>
                <a:gd name="connsiteX6" fmla="*/ 4141002 w 4141002"/>
                <a:gd name="connsiteY6" fmla="*/ 80373 h 1879627"/>
                <a:gd name="connsiteX0" fmla="*/ 0 w 4141002"/>
                <a:gd name="connsiteY0" fmla="*/ 0 h 1879627"/>
                <a:gd name="connsiteX1" fmla="*/ 132080 w 4141002"/>
                <a:gd name="connsiteY1" fmla="*/ 1371600 h 1879627"/>
                <a:gd name="connsiteX2" fmla="*/ 528320 w 4141002"/>
                <a:gd name="connsiteY2" fmla="*/ 1879600 h 1879627"/>
                <a:gd name="connsiteX3" fmla="*/ 1168400 w 4141002"/>
                <a:gd name="connsiteY3" fmla="*/ 1391920 h 1879627"/>
                <a:gd name="connsiteX4" fmla="*/ 1971040 w 4141002"/>
                <a:gd name="connsiteY4" fmla="*/ 822960 h 1879627"/>
                <a:gd name="connsiteX5" fmla="*/ 2952818 w 4141002"/>
                <a:gd name="connsiteY5" fmla="*/ 506187 h 1879627"/>
                <a:gd name="connsiteX6" fmla="*/ 4141002 w 4141002"/>
                <a:gd name="connsiteY6" fmla="*/ 80373 h 1879627"/>
                <a:gd name="connsiteX0" fmla="*/ 0 w 4141002"/>
                <a:gd name="connsiteY0" fmla="*/ 0 h 1879624"/>
                <a:gd name="connsiteX1" fmla="*/ 132080 w 4141002"/>
                <a:gd name="connsiteY1" fmla="*/ 1371600 h 1879624"/>
                <a:gd name="connsiteX2" fmla="*/ 528320 w 4141002"/>
                <a:gd name="connsiteY2" fmla="*/ 1879600 h 1879624"/>
                <a:gd name="connsiteX3" fmla="*/ 1168400 w 4141002"/>
                <a:gd name="connsiteY3" fmla="*/ 1391920 h 1879624"/>
                <a:gd name="connsiteX4" fmla="*/ 2018097 w 4141002"/>
                <a:gd name="connsiteY4" fmla="*/ 1019428 h 1879624"/>
                <a:gd name="connsiteX5" fmla="*/ 2952818 w 4141002"/>
                <a:gd name="connsiteY5" fmla="*/ 506187 h 1879624"/>
                <a:gd name="connsiteX6" fmla="*/ 4141002 w 4141002"/>
                <a:gd name="connsiteY6" fmla="*/ 80373 h 1879624"/>
                <a:gd name="connsiteX0" fmla="*/ 0 w 4141002"/>
                <a:gd name="connsiteY0" fmla="*/ 0 h 1882479"/>
                <a:gd name="connsiteX1" fmla="*/ 132080 w 4141002"/>
                <a:gd name="connsiteY1" fmla="*/ 1371600 h 1882479"/>
                <a:gd name="connsiteX2" fmla="*/ 528320 w 4141002"/>
                <a:gd name="connsiteY2" fmla="*/ 1879600 h 1882479"/>
                <a:gd name="connsiteX3" fmla="*/ 1450743 w 4141002"/>
                <a:gd name="connsiteY3" fmla="*/ 1552667 h 1882479"/>
                <a:gd name="connsiteX4" fmla="*/ 2018097 w 4141002"/>
                <a:gd name="connsiteY4" fmla="*/ 1019428 h 1882479"/>
                <a:gd name="connsiteX5" fmla="*/ 2952818 w 4141002"/>
                <a:gd name="connsiteY5" fmla="*/ 506187 h 1882479"/>
                <a:gd name="connsiteX6" fmla="*/ 4141002 w 4141002"/>
                <a:gd name="connsiteY6" fmla="*/ 80373 h 1882479"/>
                <a:gd name="connsiteX0" fmla="*/ 0 w 4141002"/>
                <a:gd name="connsiteY0" fmla="*/ 0 h 1882462"/>
                <a:gd name="connsiteX1" fmla="*/ 132080 w 4141002"/>
                <a:gd name="connsiteY1" fmla="*/ 1371600 h 1882462"/>
                <a:gd name="connsiteX2" fmla="*/ 528320 w 4141002"/>
                <a:gd name="connsiteY2" fmla="*/ 1879600 h 1882462"/>
                <a:gd name="connsiteX3" fmla="*/ 1450743 w 4141002"/>
                <a:gd name="connsiteY3" fmla="*/ 1552667 h 1882462"/>
                <a:gd name="connsiteX4" fmla="*/ 2300438 w 4141002"/>
                <a:gd name="connsiteY4" fmla="*/ 1028357 h 1882462"/>
                <a:gd name="connsiteX5" fmla="*/ 2952818 w 4141002"/>
                <a:gd name="connsiteY5" fmla="*/ 506187 h 1882462"/>
                <a:gd name="connsiteX6" fmla="*/ 4141002 w 4141002"/>
                <a:gd name="connsiteY6" fmla="*/ 80373 h 1882462"/>
                <a:gd name="connsiteX0" fmla="*/ 0 w 4141002"/>
                <a:gd name="connsiteY0" fmla="*/ 0 h 1882462"/>
                <a:gd name="connsiteX1" fmla="*/ 132080 w 4141002"/>
                <a:gd name="connsiteY1" fmla="*/ 1371600 h 1882462"/>
                <a:gd name="connsiteX2" fmla="*/ 528320 w 4141002"/>
                <a:gd name="connsiteY2" fmla="*/ 1879600 h 1882462"/>
                <a:gd name="connsiteX3" fmla="*/ 1450743 w 4141002"/>
                <a:gd name="connsiteY3" fmla="*/ 1552667 h 1882462"/>
                <a:gd name="connsiteX4" fmla="*/ 2300438 w 4141002"/>
                <a:gd name="connsiteY4" fmla="*/ 1028357 h 1882462"/>
                <a:gd name="connsiteX5" fmla="*/ 3282217 w 4141002"/>
                <a:gd name="connsiteY5" fmla="*/ 541908 h 1882462"/>
                <a:gd name="connsiteX6" fmla="*/ 4141002 w 4141002"/>
                <a:gd name="connsiteY6" fmla="*/ 80373 h 1882462"/>
                <a:gd name="connsiteX0" fmla="*/ 0 w 4141002"/>
                <a:gd name="connsiteY0" fmla="*/ 0 h 1882462"/>
                <a:gd name="connsiteX1" fmla="*/ 132080 w 4141002"/>
                <a:gd name="connsiteY1" fmla="*/ 1371600 h 1882462"/>
                <a:gd name="connsiteX2" fmla="*/ 528320 w 4141002"/>
                <a:gd name="connsiteY2" fmla="*/ 1879600 h 1882462"/>
                <a:gd name="connsiteX3" fmla="*/ 1450743 w 4141002"/>
                <a:gd name="connsiteY3" fmla="*/ 1552667 h 1882462"/>
                <a:gd name="connsiteX4" fmla="*/ 2300438 w 4141002"/>
                <a:gd name="connsiteY4" fmla="*/ 1028357 h 1882462"/>
                <a:gd name="connsiteX5" fmla="*/ 3093993 w 4141002"/>
                <a:gd name="connsiteY5" fmla="*/ 443673 h 1882462"/>
                <a:gd name="connsiteX6" fmla="*/ 4141002 w 4141002"/>
                <a:gd name="connsiteY6" fmla="*/ 80373 h 1882462"/>
                <a:gd name="connsiteX0" fmla="*/ 0 w 4141002"/>
                <a:gd name="connsiteY0" fmla="*/ 0 h 1882644"/>
                <a:gd name="connsiteX1" fmla="*/ 132080 w 4141002"/>
                <a:gd name="connsiteY1" fmla="*/ 1371600 h 1882644"/>
                <a:gd name="connsiteX2" fmla="*/ 528320 w 4141002"/>
                <a:gd name="connsiteY2" fmla="*/ 1879600 h 1882644"/>
                <a:gd name="connsiteX3" fmla="*/ 1450743 w 4141002"/>
                <a:gd name="connsiteY3" fmla="*/ 1552667 h 1882644"/>
                <a:gd name="connsiteX4" fmla="*/ 1971043 w 4141002"/>
                <a:gd name="connsiteY4" fmla="*/ 939053 h 1882644"/>
                <a:gd name="connsiteX5" fmla="*/ 3093993 w 4141002"/>
                <a:gd name="connsiteY5" fmla="*/ 443673 h 1882644"/>
                <a:gd name="connsiteX6" fmla="*/ 4141002 w 4141002"/>
                <a:gd name="connsiteY6" fmla="*/ 80373 h 1882644"/>
                <a:gd name="connsiteX0" fmla="*/ 0 w 4141002"/>
                <a:gd name="connsiteY0" fmla="*/ 0 h 1881642"/>
                <a:gd name="connsiteX1" fmla="*/ 132080 w 4141002"/>
                <a:gd name="connsiteY1" fmla="*/ 1371600 h 1881642"/>
                <a:gd name="connsiteX2" fmla="*/ 528320 w 4141002"/>
                <a:gd name="connsiteY2" fmla="*/ 1879600 h 1881642"/>
                <a:gd name="connsiteX3" fmla="*/ 1168403 w 4141002"/>
                <a:gd name="connsiteY3" fmla="*/ 1525876 h 1881642"/>
                <a:gd name="connsiteX4" fmla="*/ 1971043 w 4141002"/>
                <a:gd name="connsiteY4" fmla="*/ 939053 h 1881642"/>
                <a:gd name="connsiteX5" fmla="*/ 3093993 w 4141002"/>
                <a:gd name="connsiteY5" fmla="*/ 443673 h 1881642"/>
                <a:gd name="connsiteX6" fmla="*/ 4141002 w 4141002"/>
                <a:gd name="connsiteY6" fmla="*/ 80373 h 1881642"/>
                <a:gd name="connsiteX0" fmla="*/ 0 w 4141002"/>
                <a:gd name="connsiteY0" fmla="*/ 0 h 1881852"/>
                <a:gd name="connsiteX1" fmla="*/ 414421 w 4141002"/>
                <a:gd name="connsiteY1" fmla="*/ 1363018 h 1881852"/>
                <a:gd name="connsiteX2" fmla="*/ 528320 w 4141002"/>
                <a:gd name="connsiteY2" fmla="*/ 1879600 h 1881852"/>
                <a:gd name="connsiteX3" fmla="*/ 1168403 w 4141002"/>
                <a:gd name="connsiteY3" fmla="*/ 1525876 h 1881852"/>
                <a:gd name="connsiteX4" fmla="*/ 1971043 w 4141002"/>
                <a:gd name="connsiteY4" fmla="*/ 939053 h 1881852"/>
                <a:gd name="connsiteX5" fmla="*/ 3093993 w 4141002"/>
                <a:gd name="connsiteY5" fmla="*/ 443673 h 1881852"/>
                <a:gd name="connsiteX6" fmla="*/ 4141002 w 4141002"/>
                <a:gd name="connsiteY6" fmla="*/ 80373 h 1881852"/>
                <a:gd name="connsiteX0" fmla="*/ 0 w 4141002"/>
                <a:gd name="connsiteY0" fmla="*/ 0 h 1873337"/>
                <a:gd name="connsiteX1" fmla="*/ 414421 w 4141002"/>
                <a:gd name="connsiteY1" fmla="*/ 1363018 h 1873337"/>
                <a:gd name="connsiteX2" fmla="*/ 857719 w 4141002"/>
                <a:gd name="connsiteY2" fmla="*/ 1871018 h 1873337"/>
                <a:gd name="connsiteX3" fmla="*/ 1168403 w 4141002"/>
                <a:gd name="connsiteY3" fmla="*/ 1525876 h 1873337"/>
                <a:gd name="connsiteX4" fmla="*/ 1971043 w 4141002"/>
                <a:gd name="connsiteY4" fmla="*/ 939053 h 1873337"/>
                <a:gd name="connsiteX5" fmla="*/ 3093993 w 4141002"/>
                <a:gd name="connsiteY5" fmla="*/ 443673 h 1873337"/>
                <a:gd name="connsiteX6" fmla="*/ 4141002 w 4141002"/>
                <a:gd name="connsiteY6" fmla="*/ 80373 h 1873337"/>
                <a:gd name="connsiteX0" fmla="*/ 0 w 4141002"/>
                <a:gd name="connsiteY0" fmla="*/ 0 h 1872785"/>
                <a:gd name="connsiteX1" fmla="*/ 414421 w 4141002"/>
                <a:gd name="connsiteY1" fmla="*/ 1363018 h 1872785"/>
                <a:gd name="connsiteX2" fmla="*/ 857719 w 4141002"/>
                <a:gd name="connsiteY2" fmla="*/ 1871018 h 1872785"/>
                <a:gd name="connsiteX3" fmla="*/ 1686031 w 4141002"/>
                <a:gd name="connsiteY3" fmla="*/ 1508712 h 1872785"/>
                <a:gd name="connsiteX4" fmla="*/ 1971043 w 4141002"/>
                <a:gd name="connsiteY4" fmla="*/ 939053 h 1872785"/>
                <a:gd name="connsiteX5" fmla="*/ 3093993 w 4141002"/>
                <a:gd name="connsiteY5" fmla="*/ 443673 h 1872785"/>
                <a:gd name="connsiteX6" fmla="*/ 4141002 w 4141002"/>
                <a:gd name="connsiteY6" fmla="*/ 80373 h 1872785"/>
                <a:gd name="connsiteX0" fmla="*/ 0 w 4141002"/>
                <a:gd name="connsiteY0" fmla="*/ 0 h 1872482"/>
                <a:gd name="connsiteX1" fmla="*/ 414421 w 4141002"/>
                <a:gd name="connsiteY1" fmla="*/ 1363018 h 1872482"/>
                <a:gd name="connsiteX2" fmla="*/ 857719 w 4141002"/>
                <a:gd name="connsiteY2" fmla="*/ 1871018 h 1872482"/>
                <a:gd name="connsiteX3" fmla="*/ 1686031 w 4141002"/>
                <a:gd name="connsiteY3" fmla="*/ 1508712 h 1872482"/>
                <a:gd name="connsiteX4" fmla="*/ 2347502 w 4141002"/>
                <a:gd name="connsiteY4" fmla="*/ 1256571 h 1872482"/>
                <a:gd name="connsiteX5" fmla="*/ 3093993 w 4141002"/>
                <a:gd name="connsiteY5" fmla="*/ 443673 h 1872482"/>
                <a:gd name="connsiteX6" fmla="*/ 4141002 w 4141002"/>
                <a:gd name="connsiteY6" fmla="*/ 80373 h 1872482"/>
                <a:gd name="connsiteX0" fmla="*/ 0 w 4141002"/>
                <a:gd name="connsiteY0" fmla="*/ 0 h 1872482"/>
                <a:gd name="connsiteX1" fmla="*/ 414421 w 4141002"/>
                <a:gd name="connsiteY1" fmla="*/ 1363018 h 1872482"/>
                <a:gd name="connsiteX2" fmla="*/ 857719 w 4141002"/>
                <a:gd name="connsiteY2" fmla="*/ 1871018 h 1872482"/>
                <a:gd name="connsiteX3" fmla="*/ 1686031 w 4141002"/>
                <a:gd name="connsiteY3" fmla="*/ 1508712 h 1872482"/>
                <a:gd name="connsiteX4" fmla="*/ 2347502 w 4141002"/>
                <a:gd name="connsiteY4" fmla="*/ 1256571 h 1872482"/>
                <a:gd name="connsiteX5" fmla="*/ 3093993 w 4141002"/>
                <a:gd name="connsiteY5" fmla="*/ 443673 h 1872482"/>
                <a:gd name="connsiteX6" fmla="*/ 4141002 w 4141002"/>
                <a:gd name="connsiteY6" fmla="*/ 80373 h 1872482"/>
                <a:gd name="connsiteX0" fmla="*/ 0 w 4141002"/>
                <a:gd name="connsiteY0" fmla="*/ 0 h 1872482"/>
                <a:gd name="connsiteX1" fmla="*/ 414421 w 4141002"/>
                <a:gd name="connsiteY1" fmla="*/ 1363018 h 1872482"/>
                <a:gd name="connsiteX2" fmla="*/ 857719 w 4141002"/>
                <a:gd name="connsiteY2" fmla="*/ 1871018 h 1872482"/>
                <a:gd name="connsiteX3" fmla="*/ 1686031 w 4141002"/>
                <a:gd name="connsiteY3" fmla="*/ 1508712 h 1872482"/>
                <a:gd name="connsiteX4" fmla="*/ 2347502 w 4141002"/>
                <a:gd name="connsiteY4" fmla="*/ 1256571 h 1872482"/>
                <a:gd name="connsiteX5" fmla="*/ 2952823 w 4141002"/>
                <a:gd name="connsiteY5" fmla="*/ 915661 h 1872482"/>
                <a:gd name="connsiteX6" fmla="*/ 4141002 w 4141002"/>
                <a:gd name="connsiteY6" fmla="*/ 80373 h 1872482"/>
                <a:gd name="connsiteX0" fmla="*/ 0 w 3952773"/>
                <a:gd name="connsiteY0" fmla="*/ 0 h 1872482"/>
                <a:gd name="connsiteX1" fmla="*/ 414421 w 3952773"/>
                <a:gd name="connsiteY1" fmla="*/ 1363018 h 1872482"/>
                <a:gd name="connsiteX2" fmla="*/ 857719 w 3952773"/>
                <a:gd name="connsiteY2" fmla="*/ 1871018 h 1872482"/>
                <a:gd name="connsiteX3" fmla="*/ 1686031 w 3952773"/>
                <a:gd name="connsiteY3" fmla="*/ 1508712 h 1872482"/>
                <a:gd name="connsiteX4" fmla="*/ 2347502 w 3952773"/>
                <a:gd name="connsiteY4" fmla="*/ 1256571 h 1872482"/>
                <a:gd name="connsiteX5" fmla="*/ 2952823 w 3952773"/>
                <a:gd name="connsiteY5" fmla="*/ 915661 h 1872482"/>
                <a:gd name="connsiteX6" fmla="*/ 3952773 w 3952773"/>
                <a:gd name="connsiteY6" fmla="*/ 526615 h 1872482"/>
                <a:gd name="connsiteX0" fmla="*/ 0 w 4002714"/>
                <a:gd name="connsiteY0" fmla="*/ 0 h 1872482"/>
                <a:gd name="connsiteX1" fmla="*/ 414421 w 4002714"/>
                <a:gd name="connsiteY1" fmla="*/ 1363018 h 1872482"/>
                <a:gd name="connsiteX2" fmla="*/ 857719 w 4002714"/>
                <a:gd name="connsiteY2" fmla="*/ 1871018 h 1872482"/>
                <a:gd name="connsiteX3" fmla="*/ 1686031 w 4002714"/>
                <a:gd name="connsiteY3" fmla="*/ 1508712 h 1872482"/>
                <a:gd name="connsiteX4" fmla="*/ 2347502 w 4002714"/>
                <a:gd name="connsiteY4" fmla="*/ 1256571 h 1872482"/>
                <a:gd name="connsiteX5" fmla="*/ 2952823 w 4002714"/>
                <a:gd name="connsiteY5" fmla="*/ 915661 h 1872482"/>
                <a:gd name="connsiteX6" fmla="*/ 4002714 w 4002714"/>
                <a:gd name="connsiteY6" fmla="*/ 492289 h 1872482"/>
                <a:gd name="connsiteX0" fmla="*/ 0 w 4002714"/>
                <a:gd name="connsiteY0" fmla="*/ 0 h 1872482"/>
                <a:gd name="connsiteX1" fmla="*/ 414421 w 4002714"/>
                <a:gd name="connsiteY1" fmla="*/ 1363018 h 1872482"/>
                <a:gd name="connsiteX2" fmla="*/ 857719 w 4002714"/>
                <a:gd name="connsiteY2" fmla="*/ 1871018 h 1872482"/>
                <a:gd name="connsiteX3" fmla="*/ 1686031 w 4002714"/>
                <a:gd name="connsiteY3" fmla="*/ 1508712 h 1872482"/>
                <a:gd name="connsiteX4" fmla="*/ 2347502 w 4002714"/>
                <a:gd name="connsiteY4" fmla="*/ 1256571 h 1872482"/>
                <a:gd name="connsiteX5" fmla="*/ 2721774 w 4002714"/>
                <a:gd name="connsiteY5" fmla="*/ 1085356 h 1872482"/>
                <a:gd name="connsiteX6" fmla="*/ 2952823 w 4002714"/>
                <a:gd name="connsiteY6" fmla="*/ 915661 h 1872482"/>
                <a:gd name="connsiteX7" fmla="*/ 4002714 w 4002714"/>
                <a:gd name="connsiteY7" fmla="*/ 492289 h 1872482"/>
                <a:gd name="connsiteX0" fmla="*/ 0 w 4002714"/>
                <a:gd name="connsiteY0" fmla="*/ 0 h 1872482"/>
                <a:gd name="connsiteX1" fmla="*/ 414421 w 4002714"/>
                <a:gd name="connsiteY1" fmla="*/ 1363018 h 1872482"/>
                <a:gd name="connsiteX2" fmla="*/ 857719 w 4002714"/>
                <a:gd name="connsiteY2" fmla="*/ 1871018 h 1872482"/>
                <a:gd name="connsiteX3" fmla="*/ 1686031 w 4002714"/>
                <a:gd name="connsiteY3" fmla="*/ 1508712 h 1872482"/>
                <a:gd name="connsiteX4" fmla="*/ 2347502 w 4002714"/>
                <a:gd name="connsiteY4" fmla="*/ 1256571 h 1872482"/>
                <a:gd name="connsiteX5" fmla="*/ 2293083 w 4002714"/>
                <a:gd name="connsiteY5" fmla="*/ 1028065 h 1872482"/>
                <a:gd name="connsiteX6" fmla="*/ 2952823 w 4002714"/>
                <a:gd name="connsiteY6" fmla="*/ 915661 h 1872482"/>
                <a:gd name="connsiteX7" fmla="*/ 4002714 w 4002714"/>
                <a:gd name="connsiteY7" fmla="*/ 492289 h 1872482"/>
                <a:gd name="connsiteX0" fmla="*/ 0 w 4002714"/>
                <a:gd name="connsiteY0" fmla="*/ 0 h 1872482"/>
                <a:gd name="connsiteX1" fmla="*/ 414421 w 4002714"/>
                <a:gd name="connsiteY1" fmla="*/ 1363018 h 1872482"/>
                <a:gd name="connsiteX2" fmla="*/ 857719 w 4002714"/>
                <a:gd name="connsiteY2" fmla="*/ 1871018 h 1872482"/>
                <a:gd name="connsiteX3" fmla="*/ 1686031 w 4002714"/>
                <a:gd name="connsiteY3" fmla="*/ 1508712 h 1872482"/>
                <a:gd name="connsiteX4" fmla="*/ 2347502 w 4002714"/>
                <a:gd name="connsiteY4" fmla="*/ 1256571 h 1872482"/>
                <a:gd name="connsiteX5" fmla="*/ 2293083 w 4002714"/>
                <a:gd name="connsiteY5" fmla="*/ 1028065 h 1872482"/>
                <a:gd name="connsiteX6" fmla="*/ 3429141 w 4002714"/>
                <a:gd name="connsiteY6" fmla="*/ 866555 h 1872482"/>
                <a:gd name="connsiteX7" fmla="*/ 4002714 w 4002714"/>
                <a:gd name="connsiteY7" fmla="*/ 492289 h 1872482"/>
                <a:gd name="connsiteX0" fmla="*/ 0 w 4002714"/>
                <a:gd name="connsiteY0" fmla="*/ 0 h 1872432"/>
                <a:gd name="connsiteX1" fmla="*/ 414421 w 4002714"/>
                <a:gd name="connsiteY1" fmla="*/ 1363018 h 1872432"/>
                <a:gd name="connsiteX2" fmla="*/ 857719 w 4002714"/>
                <a:gd name="connsiteY2" fmla="*/ 1871018 h 1872432"/>
                <a:gd name="connsiteX3" fmla="*/ 1686031 w 4002714"/>
                <a:gd name="connsiteY3" fmla="*/ 1508712 h 1872432"/>
                <a:gd name="connsiteX4" fmla="*/ 2395136 w 4002714"/>
                <a:gd name="connsiteY4" fmla="*/ 1322045 h 1872432"/>
                <a:gd name="connsiteX5" fmla="*/ 2293083 w 4002714"/>
                <a:gd name="connsiteY5" fmla="*/ 1028065 h 1872432"/>
                <a:gd name="connsiteX6" fmla="*/ 3429141 w 4002714"/>
                <a:gd name="connsiteY6" fmla="*/ 866555 h 1872432"/>
                <a:gd name="connsiteX7" fmla="*/ 4002714 w 4002714"/>
                <a:gd name="connsiteY7" fmla="*/ 492289 h 1872432"/>
                <a:gd name="connsiteX0" fmla="*/ 0 w 4002714"/>
                <a:gd name="connsiteY0" fmla="*/ 0 h 1872432"/>
                <a:gd name="connsiteX1" fmla="*/ 414421 w 4002714"/>
                <a:gd name="connsiteY1" fmla="*/ 1363018 h 1872432"/>
                <a:gd name="connsiteX2" fmla="*/ 857719 w 4002714"/>
                <a:gd name="connsiteY2" fmla="*/ 1871018 h 1872432"/>
                <a:gd name="connsiteX3" fmla="*/ 1686031 w 4002714"/>
                <a:gd name="connsiteY3" fmla="*/ 1508712 h 1872432"/>
                <a:gd name="connsiteX4" fmla="*/ 2395136 w 4002714"/>
                <a:gd name="connsiteY4" fmla="*/ 1322045 h 1872432"/>
                <a:gd name="connsiteX5" fmla="*/ 2674145 w 4002714"/>
                <a:gd name="connsiteY5" fmla="*/ 1011696 h 1872432"/>
                <a:gd name="connsiteX6" fmla="*/ 3429141 w 4002714"/>
                <a:gd name="connsiteY6" fmla="*/ 866555 h 1872432"/>
                <a:gd name="connsiteX7" fmla="*/ 4002714 w 4002714"/>
                <a:gd name="connsiteY7" fmla="*/ 492289 h 1872432"/>
                <a:gd name="connsiteX0" fmla="*/ 32006 w 4034720"/>
                <a:gd name="connsiteY0" fmla="*/ 0 h 1872432"/>
                <a:gd name="connsiteX1" fmla="*/ 30329 w 4034720"/>
                <a:gd name="connsiteY1" fmla="*/ 386802 h 1872432"/>
                <a:gd name="connsiteX2" fmla="*/ 446427 w 4034720"/>
                <a:gd name="connsiteY2" fmla="*/ 1363018 h 1872432"/>
                <a:gd name="connsiteX3" fmla="*/ 889725 w 4034720"/>
                <a:gd name="connsiteY3" fmla="*/ 1871018 h 1872432"/>
                <a:gd name="connsiteX4" fmla="*/ 1718037 w 4034720"/>
                <a:gd name="connsiteY4" fmla="*/ 1508712 h 1872432"/>
                <a:gd name="connsiteX5" fmla="*/ 2427142 w 4034720"/>
                <a:gd name="connsiteY5" fmla="*/ 1322045 h 1872432"/>
                <a:gd name="connsiteX6" fmla="*/ 2706151 w 4034720"/>
                <a:gd name="connsiteY6" fmla="*/ 1011696 h 1872432"/>
                <a:gd name="connsiteX7" fmla="*/ 3461147 w 4034720"/>
                <a:gd name="connsiteY7" fmla="*/ 866555 h 1872432"/>
                <a:gd name="connsiteX8" fmla="*/ 4034720 w 4034720"/>
                <a:gd name="connsiteY8" fmla="*/ 492289 h 1872432"/>
                <a:gd name="connsiteX0" fmla="*/ 235336 w 4238050"/>
                <a:gd name="connsiteY0" fmla="*/ 0 h 1872432"/>
                <a:gd name="connsiteX1" fmla="*/ 233659 w 4238050"/>
                <a:gd name="connsiteY1" fmla="*/ 386802 h 1872432"/>
                <a:gd name="connsiteX2" fmla="*/ 649757 w 4238050"/>
                <a:gd name="connsiteY2" fmla="*/ 1363018 h 1872432"/>
                <a:gd name="connsiteX3" fmla="*/ 1093055 w 4238050"/>
                <a:gd name="connsiteY3" fmla="*/ 1871018 h 1872432"/>
                <a:gd name="connsiteX4" fmla="*/ 1921367 w 4238050"/>
                <a:gd name="connsiteY4" fmla="*/ 1508712 h 1872432"/>
                <a:gd name="connsiteX5" fmla="*/ 2630472 w 4238050"/>
                <a:gd name="connsiteY5" fmla="*/ 1322045 h 1872432"/>
                <a:gd name="connsiteX6" fmla="*/ 2909481 w 4238050"/>
                <a:gd name="connsiteY6" fmla="*/ 1011696 h 1872432"/>
                <a:gd name="connsiteX7" fmla="*/ 3664477 w 4238050"/>
                <a:gd name="connsiteY7" fmla="*/ 866555 h 1872432"/>
                <a:gd name="connsiteX8" fmla="*/ 4238050 w 4238050"/>
                <a:gd name="connsiteY8" fmla="*/ 492289 h 1872432"/>
                <a:gd name="connsiteX0" fmla="*/ 129440 w 4132154"/>
                <a:gd name="connsiteY0" fmla="*/ 0 h 1872432"/>
                <a:gd name="connsiteX1" fmla="*/ 770799 w 4132154"/>
                <a:gd name="connsiteY1" fmla="*/ 373803 h 1872432"/>
                <a:gd name="connsiteX2" fmla="*/ 543861 w 4132154"/>
                <a:gd name="connsiteY2" fmla="*/ 1363018 h 1872432"/>
                <a:gd name="connsiteX3" fmla="*/ 987159 w 4132154"/>
                <a:gd name="connsiteY3" fmla="*/ 1871018 h 1872432"/>
                <a:gd name="connsiteX4" fmla="*/ 1815471 w 4132154"/>
                <a:gd name="connsiteY4" fmla="*/ 1508712 h 1872432"/>
                <a:gd name="connsiteX5" fmla="*/ 2524576 w 4132154"/>
                <a:gd name="connsiteY5" fmla="*/ 1322045 h 1872432"/>
                <a:gd name="connsiteX6" fmla="*/ 2803585 w 4132154"/>
                <a:gd name="connsiteY6" fmla="*/ 1011696 h 1872432"/>
                <a:gd name="connsiteX7" fmla="*/ 3558581 w 4132154"/>
                <a:gd name="connsiteY7" fmla="*/ 866555 h 1872432"/>
                <a:gd name="connsiteX8" fmla="*/ 4132154 w 4132154"/>
                <a:gd name="connsiteY8" fmla="*/ 492289 h 1872432"/>
                <a:gd name="connsiteX0" fmla="*/ 79617 w 4082331"/>
                <a:gd name="connsiteY0" fmla="*/ 23421 h 1895853"/>
                <a:gd name="connsiteX1" fmla="*/ 40118 w 4082331"/>
                <a:gd name="connsiteY1" fmla="*/ 26765 h 1895853"/>
                <a:gd name="connsiteX2" fmla="*/ 720976 w 4082331"/>
                <a:gd name="connsiteY2" fmla="*/ 397224 h 1895853"/>
                <a:gd name="connsiteX3" fmla="*/ 494038 w 4082331"/>
                <a:gd name="connsiteY3" fmla="*/ 1386439 h 1895853"/>
                <a:gd name="connsiteX4" fmla="*/ 937336 w 4082331"/>
                <a:gd name="connsiteY4" fmla="*/ 1894439 h 1895853"/>
                <a:gd name="connsiteX5" fmla="*/ 1765648 w 4082331"/>
                <a:gd name="connsiteY5" fmla="*/ 1532133 h 1895853"/>
                <a:gd name="connsiteX6" fmla="*/ 2474753 w 4082331"/>
                <a:gd name="connsiteY6" fmla="*/ 1345466 h 1895853"/>
                <a:gd name="connsiteX7" fmla="*/ 2753762 w 4082331"/>
                <a:gd name="connsiteY7" fmla="*/ 1035117 h 1895853"/>
                <a:gd name="connsiteX8" fmla="*/ 3508758 w 4082331"/>
                <a:gd name="connsiteY8" fmla="*/ 889976 h 1895853"/>
                <a:gd name="connsiteX9" fmla="*/ 4082331 w 4082331"/>
                <a:gd name="connsiteY9" fmla="*/ 515710 h 1895853"/>
                <a:gd name="connsiteX0" fmla="*/ 79617 w 4082331"/>
                <a:gd name="connsiteY0" fmla="*/ 38850 h 1911282"/>
                <a:gd name="connsiteX1" fmla="*/ 40118 w 4082331"/>
                <a:gd name="connsiteY1" fmla="*/ 22696 h 1911282"/>
                <a:gd name="connsiteX2" fmla="*/ 720976 w 4082331"/>
                <a:gd name="connsiteY2" fmla="*/ 412653 h 1911282"/>
                <a:gd name="connsiteX3" fmla="*/ 494038 w 4082331"/>
                <a:gd name="connsiteY3" fmla="*/ 1401868 h 1911282"/>
                <a:gd name="connsiteX4" fmla="*/ 937336 w 4082331"/>
                <a:gd name="connsiteY4" fmla="*/ 1909868 h 1911282"/>
                <a:gd name="connsiteX5" fmla="*/ 1765648 w 4082331"/>
                <a:gd name="connsiteY5" fmla="*/ 1547562 h 1911282"/>
                <a:gd name="connsiteX6" fmla="*/ 2474753 w 4082331"/>
                <a:gd name="connsiteY6" fmla="*/ 1360895 h 1911282"/>
                <a:gd name="connsiteX7" fmla="*/ 2753762 w 4082331"/>
                <a:gd name="connsiteY7" fmla="*/ 1050546 h 1911282"/>
                <a:gd name="connsiteX8" fmla="*/ 3508758 w 4082331"/>
                <a:gd name="connsiteY8" fmla="*/ 905405 h 1911282"/>
                <a:gd name="connsiteX9" fmla="*/ 4082331 w 4082331"/>
                <a:gd name="connsiteY9" fmla="*/ 531139 h 1911282"/>
                <a:gd name="connsiteX0" fmla="*/ 79617 w 4082331"/>
                <a:gd name="connsiteY0" fmla="*/ 55354 h 1927786"/>
                <a:gd name="connsiteX1" fmla="*/ 40118 w 4082331"/>
                <a:gd name="connsiteY1" fmla="*/ 19702 h 1927786"/>
                <a:gd name="connsiteX2" fmla="*/ 720976 w 4082331"/>
                <a:gd name="connsiteY2" fmla="*/ 429157 h 1927786"/>
                <a:gd name="connsiteX3" fmla="*/ 494038 w 4082331"/>
                <a:gd name="connsiteY3" fmla="*/ 1418372 h 1927786"/>
                <a:gd name="connsiteX4" fmla="*/ 937336 w 4082331"/>
                <a:gd name="connsiteY4" fmla="*/ 1926372 h 1927786"/>
                <a:gd name="connsiteX5" fmla="*/ 1765648 w 4082331"/>
                <a:gd name="connsiteY5" fmla="*/ 1564066 h 1927786"/>
                <a:gd name="connsiteX6" fmla="*/ 2474753 w 4082331"/>
                <a:gd name="connsiteY6" fmla="*/ 1377399 h 1927786"/>
                <a:gd name="connsiteX7" fmla="*/ 2753762 w 4082331"/>
                <a:gd name="connsiteY7" fmla="*/ 1067050 h 1927786"/>
                <a:gd name="connsiteX8" fmla="*/ 3508758 w 4082331"/>
                <a:gd name="connsiteY8" fmla="*/ 921909 h 1927786"/>
                <a:gd name="connsiteX9" fmla="*/ 4082331 w 4082331"/>
                <a:gd name="connsiteY9" fmla="*/ 547643 h 1927786"/>
                <a:gd name="connsiteX0" fmla="*/ 179256 w 4068491"/>
                <a:gd name="connsiteY0" fmla="*/ 55354 h 1927786"/>
                <a:gd name="connsiteX1" fmla="*/ 26278 w 4068491"/>
                <a:gd name="connsiteY1" fmla="*/ 19702 h 1927786"/>
                <a:gd name="connsiteX2" fmla="*/ 707136 w 4068491"/>
                <a:gd name="connsiteY2" fmla="*/ 429157 h 1927786"/>
                <a:gd name="connsiteX3" fmla="*/ 480198 w 4068491"/>
                <a:gd name="connsiteY3" fmla="*/ 1418372 h 1927786"/>
                <a:gd name="connsiteX4" fmla="*/ 923496 w 4068491"/>
                <a:gd name="connsiteY4" fmla="*/ 1926372 h 1927786"/>
                <a:gd name="connsiteX5" fmla="*/ 1751808 w 4068491"/>
                <a:gd name="connsiteY5" fmla="*/ 1564066 h 1927786"/>
                <a:gd name="connsiteX6" fmla="*/ 2460913 w 4068491"/>
                <a:gd name="connsiteY6" fmla="*/ 1377399 h 1927786"/>
                <a:gd name="connsiteX7" fmla="*/ 2739922 w 4068491"/>
                <a:gd name="connsiteY7" fmla="*/ 1067050 h 1927786"/>
                <a:gd name="connsiteX8" fmla="*/ 3494918 w 4068491"/>
                <a:gd name="connsiteY8" fmla="*/ 921909 h 1927786"/>
                <a:gd name="connsiteX9" fmla="*/ 4068491 w 4068491"/>
                <a:gd name="connsiteY9" fmla="*/ 547643 h 1927786"/>
                <a:gd name="connsiteX0" fmla="*/ 179256 w 4068491"/>
                <a:gd name="connsiteY0" fmla="*/ 55354 h 1927786"/>
                <a:gd name="connsiteX1" fmla="*/ 26278 w 4068491"/>
                <a:gd name="connsiteY1" fmla="*/ 19702 h 1927786"/>
                <a:gd name="connsiteX2" fmla="*/ 480184 w 4068491"/>
                <a:gd name="connsiteY2" fmla="*/ 422657 h 1927786"/>
                <a:gd name="connsiteX3" fmla="*/ 480198 w 4068491"/>
                <a:gd name="connsiteY3" fmla="*/ 1418372 h 1927786"/>
                <a:gd name="connsiteX4" fmla="*/ 923496 w 4068491"/>
                <a:gd name="connsiteY4" fmla="*/ 1926372 h 1927786"/>
                <a:gd name="connsiteX5" fmla="*/ 1751808 w 4068491"/>
                <a:gd name="connsiteY5" fmla="*/ 1564066 h 1927786"/>
                <a:gd name="connsiteX6" fmla="*/ 2460913 w 4068491"/>
                <a:gd name="connsiteY6" fmla="*/ 1377399 h 1927786"/>
                <a:gd name="connsiteX7" fmla="*/ 2739922 w 4068491"/>
                <a:gd name="connsiteY7" fmla="*/ 1067050 h 1927786"/>
                <a:gd name="connsiteX8" fmla="*/ 3494918 w 4068491"/>
                <a:gd name="connsiteY8" fmla="*/ 921909 h 1927786"/>
                <a:gd name="connsiteX9" fmla="*/ 4068491 w 4068491"/>
                <a:gd name="connsiteY9" fmla="*/ 547643 h 1927786"/>
                <a:gd name="connsiteX0" fmla="*/ 2717 w 4142021"/>
                <a:gd name="connsiteY0" fmla="*/ 0 h 2007473"/>
                <a:gd name="connsiteX1" fmla="*/ 99808 w 4142021"/>
                <a:gd name="connsiteY1" fmla="*/ 99389 h 2007473"/>
                <a:gd name="connsiteX2" fmla="*/ 553714 w 4142021"/>
                <a:gd name="connsiteY2" fmla="*/ 502344 h 2007473"/>
                <a:gd name="connsiteX3" fmla="*/ 553728 w 4142021"/>
                <a:gd name="connsiteY3" fmla="*/ 1498059 h 2007473"/>
                <a:gd name="connsiteX4" fmla="*/ 997026 w 4142021"/>
                <a:gd name="connsiteY4" fmla="*/ 2006059 h 2007473"/>
                <a:gd name="connsiteX5" fmla="*/ 1825338 w 4142021"/>
                <a:gd name="connsiteY5" fmla="*/ 1643753 h 2007473"/>
                <a:gd name="connsiteX6" fmla="*/ 2534443 w 4142021"/>
                <a:gd name="connsiteY6" fmla="*/ 1457086 h 2007473"/>
                <a:gd name="connsiteX7" fmla="*/ 2813452 w 4142021"/>
                <a:gd name="connsiteY7" fmla="*/ 1146737 h 2007473"/>
                <a:gd name="connsiteX8" fmla="*/ 3568448 w 4142021"/>
                <a:gd name="connsiteY8" fmla="*/ 1001596 h 2007473"/>
                <a:gd name="connsiteX9" fmla="*/ 4142021 w 4142021"/>
                <a:gd name="connsiteY9" fmla="*/ 627330 h 2007473"/>
                <a:gd name="connsiteX0" fmla="*/ 0 w 4042213"/>
                <a:gd name="connsiteY0" fmla="*/ 0 h 1908084"/>
                <a:gd name="connsiteX1" fmla="*/ 453906 w 4042213"/>
                <a:gd name="connsiteY1" fmla="*/ 402955 h 1908084"/>
                <a:gd name="connsiteX2" fmla="*/ 453920 w 4042213"/>
                <a:gd name="connsiteY2" fmla="*/ 1398670 h 1908084"/>
                <a:gd name="connsiteX3" fmla="*/ 897218 w 4042213"/>
                <a:gd name="connsiteY3" fmla="*/ 1906670 h 1908084"/>
                <a:gd name="connsiteX4" fmla="*/ 1725530 w 4042213"/>
                <a:gd name="connsiteY4" fmla="*/ 1544364 h 1908084"/>
                <a:gd name="connsiteX5" fmla="*/ 2434635 w 4042213"/>
                <a:gd name="connsiteY5" fmla="*/ 1357697 h 1908084"/>
                <a:gd name="connsiteX6" fmla="*/ 2713644 w 4042213"/>
                <a:gd name="connsiteY6" fmla="*/ 1047348 h 1908084"/>
                <a:gd name="connsiteX7" fmla="*/ 3468640 w 4042213"/>
                <a:gd name="connsiteY7" fmla="*/ 902207 h 1908084"/>
                <a:gd name="connsiteX8" fmla="*/ 4042213 w 4042213"/>
                <a:gd name="connsiteY8" fmla="*/ 527941 h 1908084"/>
                <a:gd name="connsiteX0" fmla="*/ 0 w 4167248"/>
                <a:gd name="connsiteY0" fmla="*/ 0 h 1886600"/>
                <a:gd name="connsiteX1" fmla="*/ 578941 w 4167248"/>
                <a:gd name="connsiteY1" fmla="*/ 381471 h 1886600"/>
                <a:gd name="connsiteX2" fmla="*/ 578955 w 4167248"/>
                <a:gd name="connsiteY2" fmla="*/ 1377186 h 1886600"/>
                <a:gd name="connsiteX3" fmla="*/ 1022253 w 4167248"/>
                <a:gd name="connsiteY3" fmla="*/ 1885186 h 1886600"/>
                <a:gd name="connsiteX4" fmla="*/ 1850565 w 4167248"/>
                <a:gd name="connsiteY4" fmla="*/ 1522880 h 1886600"/>
                <a:gd name="connsiteX5" fmla="*/ 2559670 w 4167248"/>
                <a:gd name="connsiteY5" fmla="*/ 1336213 h 1886600"/>
                <a:gd name="connsiteX6" fmla="*/ 2838679 w 4167248"/>
                <a:gd name="connsiteY6" fmla="*/ 1025864 h 1886600"/>
                <a:gd name="connsiteX7" fmla="*/ 3593675 w 4167248"/>
                <a:gd name="connsiteY7" fmla="*/ 880723 h 1886600"/>
                <a:gd name="connsiteX8" fmla="*/ 4167248 w 4167248"/>
                <a:gd name="connsiteY8" fmla="*/ 506457 h 1886600"/>
                <a:gd name="connsiteX0" fmla="*/ 0 w 4167248"/>
                <a:gd name="connsiteY0" fmla="*/ 0 h 1886600"/>
                <a:gd name="connsiteX1" fmla="*/ 578941 w 4167248"/>
                <a:gd name="connsiteY1" fmla="*/ 381471 h 1886600"/>
                <a:gd name="connsiteX2" fmla="*/ 578955 w 4167248"/>
                <a:gd name="connsiteY2" fmla="*/ 1377186 h 1886600"/>
                <a:gd name="connsiteX3" fmla="*/ 1022253 w 4167248"/>
                <a:gd name="connsiteY3" fmla="*/ 1885186 h 1886600"/>
                <a:gd name="connsiteX4" fmla="*/ 1850565 w 4167248"/>
                <a:gd name="connsiteY4" fmla="*/ 1522880 h 1886600"/>
                <a:gd name="connsiteX5" fmla="*/ 2559670 w 4167248"/>
                <a:gd name="connsiteY5" fmla="*/ 1336213 h 1886600"/>
                <a:gd name="connsiteX6" fmla="*/ 2838679 w 4167248"/>
                <a:gd name="connsiteY6" fmla="*/ 1025864 h 1886600"/>
                <a:gd name="connsiteX7" fmla="*/ 3593675 w 4167248"/>
                <a:gd name="connsiteY7" fmla="*/ 880723 h 1886600"/>
                <a:gd name="connsiteX8" fmla="*/ 4167248 w 4167248"/>
                <a:gd name="connsiteY8" fmla="*/ 506457 h 1886600"/>
                <a:gd name="connsiteX0" fmla="*/ 0 w 4202972"/>
                <a:gd name="connsiteY0" fmla="*/ 0 h 1871254"/>
                <a:gd name="connsiteX1" fmla="*/ 614665 w 4202972"/>
                <a:gd name="connsiteY1" fmla="*/ 366125 h 1871254"/>
                <a:gd name="connsiteX2" fmla="*/ 614679 w 4202972"/>
                <a:gd name="connsiteY2" fmla="*/ 1361840 h 1871254"/>
                <a:gd name="connsiteX3" fmla="*/ 1057977 w 4202972"/>
                <a:gd name="connsiteY3" fmla="*/ 1869840 h 1871254"/>
                <a:gd name="connsiteX4" fmla="*/ 1886289 w 4202972"/>
                <a:gd name="connsiteY4" fmla="*/ 1507534 h 1871254"/>
                <a:gd name="connsiteX5" fmla="*/ 2595394 w 4202972"/>
                <a:gd name="connsiteY5" fmla="*/ 1320867 h 1871254"/>
                <a:gd name="connsiteX6" fmla="*/ 2874403 w 4202972"/>
                <a:gd name="connsiteY6" fmla="*/ 1010518 h 1871254"/>
                <a:gd name="connsiteX7" fmla="*/ 3629399 w 4202972"/>
                <a:gd name="connsiteY7" fmla="*/ 865377 h 1871254"/>
                <a:gd name="connsiteX8" fmla="*/ 4202972 w 4202972"/>
                <a:gd name="connsiteY8" fmla="*/ 491111 h 1871254"/>
                <a:gd name="connsiteX0" fmla="*/ 0 w 4202972"/>
                <a:gd name="connsiteY0" fmla="*/ 0 h 1871254"/>
                <a:gd name="connsiteX1" fmla="*/ 614665 w 4202972"/>
                <a:gd name="connsiteY1" fmla="*/ 366125 h 1871254"/>
                <a:gd name="connsiteX2" fmla="*/ 614679 w 4202972"/>
                <a:gd name="connsiteY2" fmla="*/ 1361840 h 1871254"/>
                <a:gd name="connsiteX3" fmla="*/ 1057977 w 4202972"/>
                <a:gd name="connsiteY3" fmla="*/ 1869840 h 1871254"/>
                <a:gd name="connsiteX4" fmla="*/ 1886289 w 4202972"/>
                <a:gd name="connsiteY4" fmla="*/ 1507534 h 1871254"/>
                <a:gd name="connsiteX5" fmla="*/ 2595394 w 4202972"/>
                <a:gd name="connsiteY5" fmla="*/ 1320867 h 1871254"/>
                <a:gd name="connsiteX6" fmla="*/ 2874403 w 4202972"/>
                <a:gd name="connsiteY6" fmla="*/ 1010518 h 1871254"/>
                <a:gd name="connsiteX7" fmla="*/ 3629399 w 4202972"/>
                <a:gd name="connsiteY7" fmla="*/ 865377 h 1871254"/>
                <a:gd name="connsiteX8" fmla="*/ 4202972 w 4202972"/>
                <a:gd name="connsiteY8" fmla="*/ 491111 h 1871254"/>
                <a:gd name="connsiteX0" fmla="*/ 0 w 4220834"/>
                <a:gd name="connsiteY0" fmla="*/ 0 h 1862047"/>
                <a:gd name="connsiteX1" fmla="*/ 632527 w 4220834"/>
                <a:gd name="connsiteY1" fmla="*/ 356918 h 1862047"/>
                <a:gd name="connsiteX2" fmla="*/ 632541 w 4220834"/>
                <a:gd name="connsiteY2" fmla="*/ 1352633 h 1862047"/>
                <a:gd name="connsiteX3" fmla="*/ 1075839 w 4220834"/>
                <a:gd name="connsiteY3" fmla="*/ 1860633 h 1862047"/>
                <a:gd name="connsiteX4" fmla="*/ 1904151 w 4220834"/>
                <a:gd name="connsiteY4" fmla="*/ 1498327 h 1862047"/>
                <a:gd name="connsiteX5" fmla="*/ 2613256 w 4220834"/>
                <a:gd name="connsiteY5" fmla="*/ 1311660 h 1862047"/>
                <a:gd name="connsiteX6" fmla="*/ 2892265 w 4220834"/>
                <a:gd name="connsiteY6" fmla="*/ 1001311 h 1862047"/>
                <a:gd name="connsiteX7" fmla="*/ 3647261 w 4220834"/>
                <a:gd name="connsiteY7" fmla="*/ 856170 h 1862047"/>
                <a:gd name="connsiteX8" fmla="*/ 4220834 w 4220834"/>
                <a:gd name="connsiteY8" fmla="*/ 481904 h 1862047"/>
                <a:gd name="connsiteX0" fmla="*/ 0 w 4256558"/>
                <a:gd name="connsiteY0" fmla="*/ 0 h 1865116"/>
                <a:gd name="connsiteX1" fmla="*/ 668251 w 4256558"/>
                <a:gd name="connsiteY1" fmla="*/ 359987 h 1865116"/>
                <a:gd name="connsiteX2" fmla="*/ 668265 w 4256558"/>
                <a:gd name="connsiteY2" fmla="*/ 1355702 h 1865116"/>
                <a:gd name="connsiteX3" fmla="*/ 1111563 w 4256558"/>
                <a:gd name="connsiteY3" fmla="*/ 1863702 h 1865116"/>
                <a:gd name="connsiteX4" fmla="*/ 1939875 w 4256558"/>
                <a:gd name="connsiteY4" fmla="*/ 1501396 h 1865116"/>
                <a:gd name="connsiteX5" fmla="*/ 2648980 w 4256558"/>
                <a:gd name="connsiteY5" fmla="*/ 1314729 h 1865116"/>
                <a:gd name="connsiteX6" fmla="*/ 2927989 w 4256558"/>
                <a:gd name="connsiteY6" fmla="*/ 1004380 h 1865116"/>
                <a:gd name="connsiteX7" fmla="*/ 3682985 w 4256558"/>
                <a:gd name="connsiteY7" fmla="*/ 859239 h 1865116"/>
                <a:gd name="connsiteX8" fmla="*/ 4256558 w 4256558"/>
                <a:gd name="connsiteY8" fmla="*/ 484973 h 1865116"/>
                <a:gd name="connsiteX0" fmla="*/ 0 w 4256558"/>
                <a:gd name="connsiteY0" fmla="*/ 0 h 1862047"/>
                <a:gd name="connsiteX1" fmla="*/ 668251 w 4256558"/>
                <a:gd name="connsiteY1" fmla="*/ 356918 h 1862047"/>
                <a:gd name="connsiteX2" fmla="*/ 668265 w 4256558"/>
                <a:gd name="connsiteY2" fmla="*/ 1352633 h 1862047"/>
                <a:gd name="connsiteX3" fmla="*/ 1111563 w 4256558"/>
                <a:gd name="connsiteY3" fmla="*/ 1860633 h 1862047"/>
                <a:gd name="connsiteX4" fmla="*/ 1939875 w 4256558"/>
                <a:gd name="connsiteY4" fmla="*/ 1498327 h 1862047"/>
                <a:gd name="connsiteX5" fmla="*/ 2648980 w 4256558"/>
                <a:gd name="connsiteY5" fmla="*/ 1311660 h 1862047"/>
                <a:gd name="connsiteX6" fmla="*/ 2927989 w 4256558"/>
                <a:gd name="connsiteY6" fmla="*/ 1001311 h 1862047"/>
                <a:gd name="connsiteX7" fmla="*/ 3682985 w 4256558"/>
                <a:gd name="connsiteY7" fmla="*/ 856170 h 1862047"/>
                <a:gd name="connsiteX8" fmla="*/ 4256558 w 4256558"/>
                <a:gd name="connsiteY8" fmla="*/ 481904 h 1862047"/>
                <a:gd name="connsiteX0" fmla="*/ 0 w 4274420"/>
                <a:gd name="connsiteY0" fmla="*/ 0 h 1871254"/>
                <a:gd name="connsiteX1" fmla="*/ 686113 w 4274420"/>
                <a:gd name="connsiteY1" fmla="*/ 366125 h 1871254"/>
                <a:gd name="connsiteX2" fmla="*/ 686127 w 4274420"/>
                <a:gd name="connsiteY2" fmla="*/ 1361840 h 1871254"/>
                <a:gd name="connsiteX3" fmla="*/ 1129425 w 4274420"/>
                <a:gd name="connsiteY3" fmla="*/ 1869840 h 1871254"/>
                <a:gd name="connsiteX4" fmla="*/ 1957737 w 4274420"/>
                <a:gd name="connsiteY4" fmla="*/ 1507534 h 1871254"/>
                <a:gd name="connsiteX5" fmla="*/ 2666842 w 4274420"/>
                <a:gd name="connsiteY5" fmla="*/ 1320867 h 1871254"/>
                <a:gd name="connsiteX6" fmla="*/ 2945851 w 4274420"/>
                <a:gd name="connsiteY6" fmla="*/ 1010518 h 1871254"/>
                <a:gd name="connsiteX7" fmla="*/ 3700847 w 4274420"/>
                <a:gd name="connsiteY7" fmla="*/ 865377 h 1871254"/>
                <a:gd name="connsiteX8" fmla="*/ 4274420 w 4274420"/>
                <a:gd name="connsiteY8" fmla="*/ 491111 h 1871254"/>
                <a:gd name="connsiteX0" fmla="*/ 0 w 4274420"/>
                <a:gd name="connsiteY0" fmla="*/ 0 h 1871254"/>
                <a:gd name="connsiteX1" fmla="*/ 686113 w 4274420"/>
                <a:gd name="connsiteY1" fmla="*/ 366125 h 1871254"/>
                <a:gd name="connsiteX2" fmla="*/ 686127 w 4274420"/>
                <a:gd name="connsiteY2" fmla="*/ 1361840 h 1871254"/>
                <a:gd name="connsiteX3" fmla="*/ 1129425 w 4274420"/>
                <a:gd name="connsiteY3" fmla="*/ 1869840 h 1871254"/>
                <a:gd name="connsiteX4" fmla="*/ 1957737 w 4274420"/>
                <a:gd name="connsiteY4" fmla="*/ 1507534 h 1871254"/>
                <a:gd name="connsiteX5" fmla="*/ 2666842 w 4274420"/>
                <a:gd name="connsiteY5" fmla="*/ 1320867 h 1871254"/>
                <a:gd name="connsiteX6" fmla="*/ 2945851 w 4274420"/>
                <a:gd name="connsiteY6" fmla="*/ 1010518 h 1871254"/>
                <a:gd name="connsiteX7" fmla="*/ 3700847 w 4274420"/>
                <a:gd name="connsiteY7" fmla="*/ 865377 h 1871254"/>
                <a:gd name="connsiteX8" fmla="*/ 4274420 w 4274420"/>
                <a:gd name="connsiteY8" fmla="*/ 491111 h 1871254"/>
                <a:gd name="connsiteX0" fmla="*/ 0 w 4256558"/>
                <a:gd name="connsiteY0" fmla="*/ 0 h 1871254"/>
                <a:gd name="connsiteX1" fmla="*/ 686113 w 4256558"/>
                <a:gd name="connsiteY1" fmla="*/ 366125 h 1871254"/>
                <a:gd name="connsiteX2" fmla="*/ 686127 w 4256558"/>
                <a:gd name="connsiteY2" fmla="*/ 1361840 h 1871254"/>
                <a:gd name="connsiteX3" fmla="*/ 1129425 w 4256558"/>
                <a:gd name="connsiteY3" fmla="*/ 1869840 h 1871254"/>
                <a:gd name="connsiteX4" fmla="*/ 1957737 w 4256558"/>
                <a:gd name="connsiteY4" fmla="*/ 1507534 h 1871254"/>
                <a:gd name="connsiteX5" fmla="*/ 2666842 w 4256558"/>
                <a:gd name="connsiteY5" fmla="*/ 1320867 h 1871254"/>
                <a:gd name="connsiteX6" fmla="*/ 2945851 w 4256558"/>
                <a:gd name="connsiteY6" fmla="*/ 1010518 h 1871254"/>
                <a:gd name="connsiteX7" fmla="*/ 3700847 w 4256558"/>
                <a:gd name="connsiteY7" fmla="*/ 865377 h 1871254"/>
                <a:gd name="connsiteX8" fmla="*/ 4256558 w 4256558"/>
                <a:gd name="connsiteY8" fmla="*/ 484973 h 1871254"/>
                <a:gd name="connsiteX0" fmla="*/ 0 w 4256558"/>
                <a:gd name="connsiteY0" fmla="*/ 0 h 1871254"/>
                <a:gd name="connsiteX1" fmla="*/ 686113 w 4256558"/>
                <a:gd name="connsiteY1" fmla="*/ 366125 h 1871254"/>
                <a:gd name="connsiteX2" fmla="*/ 686127 w 4256558"/>
                <a:gd name="connsiteY2" fmla="*/ 1361840 h 1871254"/>
                <a:gd name="connsiteX3" fmla="*/ 1129425 w 4256558"/>
                <a:gd name="connsiteY3" fmla="*/ 1869840 h 1871254"/>
                <a:gd name="connsiteX4" fmla="*/ 1957737 w 4256558"/>
                <a:gd name="connsiteY4" fmla="*/ 1507534 h 1871254"/>
                <a:gd name="connsiteX5" fmla="*/ 2666842 w 4256558"/>
                <a:gd name="connsiteY5" fmla="*/ 1320867 h 1871254"/>
                <a:gd name="connsiteX6" fmla="*/ 2945851 w 4256558"/>
                <a:gd name="connsiteY6" fmla="*/ 1010518 h 1871254"/>
                <a:gd name="connsiteX7" fmla="*/ 3700847 w 4256558"/>
                <a:gd name="connsiteY7" fmla="*/ 865377 h 1871254"/>
                <a:gd name="connsiteX8" fmla="*/ 4256558 w 4256558"/>
                <a:gd name="connsiteY8" fmla="*/ 481904 h 1871254"/>
                <a:gd name="connsiteX0" fmla="*/ 0 w 4256558"/>
                <a:gd name="connsiteY0" fmla="*/ 0 h 1871254"/>
                <a:gd name="connsiteX1" fmla="*/ 686113 w 4256558"/>
                <a:gd name="connsiteY1" fmla="*/ 366125 h 1871254"/>
                <a:gd name="connsiteX2" fmla="*/ 686127 w 4256558"/>
                <a:gd name="connsiteY2" fmla="*/ 1361840 h 1871254"/>
                <a:gd name="connsiteX3" fmla="*/ 1129425 w 4256558"/>
                <a:gd name="connsiteY3" fmla="*/ 1869840 h 1871254"/>
                <a:gd name="connsiteX4" fmla="*/ 1957737 w 4256558"/>
                <a:gd name="connsiteY4" fmla="*/ 1507534 h 1871254"/>
                <a:gd name="connsiteX5" fmla="*/ 2666842 w 4256558"/>
                <a:gd name="connsiteY5" fmla="*/ 1320867 h 1871254"/>
                <a:gd name="connsiteX6" fmla="*/ 2945851 w 4256558"/>
                <a:gd name="connsiteY6" fmla="*/ 1010518 h 1871254"/>
                <a:gd name="connsiteX7" fmla="*/ 3700847 w 4256558"/>
                <a:gd name="connsiteY7" fmla="*/ 865377 h 1871254"/>
                <a:gd name="connsiteX8" fmla="*/ 4256558 w 4256558"/>
                <a:gd name="connsiteY8" fmla="*/ 481904 h 1871254"/>
                <a:gd name="connsiteX0" fmla="*/ 0 w 4256558"/>
                <a:gd name="connsiteY0" fmla="*/ 0 h 1871254"/>
                <a:gd name="connsiteX1" fmla="*/ 686113 w 4256558"/>
                <a:gd name="connsiteY1" fmla="*/ 366125 h 1871254"/>
                <a:gd name="connsiteX2" fmla="*/ 686127 w 4256558"/>
                <a:gd name="connsiteY2" fmla="*/ 1361840 h 1871254"/>
                <a:gd name="connsiteX3" fmla="*/ 1129425 w 4256558"/>
                <a:gd name="connsiteY3" fmla="*/ 1869840 h 1871254"/>
                <a:gd name="connsiteX4" fmla="*/ 1957737 w 4256558"/>
                <a:gd name="connsiteY4" fmla="*/ 1507534 h 1871254"/>
                <a:gd name="connsiteX5" fmla="*/ 2666842 w 4256558"/>
                <a:gd name="connsiteY5" fmla="*/ 1320867 h 1871254"/>
                <a:gd name="connsiteX6" fmla="*/ 2945851 w 4256558"/>
                <a:gd name="connsiteY6" fmla="*/ 1010518 h 1871254"/>
                <a:gd name="connsiteX7" fmla="*/ 3700847 w 4256558"/>
                <a:gd name="connsiteY7" fmla="*/ 865377 h 1871254"/>
                <a:gd name="connsiteX8" fmla="*/ 4256558 w 4256558"/>
                <a:gd name="connsiteY8" fmla="*/ 491111 h 1871254"/>
                <a:gd name="connsiteX0" fmla="*/ 0 w 4256558"/>
                <a:gd name="connsiteY0" fmla="*/ 0 h 1871254"/>
                <a:gd name="connsiteX1" fmla="*/ 686113 w 4256558"/>
                <a:gd name="connsiteY1" fmla="*/ 366125 h 1871254"/>
                <a:gd name="connsiteX2" fmla="*/ 686127 w 4256558"/>
                <a:gd name="connsiteY2" fmla="*/ 1361840 h 1871254"/>
                <a:gd name="connsiteX3" fmla="*/ 1129425 w 4256558"/>
                <a:gd name="connsiteY3" fmla="*/ 1869840 h 1871254"/>
                <a:gd name="connsiteX4" fmla="*/ 1957737 w 4256558"/>
                <a:gd name="connsiteY4" fmla="*/ 1507534 h 1871254"/>
                <a:gd name="connsiteX5" fmla="*/ 2666842 w 4256558"/>
                <a:gd name="connsiteY5" fmla="*/ 1320867 h 1871254"/>
                <a:gd name="connsiteX6" fmla="*/ 2945851 w 4256558"/>
                <a:gd name="connsiteY6" fmla="*/ 1010518 h 1871254"/>
                <a:gd name="connsiteX7" fmla="*/ 3700847 w 4256558"/>
                <a:gd name="connsiteY7" fmla="*/ 865377 h 1871254"/>
                <a:gd name="connsiteX8" fmla="*/ 4256558 w 4256558"/>
                <a:gd name="connsiteY8" fmla="*/ 491111 h 187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6558" h="1871254">
                  <a:moveTo>
                    <a:pt x="0" y="0"/>
                  </a:moveTo>
                  <a:cubicBezTo>
                    <a:pt x="410547" y="10125"/>
                    <a:pt x="610460" y="147095"/>
                    <a:pt x="686113" y="366125"/>
                  </a:cubicBezTo>
                  <a:cubicBezTo>
                    <a:pt x="761766" y="585155"/>
                    <a:pt x="612242" y="1111221"/>
                    <a:pt x="686127" y="1361840"/>
                  </a:cubicBezTo>
                  <a:cubicBezTo>
                    <a:pt x="760012" y="1612459"/>
                    <a:pt x="917490" y="1845558"/>
                    <a:pt x="1129425" y="1869840"/>
                  </a:cubicBezTo>
                  <a:cubicBezTo>
                    <a:pt x="1341360" y="1894122"/>
                    <a:pt x="1701501" y="1599030"/>
                    <a:pt x="1957737" y="1507534"/>
                  </a:cubicBezTo>
                  <a:cubicBezTo>
                    <a:pt x="2213973" y="1416039"/>
                    <a:pt x="2502156" y="1403703"/>
                    <a:pt x="2666842" y="1320867"/>
                  </a:cubicBezTo>
                  <a:cubicBezTo>
                    <a:pt x="2831528" y="1238031"/>
                    <a:pt x="2844964" y="1067336"/>
                    <a:pt x="2945851" y="1010518"/>
                  </a:cubicBezTo>
                  <a:cubicBezTo>
                    <a:pt x="3046738" y="953700"/>
                    <a:pt x="3487357" y="964222"/>
                    <a:pt x="3700847" y="865377"/>
                  </a:cubicBezTo>
                  <a:cubicBezTo>
                    <a:pt x="3924367" y="750230"/>
                    <a:pt x="4086623" y="609327"/>
                    <a:pt x="4256558" y="49111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30053"/>
                </a:solidFill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1BC3107-B767-834C-85C7-BE476DD462CA}"/>
                </a:ext>
              </a:extLst>
            </p:cNvPr>
            <p:cNvSpPr/>
            <p:nvPr/>
          </p:nvSpPr>
          <p:spPr>
            <a:xfrm rot="275885">
              <a:off x="4972879" y="1422254"/>
              <a:ext cx="3047168" cy="3082876"/>
            </a:xfrm>
            <a:custGeom>
              <a:avLst/>
              <a:gdLst>
                <a:gd name="connsiteX0" fmla="*/ 0 w 1904427"/>
                <a:gd name="connsiteY0" fmla="*/ 358597 h 684344"/>
                <a:gd name="connsiteX1" fmla="*/ 103128 w 1904427"/>
                <a:gd name="connsiteY1" fmla="*/ 83589 h 684344"/>
                <a:gd name="connsiteX2" fmla="*/ 185630 w 1904427"/>
                <a:gd name="connsiteY2" fmla="*/ 578603 h 684344"/>
                <a:gd name="connsiteX3" fmla="*/ 275007 w 1904427"/>
                <a:gd name="connsiteY3" fmla="*/ 186717 h 684344"/>
                <a:gd name="connsiteX4" fmla="*/ 364385 w 1904427"/>
                <a:gd name="connsiteY4" fmla="*/ 647355 h 684344"/>
                <a:gd name="connsiteX5" fmla="*/ 446887 w 1904427"/>
                <a:gd name="connsiteY5" fmla="*/ 69839 h 684344"/>
                <a:gd name="connsiteX6" fmla="*/ 529389 w 1904427"/>
                <a:gd name="connsiteY6" fmla="*/ 523602 h 684344"/>
                <a:gd name="connsiteX7" fmla="*/ 591266 w 1904427"/>
                <a:gd name="connsiteY7" fmla="*/ 186717 h 684344"/>
                <a:gd name="connsiteX8" fmla="*/ 701269 w 1904427"/>
                <a:gd name="connsiteY8" fmla="*/ 667980 h 684344"/>
                <a:gd name="connsiteX9" fmla="*/ 763146 w 1904427"/>
                <a:gd name="connsiteY9" fmla="*/ 83589 h 684344"/>
                <a:gd name="connsiteX10" fmla="*/ 852523 w 1904427"/>
                <a:gd name="connsiteY10" fmla="*/ 578603 h 684344"/>
                <a:gd name="connsiteX11" fmla="*/ 921275 w 1904427"/>
                <a:gd name="connsiteY11" fmla="*/ 221093 h 684344"/>
                <a:gd name="connsiteX12" fmla="*/ 996902 w 1904427"/>
                <a:gd name="connsiteY12" fmla="*/ 509851 h 684344"/>
                <a:gd name="connsiteX13" fmla="*/ 1079404 w 1904427"/>
                <a:gd name="connsiteY13" fmla="*/ 282970 h 684344"/>
                <a:gd name="connsiteX14" fmla="*/ 1148156 w 1904427"/>
                <a:gd name="connsiteY14" fmla="*/ 681731 h 684344"/>
                <a:gd name="connsiteX15" fmla="*/ 1216908 w 1904427"/>
                <a:gd name="connsiteY15" fmla="*/ 49214 h 684344"/>
                <a:gd name="connsiteX16" fmla="*/ 1285660 w 1904427"/>
                <a:gd name="connsiteY16" fmla="*/ 585478 h 684344"/>
                <a:gd name="connsiteX17" fmla="*/ 1368162 w 1904427"/>
                <a:gd name="connsiteY17" fmla="*/ 241719 h 684344"/>
                <a:gd name="connsiteX18" fmla="*/ 1436914 w 1904427"/>
                <a:gd name="connsiteY18" fmla="*/ 516726 h 684344"/>
                <a:gd name="connsiteX19" fmla="*/ 1574418 w 1904427"/>
                <a:gd name="connsiteY19" fmla="*/ 1087 h 684344"/>
                <a:gd name="connsiteX20" fmla="*/ 1670670 w 1904427"/>
                <a:gd name="connsiteY20" fmla="*/ 681731 h 684344"/>
                <a:gd name="connsiteX21" fmla="*/ 1746297 w 1904427"/>
                <a:gd name="connsiteY21" fmla="*/ 172967 h 684344"/>
                <a:gd name="connsiteX22" fmla="*/ 1815049 w 1904427"/>
                <a:gd name="connsiteY22" fmla="*/ 592353 h 684344"/>
                <a:gd name="connsiteX23" fmla="*/ 1904427 w 1904427"/>
                <a:gd name="connsiteY23" fmla="*/ 379223 h 684344"/>
                <a:gd name="connsiteX0" fmla="*/ 0 w 1815623"/>
                <a:gd name="connsiteY0" fmla="*/ 358597 h 684344"/>
                <a:gd name="connsiteX1" fmla="*/ 103128 w 1815623"/>
                <a:gd name="connsiteY1" fmla="*/ 83589 h 684344"/>
                <a:gd name="connsiteX2" fmla="*/ 185630 w 1815623"/>
                <a:gd name="connsiteY2" fmla="*/ 578603 h 684344"/>
                <a:gd name="connsiteX3" fmla="*/ 275007 w 1815623"/>
                <a:gd name="connsiteY3" fmla="*/ 186717 h 684344"/>
                <a:gd name="connsiteX4" fmla="*/ 364385 w 1815623"/>
                <a:gd name="connsiteY4" fmla="*/ 647355 h 684344"/>
                <a:gd name="connsiteX5" fmla="*/ 446887 w 1815623"/>
                <a:gd name="connsiteY5" fmla="*/ 69839 h 684344"/>
                <a:gd name="connsiteX6" fmla="*/ 529389 w 1815623"/>
                <a:gd name="connsiteY6" fmla="*/ 523602 h 684344"/>
                <a:gd name="connsiteX7" fmla="*/ 591266 w 1815623"/>
                <a:gd name="connsiteY7" fmla="*/ 186717 h 684344"/>
                <a:gd name="connsiteX8" fmla="*/ 701269 w 1815623"/>
                <a:gd name="connsiteY8" fmla="*/ 667980 h 684344"/>
                <a:gd name="connsiteX9" fmla="*/ 763146 w 1815623"/>
                <a:gd name="connsiteY9" fmla="*/ 83589 h 684344"/>
                <a:gd name="connsiteX10" fmla="*/ 852523 w 1815623"/>
                <a:gd name="connsiteY10" fmla="*/ 578603 h 684344"/>
                <a:gd name="connsiteX11" fmla="*/ 921275 w 1815623"/>
                <a:gd name="connsiteY11" fmla="*/ 221093 h 684344"/>
                <a:gd name="connsiteX12" fmla="*/ 996902 w 1815623"/>
                <a:gd name="connsiteY12" fmla="*/ 509851 h 684344"/>
                <a:gd name="connsiteX13" fmla="*/ 1079404 w 1815623"/>
                <a:gd name="connsiteY13" fmla="*/ 282970 h 684344"/>
                <a:gd name="connsiteX14" fmla="*/ 1148156 w 1815623"/>
                <a:gd name="connsiteY14" fmla="*/ 681731 h 684344"/>
                <a:gd name="connsiteX15" fmla="*/ 1216908 w 1815623"/>
                <a:gd name="connsiteY15" fmla="*/ 49214 h 684344"/>
                <a:gd name="connsiteX16" fmla="*/ 1285660 w 1815623"/>
                <a:gd name="connsiteY16" fmla="*/ 585478 h 684344"/>
                <a:gd name="connsiteX17" fmla="*/ 1368162 w 1815623"/>
                <a:gd name="connsiteY17" fmla="*/ 241719 h 684344"/>
                <a:gd name="connsiteX18" fmla="*/ 1436914 w 1815623"/>
                <a:gd name="connsiteY18" fmla="*/ 516726 h 684344"/>
                <a:gd name="connsiteX19" fmla="*/ 1574418 w 1815623"/>
                <a:gd name="connsiteY19" fmla="*/ 1087 h 684344"/>
                <a:gd name="connsiteX20" fmla="*/ 1670670 w 1815623"/>
                <a:gd name="connsiteY20" fmla="*/ 681731 h 684344"/>
                <a:gd name="connsiteX21" fmla="*/ 1746297 w 1815623"/>
                <a:gd name="connsiteY21" fmla="*/ 172967 h 684344"/>
                <a:gd name="connsiteX22" fmla="*/ 1815049 w 1815623"/>
                <a:gd name="connsiteY22" fmla="*/ 592353 h 684344"/>
                <a:gd name="connsiteX23" fmla="*/ 984029 w 1815623"/>
                <a:gd name="connsiteY23" fmla="*/ 550714 h 684344"/>
                <a:gd name="connsiteX0" fmla="*/ 0 w 1815049"/>
                <a:gd name="connsiteY0" fmla="*/ 358597 h 684344"/>
                <a:gd name="connsiteX1" fmla="*/ 103128 w 1815049"/>
                <a:gd name="connsiteY1" fmla="*/ 83589 h 684344"/>
                <a:gd name="connsiteX2" fmla="*/ 185630 w 1815049"/>
                <a:gd name="connsiteY2" fmla="*/ 578603 h 684344"/>
                <a:gd name="connsiteX3" fmla="*/ 275007 w 1815049"/>
                <a:gd name="connsiteY3" fmla="*/ 186717 h 684344"/>
                <a:gd name="connsiteX4" fmla="*/ 364385 w 1815049"/>
                <a:gd name="connsiteY4" fmla="*/ 647355 h 684344"/>
                <a:gd name="connsiteX5" fmla="*/ 446887 w 1815049"/>
                <a:gd name="connsiteY5" fmla="*/ 69839 h 684344"/>
                <a:gd name="connsiteX6" fmla="*/ 529389 w 1815049"/>
                <a:gd name="connsiteY6" fmla="*/ 523602 h 684344"/>
                <a:gd name="connsiteX7" fmla="*/ 591266 w 1815049"/>
                <a:gd name="connsiteY7" fmla="*/ 186717 h 684344"/>
                <a:gd name="connsiteX8" fmla="*/ 701269 w 1815049"/>
                <a:gd name="connsiteY8" fmla="*/ 667980 h 684344"/>
                <a:gd name="connsiteX9" fmla="*/ 763146 w 1815049"/>
                <a:gd name="connsiteY9" fmla="*/ 83589 h 684344"/>
                <a:gd name="connsiteX10" fmla="*/ 852523 w 1815049"/>
                <a:gd name="connsiteY10" fmla="*/ 578603 h 684344"/>
                <a:gd name="connsiteX11" fmla="*/ 921275 w 1815049"/>
                <a:gd name="connsiteY11" fmla="*/ 221093 h 684344"/>
                <a:gd name="connsiteX12" fmla="*/ 996902 w 1815049"/>
                <a:gd name="connsiteY12" fmla="*/ 509851 h 684344"/>
                <a:gd name="connsiteX13" fmla="*/ 1079404 w 1815049"/>
                <a:gd name="connsiteY13" fmla="*/ 282970 h 684344"/>
                <a:gd name="connsiteX14" fmla="*/ 1148156 w 1815049"/>
                <a:gd name="connsiteY14" fmla="*/ 681731 h 684344"/>
                <a:gd name="connsiteX15" fmla="*/ 1216908 w 1815049"/>
                <a:gd name="connsiteY15" fmla="*/ 49214 h 684344"/>
                <a:gd name="connsiteX16" fmla="*/ 1285660 w 1815049"/>
                <a:gd name="connsiteY16" fmla="*/ 585478 h 684344"/>
                <a:gd name="connsiteX17" fmla="*/ 1368162 w 1815049"/>
                <a:gd name="connsiteY17" fmla="*/ 241719 h 684344"/>
                <a:gd name="connsiteX18" fmla="*/ 1436914 w 1815049"/>
                <a:gd name="connsiteY18" fmla="*/ 516726 h 684344"/>
                <a:gd name="connsiteX19" fmla="*/ 1574418 w 1815049"/>
                <a:gd name="connsiteY19" fmla="*/ 1087 h 684344"/>
                <a:gd name="connsiteX20" fmla="*/ 1670670 w 1815049"/>
                <a:gd name="connsiteY20" fmla="*/ 681731 h 684344"/>
                <a:gd name="connsiteX21" fmla="*/ 1746297 w 1815049"/>
                <a:gd name="connsiteY21" fmla="*/ 172967 h 684344"/>
                <a:gd name="connsiteX22" fmla="*/ 1815049 w 1815049"/>
                <a:gd name="connsiteY22" fmla="*/ 592353 h 684344"/>
                <a:gd name="connsiteX0" fmla="*/ 0 w 1746297"/>
                <a:gd name="connsiteY0" fmla="*/ 358597 h 684344"/>
                <a:gd name="connsiteX1" fmla="*/ 103128 w 1746297"/>
                <a:gd name="connsiteY1" fmla="*/ 83589 h 684344"/>
                <a:gd name="connsiteX2" fmla="*/ 185630 w 1746297"/>
                <a:gd name="connsiteY2" fmla="*/ 578603 h 684344"/>
                <a:gd name="connsiteX3" fmla="*/ 275007 w 1746297"/>
                <a:gd name="connsiteY3" fmla="*/ 186717 h 684344"/>
                <a:gd name="connsiteX4" fmla="*/ 364385 w 1746297"/>
                <a:gd name="connsiteY4" fmla="*/ 647355 h 684344"/>
                <a:gd name="connsiteX5" fmla="*/ 446887 w 1746297"/>
                <a:gd name="connsiteY5" fmla="*/ 69839 h 684344"/>
                <a:gd name="connsiteX6" fmla="*/ 529389 w 1746297"/>
                <a:gd name="connsiteY6" fmla="*/ 523602 h 684344"/>
                <a:gd name="connsiteX7" fmla="*/ 591266 w 1746297"/>
                <a:gd name="connsiteY7" fmla="*/ 186717 h 684344"/>
                <a:gd name="connsiteX8" fmla="*/ 701269 w 1746297"/>
                <a:gd name="connsiteY8" fmla="*/ 667980 h 684344"/>
                <a:gd name="connsiteX9" fmla="*/ 763146 w 1746297"/>
                <a:gd name="connsiteY9" fmla="*/ 83589 h 684344"/>
                <a:gd name="connsiteX10" fmla="*/ 852523 w 1746297"/>
                <a:gd name="connsiteY10" fmla="*/ 578603 h 684344"/>
                <a:gd name="connsiteX11" fmla="*/ 921275 w 1746297"/>
                <a:gd name="connsiteY11" fmla="*/ 221093 h 684344"/>
                <a:gd name="connsiteX12" fmla="*/ 996902 w 1746297"/>
                <a:gd name="connsiteY12" fmla="*/ 509851 h 684344"/>
                <a:gd name="connsiteX13" fmla="*/ 1079404 w 1746297"/>
                <a:gd name="connsiteY13" fmla="*/ 282970 h 684344"/>
                <a:gd name="connsiteX14" fmla="*/ 1148156 w 1746297"/>
                <a:gd name="connsiteY14" fmla="*/ 681731 h 684344"/>
                <a:gd name="connsiteX15" fmla="*/ 1216908 w 1746297"/>
                <a:gd name="connsiteY15" fmla="*/ 49214 h 684344"/>
                <a:gd name="connsiteX16" fmla="*/ 1285660 w 1746297"/>
                <a:gd name="connsiteY16" fmla="*/ 585478 h 684344"/>
                <a:gd name="connsiteX17" fmla="*/ 1368162 w 1746297"/>
                <a:gd name="connsiteY17" fmla="*/ 241719 h 684344"/>
                <a:gd name="connsiteX18" fmla="*/ 1436914 w 1746297"/>
                <a:gd name="connsiteY18" fmla="*/ 516726 h 684344"/>
                <a:gd name="connsiteX19" fmla="*/ 1574418 w 1746297"/>
                <a:gd name="connsiteY19" fmla="*/ 1087 h 684344"/>
                <a:gd name="connsiteX20" fmla="*/ 1670670 w 1746297"/>
                <a:gd name="connsiteY20" fmla="*/ 681731 h 684344"/>
                <a:gd name="connsiteX21" fmla="*/ 1746297 w 1746297"/>
                <a:gd name="connsiteY21" fmla="*/ 172967 h 684344"/>
                <a:gd name="connsiteX0" fmla="*/ 0 w 1670670"/>
                <a:gd name="connsiteY0" fmla="*/ 358597 h 684344"/>
                <a:gd name="connsiteX1" fmla="*/ 103128 w 1670670"/>
                <a:gd name="connsiteY1" fmla="*/ 83589 h 684344"/>
                <a:gd name="connsiteX2" fmla="*/ 185630 w 1670670"/>
                <a:gd name="connsiteY2" fmla="*/ 578603 h 684344"/>
                <a:gd name="connsiteX3" fmla="*/ 275007 w 1670670"/>
                <a:gd name="connsiteY3" fmla="*/ 186717 h 684344"/>
                <a:gd name="connsiteX4" fmla="*/ 364385 w 1670670"/>
                <a:gd name="connsiteY4" fmla="*/ 647355 h 684344"/>
                <a:gd name="connsiteX5" fmla="*/ 446887 w 1670670"/>
                <a:gd name="connsiteY5" fmla="*/ 69839 h 684344"/>
                <a:gd name="connsiteX6" fmla="*/ 529389 w 1670670"/>
                <a:gd name="connsiteY6" fmla="*/ 523602 h 684344"/>
                <a:gd name="connsiteX7" fmla="*/ 591266 w 1670670"/>
                <a:gd name="connsiteY7" fmla="*/ 186717 h 684344"/>
                <a:gd name="connsiteX8" fmla="*/ 701269 w 1670670"/>
                <a:gd name="connsiteY8" fmla="*/ 667980 h 684344"/>
                <a:gd name="connsiteX9" fmla="*/ 763146 w 1670670"/>
                <a:gd name="connsiteY9" fmla="*/ 83589 h 684344"/>
                <a:gd name="connsiteX10" fmla="*/ 852523 w 1670670"/>
                <a:gd name="connsiteY10" fmla="*/ 578603 h 684344"/>
                <a:gd name="connsiteX11" fmla="*/ 921275 w 1670670"/>
                <a:gd name="connsiteY11" fmla="*/ 221093 h 684344"/>
                <a:gd name="connsiteX12" fmla="*/ 996902 w 1670670"/>
                <a:gd name="connsiteY12" fmla="*/ 509851 h 684344"/>
                <a:gd name="connsiteX13" fmla="*/ 1079404 w 1670670"/>
                <a:gd name="connsiteY13" fmla="*/ 282970 h 684344"/>
                <a:gd name="connsiteX14" fmla="*/ 1148156 w 1670670"/>
                <a:gd name="connsiteY14" fmla="*/ 681731 h 684344"/>
                <a:gd name="connsiteX15" fmla="*/ 1216908 w 1670670"/>
                <a:gd name="connsiteY15" fmla="*/ 49214 h 684344"/>
                <a:gd name="connsiteX16" fmla="*/ 1285660 w 1670670"/>
                <a:gd name="connsiteY16" fmla="*/ 585478 h 684344"/>
                <a:gd name="connsiteX17" fmla="*/ 1368162 w 1670670"/>
                <a:gd name="connsiteY17" fmla="*/ 241719 h 684344"/>
                <a:gd name="connsiteX18" fmla="*/ 1436914 w 1670670"/>
                <a:gd name="connsiteY18" fmla="*/ 516726 h 684344"/>
                <a:gd name="connsiteX19" fmla="*/ 1574418 w 1670670"/>
                <a:gd name="connsiteY19" fmla="*/ 1087 h 684344"/>
                <a:gd name="connsiteX20" fmla="*/ 1670670 w 1670670"/>
                <a:gd name="connsiteY20" fmla="*/ 681731 h 684344"/>
                <a:gd name="connsiteX0" fmla="*/ 0 w 1574418"/>
                <a:gd name="connsiteY0" fmla="*/ 358597 h 684344"/>
                <a:gd name="connsiteX1" fmla="*/ 103128 w 1574418"/>
                <a:gd name="connsiteY1" fmla="*/ 83589 h 684344"/>
                <a:gd name="connsiteX2" fmla="*/ 185630 w 1574418"/>
                <a:gd name="connsiteY2" fmla="*/ 578603 h 684344"/>
                <a:gd name="connsiteX3" fmla="*/ 275007 w 1574418"/>
                <a:gd name="connsiteY3" fmla="*/ 186717 h 684344"/>
                <a:gd name="connsiteX4" fmla="*/ 364385 w 1574418"/>
                <a:gd name="connsiteY4" fmla="*/ 647355 h 684344"/>
                <a:gd name="connsiteX5" fmla="*/ 446887 w 1574418"/>
                <a:gd name="connsiteY5" fmla="*/ 69839 h 684344"/>
                <a:gd name="connsiteX6" fmla="*/ 529389 w 1574418"/>
                <a:gd name="connsiteY6" fmla="*/ 523602 h 684344"/>
                <a:gd name="connsiteX7" fmla="*/ 591266 w 1574418"/>
                <a:gd name="connsiteY7" fmla="*/ 186717 h 684344"/>
                <a:gd name="connsiteX8" fmla="*/ 701269 w 1574418"/>
                <a:gd name="connsiteY8" fmla="*/ 667980 h 684344"/>
                <a:gd name="connsiteX9" fmla="*/ 763146 w 1574418"/>
                <a:gd name="connsiteY9" fmla="*/ 83589 h 684344"/>
                <a:gd name="connsiteX10" fmla="*/ 852523 w 1574418"/>
                <a:gd name="connsiteY10" fmla="*/ 578603 h 684344"/>
                <a:gd name="connsiteX11" fmla="*/ 921275 w 1574418"/>
                <a:gd name="connsiteY11" fmla="*/ 221093 h 684344"/>
                <a:gd name="connsiteX12" fmla="*/ 996902 w 1574418"/>
                <a:gd name="connsiteY12" fmla="*/ 509851 h 684344"/>
                <a:gd name="connsiteX13" fmla="*/ 1079404 w 1574418"/>
                <a:gd name="connsiteY13" fmla="*/ 282970 h 684344"/>
                <a:gd name="connsiteX14" fmla="*/ 1148156 w 1574418"/>
                <a:gd name="connsiteY14" fmla="*/ 681731 h 684344"/>
                <a:gd name="connsiteX15" fmla="*/ 1216908 w 1574418"/>
                <a:gd name="connsiteY15" fmla="*/ 49214 h 684344"/>
                <a:gd name="connsiteX16" fmla="*/ 1285660 w 1574418"/>
                <a:gd name="connsiteY16" fmla="*/ 585478 h 684344"/>
                <a:gd name="connsiteX17" fmla="*/ 1368162 w 1574418"/>
                <a:gd name="connsiteY17" fmla="*/ 241719 h 684344"/>
                <a:gd name="connsiteX18" fmla="*/ 1436914 w 1574418"/>
                <a:gd name="connsiteY18" fmla="*/ 516726 h 684344"/>
                <a:gd name="connsiteX19" fmla="*/ 1574418 w 1574418"/>
                <a:gd name="connsiteY19" fmla="*/ 1087 h 684344"/>
                <a:gd name="connsiteX0" fmla="*/ 0 w 1436914"/>
                <a:gd name="connsiteY0" fmla="*/ 309747 h 635494"/>
                <a:gd name="connsiteX1" fmla="*/ 103128 w 1436914"/>
                <a:gd name="connsiteY1" fmla="*/ 34739 h 635494"/>
                <a:gd name="connsiteX2" fmla="*/ 185630 w 1436914"/>
                <a:gd name="connsiteY2" fmla="*/ 529753 h 635494"/>
                <a:gd name="connsiteX3" fmla="*/ 275007 w 1436914"/>
                <a:gd name="connsiteY3" fmla="*/ 137867 h 635494"/>
                <a:gd name="connsiteX4" fmla="*/ 364385 w 1436914"/>
                <a:gd name="connsiteY4" fmla="*/ 598505 h 635494"/>
                <a:gd name="connsiteX5" fmla="*/ 446887 w 1436914"/>
                <a:gd name="connsiteY5" fmla="*/ 20989 h 635494"/>
                <a:gd name="connsiteX6" fmla="*/ 529389 w 1436914"/>
                <a:gd name="connsiteY6" fmla="*/ 474752 h 635494"/>
                <a:gd name="connsiteX7" fmla="*/ 591266 w 1436914"/>
                <a:gd name="connsiteY7" fmla="*/ 137867 h 635494"/>
                <a:gd name="connsiteX8" fmla="*/ 701269 w 1436914"/>
                <a:gd name="connsiteY8" fmla="*/ 619130 h 635494"/>
                <a:gd name="connsiteX9" fmla="*/ 763146 w 1436914"/>
                <a:gd name="connsiteY9" fmla="*/ 34739 h 635494"/>
                <a:gd name="connsiteX10" fmla="*/ 852523 w 1436914"/>
                <a:gd name="connsiteY10" fmla="*/ 529753 h 635494"/>
                <a:gd name="connsiteX11" fmla="*/ 921275 w 1436914"/>
                <a:gd name="connsiteY11" fmla="*/ 172243 h 635494"/>
                <a:gd name="connsiteX12" fmla="*/ 996902 w 1436914"/>
                <a:gd name="connsiteY12" fmla="*/ 461001 h 635494"/>
                <a:gd name="connsiteX13" fmla="*/ 1079404 w 1436914"/>
                <a:gd name="connsiteY13" fmla="*/ 234120 h 635494"/>
                <a:gd name="connsiteX14" fmla="*/ 1148156 w 1436914"/>
                <a:gd name="connsiteY14" fmla="*/ 632881 h 635494"/>
                <a:gd name="connsiteX15" fmla="*/ 1216908 w 1436914"/>
                <a:gd name="connsiteY15" fmla="*/ 364 h 635494"/>
                <a:gd name="connsiteX16" fmla="*/ 1285660 w 1436914"/>
                <a:gd name="connsiteY16" fmla="*/ 536628 h 635494"/>
                <a:gd name="connsiteX17" fmla="*/ 1368162 w 1436914"/>
                <a:gd name="connsiteY17" fmla="*/ 192869 h 635494"/>
                <a:gd name="connsiteX18" fmla="*/ 1436914 w 1436914"/>
                <a:gd name="connsiteY18" fmla="*/ 467876 h 635494"/>
                <a:gd name="connsiteX0" fmla="*/ 0 w 1436914"/>
                <a:gd name="connsiteY0" fmla="*/ 289439 h 629227"/>
                <a:gd name="connsiteX1" fmla="*/ 103128 w 1436914"/>
                <a:gd name="connsiteY1" fmla="*/ 14431 h 629227"/>
                <a:gd name="connsiteX2" fmla="*/ 185630 w 1436914"/>
                <a:gd name="connsiteY2" fmla="*/ 509445 h 629227"/>
                <a:gd name="connsiteX3" fmla="*/ 275007 w 1436914"/>
                <a:gd name="connsiteY3" fmla="*/ 117559 h 629227"/>
                <a:gd name="connsiteX4" fmla="*/ 364385 w 1436914"/>
                <a:gd name="connsiteY4" fmla="*/ 578197 h 629227"/>
                <a:gd name="connsiteX5" fmla="*/ 446887 w 1436914"/>
                <a:gd name="connsiteY5" fmla="*/ 681 h 629227"/>
                <a:gd name="connsiteX6" fmla="*/ 529389 w 1436914"/>
                <a:gd name="connsiteY6" fmla="*/ 454444 h 629227"/>
                <a:gd name="connsiteX7" fmla="*/ 591266 w 1436914"/>
                <a:gd name="connsiteY7" fmla="*/ 117559 h 629227"/>
                <a:gd name="connsiteX8" fmla="*/ 701269 w 1436914"/>
                <a:gd name="connsiteY8" fmla="*/ 598822 h 629227"/>
                <a:gd name="connsiteX9" fmla="*/ 763146 w 1436914"/>
                <a:gd name="connsiteY9" fmla="*/ 14431 h 629227"/>
                <a:gd name="connsiteX10" fmla="*/ 852523 w 1436914"/>
                <a:gd name="connsiteY10" fmla="*/ 509445 h 629227"/>
                <a:gd name="connsiteX11" fmla="*/ 921275 w 1436914"/>
                <a:gd name="connsiteY11" fmla="*/ 151935 h 629227"/>
                <a:gd name="connsiteX12" fmla="*/ 996902 w 1436914"/>
                <a:gd name="connsiteY12" fmla="*/ 440693 h 629227"/>
                <a:gd name="connsiteX13" fmla="*/ 1079404 w 1436914"/>
                <a:gd name="connsiteY13" fmla="*/ 213812 h 629227"/>
                <a:gd name="connsiteX14" fmla="*/ 1148156 w 1436914"/>
                <a:gd name="connsiteY14" fmla="*/ 612573 h 629227"/>
                <a:gd name="connsiteX15" fmla="*/ 1285660 w 1436914"/>
                <a:gd name="connsiteY15" fmla="*/ 516320 h 629227"/>
                <a:gd name="connsiteX16" fmla="*/ 1368162 w 1436914"/>
                <a:gd name="connsiteY16" fmla="*/ 172561 h 629227"/>
                <a:gd name="connsiteX17" fmla="*/ 1436914 w 1436914"/>
                <a:gd name="connsiteY17" fmla="*/ 447568 h 629227"/>
                <a:gd name="connsiteX0" fmla="*/ 0 w 1436914"/>
                <a:gd name="connsiteY0" fmla="*/ 289439 h 629227"/>
                <a:gd name="connsiteX1" fmla="*/ 103128 w 1436914"/>
                <a:gd name="connsiteY1" fmla="*/ 14431 h 629227"/>
                <a:gd name="connsiteX2" fmla="*/ 185630 w 1436914"/>
                <a:gd name="connsiteY2" fmla="*/ 509445 h 629227"/>
                <a:gd name="connsiteX3" fmla="*/ 275007 w 1436914"/>
                <a:gd name="connsiteY3" fmla="*/ 117559 h 629227"/>
                <a:gd name="connsiteX4" fmla="*/ 364385 w 1436914"/>
                <a:gd name="connsiteY4" fmla="*/ 578197 h 629227"/>
                <a:gd name="connsiteX5" fmla="*/ 446887 w 1436914"/>
                <a:gd name="connsiteY5" fmla="*/ 681 h 629227"/>
                <a:gd name="connsiteX6" fmla="*/ 529389 w 1436914"/>
                <a:gd name="connsiteY6" fmla="*/ 454444 h 629227"/>
                <a:gd name="connsiteX7" fmla="*/ 591266 w 1436914"/>
                <a:gd name="connsiteY7" fmla="*/ 117559 h 629227"/>
                <a:gd name="connsiteX8" fmla="*/ 701269 w 1436914"/>
                <a:gd name="connsiteY8" fmla="*/ 598822 h 629227"/>
                <a:gd name="connsiteX9" fmla="*/ 763146 w 1436914"/>
                <a:gd name="connsiteY9" fmla="*/ 14431 h 629227"/>
                <a:gd name="connsiteX10" fmla="*/ 852523 w 1436914"/>
                <a:gd name="connsiteY10" fmla="*/ 509445 h 629227"/>
                <a:gd name="connsiteX11" fmla="*/ 921275 w 1436914"/>
                <a:gd name="connsiteY11" fmla="*/ 151935 h 629227"/>
                <a:gd name="connsiteX12" fmla="*/ 996902 w 1436914"/>
                <a:gd name="connsiteY12" fmla="*/ 440693 h 629227"/>
                <a:gd name="connsiteX13" fmla="*/ 1079404 w 1436914"/>
                <a:gd name="connsiteY13" fmla="*/ 213812 h 629227"/>
                <a:gd name="connsiteX14" fmla="*/ 1148156 w 1436914"/>
                <a:gd name="connsiteY14" fmla="*/ 612573 h 629227"/>
                <a:gd name="connsiteX15" fmla="*/ 1285660 w 1436914"/>
                <a:gd name="connsiteY15" fmla="*/ 516320 h 629227"/>
                <a:gd name="connsiteX16" fmla="*/ 1436914 w 1436914"/>
                <a:gd name="connsiteY16" fmla="*/ 447568 h 629227"/>
                <a:gd name="connsiteX0" fmla="*/ 0 w 1285660"/>
                <a:gd name="connsiteY0" fmla="*/ 289439 h 629227"/>
                <a:gd name="connsiteX1" fmla="*/ 103128 w 1285660"/>
                <a:gd name="connsiteY1" fmla="*/ 14431 h 629227"/>
                <a:gd name="connsiteX2" fmla="*/ 185630 w 1285660"/>
                <a:gd name="connsiteY2" fmla="*/ 509445 h 629227"/>
                <a:gd name="connsiteX3" fmla="*/ 275007 w 1285660"/>
                <a:gd name="connsiteY3" fmla="*/ 117559 h 629227"/>
                <a:gd name="connsiteX4" fmla="*/ 364385 w 1285660"/>
                <a:gd name="connsiteY4" fmla="*/ 578197 h 629227"/>
                <a:gd name="connsiteX5" fmla="*/ 446887 w 1285660"/>
                <a:gd name="connsiteY5" fmla="*/ 681 h 629227"/>
                <a:gd name="connsiteX6" fmla="*/ 529389 w 1285660"/>
                <a:gd name="connsiteY6" fmla="*/ 454444 h 629227"/>
                <a:gd name="connsiteX7" fmla="*/ 591266 w 1285660"/>
                <a:gd name="connsiteY7" fmla="*/ 117559 h 629227"/>
                <a:gd name="connsiteX8" fmla="*/ 701269 w 1285660"/>
                <a:gd name="connsiteY8" fmla="*/ 598822 h 629227"/>
                <a:gd name="connsiteX9" fmla="*/ 763146 w 1285660"/>
                <a:gd name="connsiteY9" fmla="*/ 14431 h 629227"/>
                <a:gd name="connsiteX10" fmla="*/ 852523 w 1285660"/>
                <a:gd name="connsiteY10" fmla="*/ 509445 h 629227"/>
                <a:gd name="connsiteX11" fmla="*/ 921275 w 1285660"/>
                <a:gd name="connsiteY11" fmla="*/ 151935 h 629227"/>
                <a:gd name="connsiteX12" fmla="*/ 996902 w 1285660"/>
                <a:gd name="connsiteY12" fmla="*/ 440693 h 629227"/>
                <a:gd name="connsiteX13" fmla="*/ 1079404 w 1285660"/>
                <a:gd name="connsiteY13" fmla="*/ 213812 h 629227"/>
                <a:gd name="connsiteX14" fmla="*/ 1148156 w 1285660"/>
                <a:gd name="connsiteY14" fmla="*/ 612573 h 629227"/>
                <a:gd name="connsiteX15" fmla="*/ 1285660 w 1285660"/>
                <a:gd name="connsiteY15" fmla="*/ 516320 h 629227"/>
                <a:gd name="connsiteX0" fmla="*/ 0 w 1148156"/>
                <a:gd name="connsiteY0" fmla="*/ 289439 h 612573"/>
                <a:gd name="connsiteX1" fmla="*/ 103128 w 1148156"/>
                <a:gd name="connsiteY1" fmla="*/ 14431 h 612573"/>
                <a:gd name="connsiteX2" fmla="*/ 185630 w 1148156"/>
                <a:gd name="connsiteY2" fmla="*/ 509445 h 612573"/>
                <a:gd name="connsiteX3" fmla="*/ 275007 w 1148156"/>
                <a:gd name="connsiteY3" fmla="*/ 117559 h 612573"/>
                <a:gd name="connsiteX4" fmla="*/ 364385 w 1148156"/>
                <a:gd name="connsiteY4" fmla="*/ 578197 h 612573"/>
                <a:gd name="connsiteX5" fmla="*/ 446887 w 1148156"/>
                <a:gd name="connsiteY5" fmla="*/ 681 h 612573"/>
                <a:gd name="connsiteX6" fmla="*/ 529389 w 1148156"/>
                <a:gd name="connsiteY6" fmla="*/ 454444 h 612573"/>
                <a:gd name="connsiteX7" fmla="*/ 591266 w 1148156"/>
                <a:gd name="connsiteY7" fmla="*/ 117559 h 612573"/>
                <a:gd name="connsiteX8" fmla="*/ 701269 w 1148156"/>
                <a:gd name="connsiteY8" fmla="*/ 598822 h 612573"/>
                <a:gd name="connsiteX9" fmla="*/ 763146 w 1148156"/>
                <a:gd name="connsiteY9" fmla="*/ 14431 h 612573"/>
                <a:gd name="connsiteX10" fmla="*/ 852523 w 1148156"/>
                <a:gd name="connsiteY10" fmla="*/ 509445 h 612573"/>
                <a:gd name="connsiteX11" fmla="*/ 921275 w 1148156"/>
                <a:gd name="connsiteY11" fmla="*/ 151935 h 612573"/>
                <a:gd name="connsiteX12" fmla="*/ 996902 w 1148156"/>
                <a:gd name="connsiteY12" fmla="*/ 440693 h 612573"/>
                <a:gd name="connsiteX13" fmla="*/ 1079404 w 1148156"/>
                <a:gd name="connsiteY13" fmla="*/ 213812 h 612573"/>
                <a:gd name="connsiteX14" fmla="*/ 1148156 w 1148156"/>
                <a:gd name="connsiteY14" fmla="*/ 612573 h 612573"/>
                <a:gd name="connsiteX0" fmla="*/ 0 w 1079404"/>
                <a:gd name="connsiteY0" fmla="*/ 289439 h 599277"/>
                <a:gd name="connsiteX1" fmla="*/ 103128 w 1079404"/>
                <a:gd name="connsiteY1" fmla="*/ 14431 h 599277"/>
                <a:gd name="connsiteX2" fmla="*/ 185630 w 1079404"/>
                <a:gd name="connsiteY2" fmla="*/ 509445 h 599277"/>
                <a:gd name="connsiteX3" fmla="*/ 275007 w 1079404"/>
                <a:gd name="connsiteY3" fmla="*/ 117559 h 599277"/>
                <a:gd name="connsiteX4" fmla="*/ 364385 w 1079404"/>
                <a:gd name="connsiteY4" fmla="*/ 578197 h 599277"/>
                <a:gd name="connsiteX5" fmla="*/ 446887 w 1079404"/>
                <a:gd name="connsiteY5" fmla="*/ 681 h 599277"/>
                <a:gd name="connsiteX6" fmla="*/ 529389 w 1079404"/>
                <a:gd name="connsiteY6" fmla="*/ 454444 h 599277"/>
                <a:gd name="connsiteX7" fmla="*/ 591266 w 1079404"/>
                <a:gd name="connsiteY7" fmla="*/ 117559 h 599277"/>
                <a:gd name="connsiteX8" fmla="*/ 701269 w 1079404"/>
                <a:gd name="connsiteY8" fmla="*/ 598822 h 599277"/>
                <a:gd name="connsiteX9" fmla="*/ 763146 w 1079404"/>
                <a:gd name="connsiteY9" fmla="*/ 14431 h 599277"/>
                <a:gd name="connsiteX10" fmla="*/ 852523 w 1079404"/>
                <a:gd name="connsiteY10" fmla="*/ 509445 h 599277"/>
                <a:gd name="connsiteX11" fmla="*/ 921275 w 1079404"/>
                <a:gd name="connsiteY11" fmla="*/ 151935 h 599277"/>
                <a:gd name="connsiteX12" fmla="*/ 996902 w 1079404"/>
                <a:gd name="connsiteY12" fmla="*/ 440693 h 599277"/>
                <a:gd name="connsiteX13" fmla="*/ 1079404 w 1079404"/>
                <a:gd name="connsiteY13" fmla="*/ 213812 h 599277"/>
                <a:gd name="connsiteX0" fmla="*/ 0 w 996902"/>
                <a:gd name="connsiteY0" fmla="*/ 289439 h 599277"/>
                <a:gd name="connsiteX1" fmla="*/ 103128 w 996902"/>
                <a:gd name="connsiteY1" fmla="*/ 14431 h 599277"/>
                <a:gd name="connsiteX2" fmla="*/ 185630 w 996902"/>
                <a:gd name="connsiteY2" fmla="*/ 509445 h 599277"/>
                <a:gd name="connsiteX3" fmla="*/ 275007 w 996902"/>
                <a:gd name="connsiteY3" fmla="*/ 117559 h 599277"/>
                <a:gd name="connsiteX4" fmla="*/ 364385 w 996902"/>
                <a:gd name="connsiteY4" fmla="*/ 578197 h 599277"/>
                <a:gd name="connsiteX5" fmla="*/ 446887 w 996902"/>
                <a:gd name="connsiteY5" fmla="*/ 681 h 599277"/>
                <a:gd name="connsiteX6" fmla="*/ 529389 w 996902"/>
                <a:gd name="connsiteY6" fmla="*/ 454444 h 599277"/>
                <a:gd name="connsiteX7" fmla="*/ 591266 w 996902"/>
                <a:gd name="connsiteY7" fmla="*/ 117559 h 599277"/>
                <a:gd name="connsiteX8" fmla="*/ 701269 w 996902"/>
                <a:gd name="connsiteY8" fmla="*/ 598822 h 599277"/>
                <a:gd name="connsiteX9" fmla="*/ 763146 w 996902"/>
                <a:gd name="connsiteY9" fmla="*/ 14431 h 599277"/>
                <a:gd name="connsiteX10" fmla="*/ 852523 w 996902"/>
                <a:gd name="connsiteY10" fmla="*/ 509445 h 599277"/>
                <a:gd name="connsiteX11" fmla="*/ 921275 w 996902"/>
                <a:gd name="connsiteY11" fmla="*/ 151935 h 599277"/>
                <a:gd name="connsiteX12" fmla="*/ 996902 w 996902"/>
                <a:gd name="connsiteY12" fmla="*/ 440693 h 599277"/>
                <a:gd name="connsiteX0" fmla="*/ 0 w 996902"/>
                <a:gd name="connsiteY0" fmla="*/ 291490 h 739264"/>
                <a:gd name="connsiteX1" fmla="*/ 103128 w 996902"/>
                <a:gd name="connsiteY1" fmla="*/ 16482 h 739264"/>
                <a:gd name="connsiteX2" fmla="*/ 185630 w 996902"/>
                <a:gd name="connsiteY2" fmla="*/ 738908 h 739264"/>
                <a:gd name="connsiteX3" fmla="*/ 275007 w 996902"/>
                <a:gd name="connsiteY3" fmla="*/ 119610 h 739264"/>
                <a:gd name="connsiteX4" fmla="*/ 364385 w 996902"/>
                <a:gd name="connsiteY4" fmla="*/ 580248 h 739264"/>
                <a:gd name="connsiteX5" fmla="*/ 446887 w 996902"/>
                <a:gd name="connsiteY5" fmla="*/ 2732 h 739264"/>
                <a:gd name="connsiteX6" fmla="*/ 529389 w 996902"/>
                <a:gd name="connsiteY6" fmla="*/ 456495 h 739264"/>
                <a:gd name="connsiteX7" fmla="*/ 591266 w 996902"/>
                <a:gd name="connsiteY7" fmla="*/ 119610 h 739264"/>
                <a:gd name="connsiteX8" fmla="*/ 701269 w 996902"/>
                <a:gd name="connsiteY8" fmla="*/ 600873 h 739264"/>
                <a:gd name="connsiteX9" fmla="*/ 763146 w 996902"/>
                <a:gd name="connsiteY9" fmla="*/ 16482 h 739264"/>
                <a:gd name="connsiteX10" fmla="*/ 852523 w 996902"/>
                <a:gd name="connsiteY10" fmla="*/ 511496 h 739264"/>
                <a:gd name="connsiteX11" fmla="*/ 921275 w 996902"/>
                <a:gd name="connsiteY11" fmla="*/ 153986 h 739264"/>
                <a:gd name="connsiteX12" fmla="*/ 996902 w 996902"/>
                <a:gd name="connsiteY12" fmla="*/ 442744 h 739264"/>
                <a:gd name="connsiteX0" fmla="*/ 0 w 996902"/>
                <a:gd name="connsiteY0" fmla="*/ 291490 h 751342"/>
                <a:gd name="connsiteX1" fmla="*/ 103128 w 996902"/>
                <a:gd name="connsiteY1" fmla="*/ 16482 h 751342"/>
                <a:gd name="connsiteX2" fmla="*/ 185630 w 996902"/>
                <a:gd name="connsiteY2" fmla="*/ 738908 h 751342"/>
                <a:gd name="connsiteX3" fmla="*/ 314173 w 996902"/>
                <a:gd name="connsiteY3" fmla="*/ 481232 h 751342"/>
                <a:gd name="connsiteX4" fmla="*/ 364385 w 996902"/>
                <a:gd name="connsiteY4" fmla="*/ 580248 h 751342"/>
                <a:gd name="connsiteX5" fmla="*/ 446887 w 996902"/>
                <a:gd name="connsiteY5" fmla="*/ 2732 h 751342"/>
                <a:gd name="connsiteX6" fmla="*/ 529389 w 996902"/>
                <a:gd name="connsiteY6" fmla="*/ 456495 h 751342"/>
                <a:gd name="connsiteX7" fmla="*/ 591266 w 996902"/>
                <a:gd name="connsiteY7" fmla="*/ 119610 h 751342"/>
                <a:gd name="connsiteX8" fmla="*/ 701269 w 996902"/>
                <a:gd name="connsiteY8" fmla="*/ 600873 h 751342"/>
                <a:gd name="connsiteX9" fmla="*/ 763146 w 996902"/>
                <a:gd name="connsiteY9" fmla="*/ 16482 h 751342"/>
                <a:gd name="connsiteX10" fmla="*/ 852523 w 996902"/>
                <a:gd name="connsiteY10" fmla="*/ 511496 h 751342"/>
                <a:gd name="connsiteX11" fmla="*/ 921275 w 996902"/>
                <a:gd name="connsiteY11" fmla="*/ 153986 h 751342"/>
                <a:gd name="connsiteX12" fmla="*/ 996902 w 996902"/>
                <a:gd name="connsiteY12" fmla="*/ 442744 h 751342"/>
                <a:gd name="connsiteX0" fmla="*/ 0 w 996902"/>
                <a:gd name="connsiteY0" fmla="*/ 292030 h 753249"/>
                <a:gd name="connsiteX1" fmla="*/ 103128 w 996902"/>
                <a:gd name="connsiteY1" fmla="*/ 17022 h 753249"/>
                <a:gd name="connsiteX2" fmla="*/ 185630 w 996902"/>
                <a:gd name="connsiteY2" fmla="*/ 739448 h 753249"/>
                <a:gd name="connsiteX3" fmla="*/ 314173 w 996902"/>
                <a:gd name="connsiteY3" fmla="*/ 481772 h 753249"/>
                <a:gd name="connsiteX4" fmla="*/ 553687 w 996902"/>
                <a:gd name="connsiteY4" fmla="*/ 741095 h 753249"/>
                <a:gd name="connsiteX5" fmla="*/ 446887 w 996902"/>
                <a:gd name="connsiteY5" fmla="*/ 3272 h 753249"/>
                <a:gd name="connsiteX6" fmla="*/ 529389 w 996902"/>
                <a:gd name="connsiteY6" fmla="*/ 457035 h 753249"/>
                <a:gd name="connsiteX7" fmla="*/ 591266 w 996902"/>
                <a:gd name="connsiteY7" fmla="*/ 120150 h 753249"/>
                <a:gd name="connsiteX8" fmla="*/ 701269 w 996902"/>
                <a:gd name="connsiteY8" fmla="*/ 601413 h 753249"/>
                <a:gd name="connsiteX9" fmla="*/ 763146 w 996902"/>
                <a:gd name="connsiteY9" fmla="*/ 17022 h 753249"/>
                <a:gd name="connsiteX10" fmla="*/ 852523 w 996902"/>
                <a:gd name="connsiteY10" fmla="*/ 512036 h 753249"/>
                <a:gd name="connsiteX11" fmla="*/ 921275 w 996902"/>
                <a:gd name="connsiteY11" fmla="*/ 154526 h 753249"/>
                <a:gd name="connsiteX12" fmla="*/ 996902 w 996902"/>
                <a:gd name="connsiteY12" fmla="*/ 443284 h 753249"/>
                <a:gd name="connsiteX0" fmla="*/ 0 w 921275"/>
                <a:gd name="connsiteY0" fmla="*/ 292030 h 753249"/>
                <a:gd name="connsiteX1" fmla="*/ 103128 w 921275"/>
                <a:gd name="connsiteY1" fmla="*/ 17022 h 753249"/>
                <a:gd name="connsiteX2" fmla="*/ 185630 w 921275"/>
                <a:gd name="connsiteY2" fmla="*/ 739448 h 753249"/>
                <a:gd name="connsiteX3" fmla="*/ 314173 w 921275"/>
                <a:gd name="connsiteY3" fmla="*/ 481772 h 753249"/>
                <a:gd name="connsiteX4" fmla="*/ 553687 w 921275"/>
                <a:gd name="connsiteY4" fmla="*/ 741095 h 753249"/>
                <a:gd name="connsiteX5" fmla="*/ 446887 w 921275"/>
                <a:gd name="connsiteY5" fmla="*/ 3272 h 753249"/>
                <a:gd name="connsiteX6" fmla="*/ 529389 w 921275"/>
                <a:gd name="connsiteY6" fmla="*/ 457035 h 753249"/>
                <a:gd name="connsiteX7" fmla="*/ 591266 w 921275"/>
                <a:gd name="connsiteY7" fmla="*/ 120150 h 753249"/>
                <a:gd name="connsiteX8" fmla="*/ 701269 w 921275"/>
                <a:gd name="connsiteY8" fmla="*/ 601413 h 753249"/>
                <a:gd name="connsiteX9" fmla="*/ 763146 w 921275"/>
                <a:gd name="connsiteY9" fmla="*/ 17022 h 753249"/>
                <a:gd name="connsiteX10" fmla="*/ 852523 w 921275"/>
                <a:gd name="connsiteY10" fmla="*/ 512036 h 753249"/>
                <a:gd name="connsiteX11" fmla="*/ 921275 w 921275"/>
                <a:gd name="connsiteY11" fmla="*/ 154526 h 753249"/>
                <a:gd name="connsiteX0" fmla="*/ 0 w 852523"/>
                <a:gd name="connsiteY0" fmla="*/ 292030 h 753249"/>
                <a:gd name="connsiteX1" fmla="*/ 103128 w 852523"/>
                <a:gd name="connsiteY1" fmla="*/ 17022 h 753249"/>
                <a:gd name="connsiteX2" fmla="*/ 185630 w 852523"/>
                <a:gd name="connsiteY2" fmla="*/ 739448 h 753249"/>
                <a:gd name="connsiteX3" fmla="*/ 314173 w 852523"/>
                <a:gd name="connsiteY3" fmla="*/ 481772 h 753249"/>
                <a:gd name="connsiteX4" fmla="*/ 553687 w 852523"/>
                <a:gd name="connsiteY4" fmla="*/ 741095 h 753249"/>
                <a:gd name="connsiteX5" fmla="*/ 446887 w 852523"/>
                <a:gd name="connsiteY5" fmla="*/ 3272 h 753249"/>
                <a:gd name="connsiteX6" fmla="*/ 529389 w 852523"/>
                <a:gd name="connsiteY6" fmla="*/ 457035 h 753249"/>
                <a:gd name="connsiteX7" fmla="*/ 591266 w 852523"/>
                <a:gd name="connsiteY7" fmla="*/ 120150 h 753249"/>
                <a:gd name="connsiteX8" fmla="*/ 701269 w 852523"/>
                <a:gd name="connsiteY8" fmla="*/ 601413 h 753249"/>
                <a:gd name="connsiteX9" fmla="*/ 763146 w 852523"/>
                <a:gd name="connsiteY9" fmla="*/ 17022 h 753249"/>
                <a:gd name="connsiteX10" fmla="*/ 852523 w 852523"/>
                <a:gd name="connsiteY10" fmla="*/ 512036 h 753249"/>
                <a:gd name="connsiteX0" fmla="*/ 0 w 763146"/>
                <a:gd name="connsiteY0" fmla="*/ 292030 h 753249"/>
                <a:gd name="connsiteX1" fmla="*/ 103128 w 763146"/>
                <a:gd name="connsiteY1" fmla="*/ 17022 h 753249"/>
                <a:gd name="connsiteX2" fmla="*/ 185630 w 763146"/>
                <a:gd name="connsiteY2" fmla="*/ 739448 h 753249"/>
                <a:gd name="connsiteX3" fmla="*/ 314173 w 763146"/>
                <a:gd name="connsiteY3" fmla="*/ 481772 h 753249"/>
                <a:gd name="connsiteX4" fmla="*/ 553687 w 763146"/>
                <a:gd name="connsiteY4" fmla="*/ 741095 h 753249"/>
                <a:gd name="connsiteX5" fmla="*/ 446887 w 763146"/>
                <a:gd name="connsiteY5" fmla="*/ 3272 h 753249"/>
                <a:gd name="connsiteX6" fmla="*/ 529389 w 763146"/>
                <a:gd name="connsiteY6" fmla="*/ 457035 h 753249"/>
                <a:gd name="connsiteX7" fmla="*/ 591266 w 763146"/>
                <a:gd name="connsiteY7" fmla="*/ 120150 h 753249"/>
                <a:gd name="connsiteX8" fmla="*/ 701269 w 763146"/>
                <a:gd name="connsiteY8" fmla="*/ 601413 h 753249"/>
                <a:gd name="connsiteX9" fmla="*/ 763146 w 763146"/>
                <a:gd name="connsiteY9" fmla="*/ 17022 h 753249"/>
                <a:gd name="connsiteX0" fmla="*/ 0 w 701269"/>
                <a:gd name="connsiteY0" fmla="*/ 292030 h 753249"/>
                <a:gd name="connsiteX1" fmla="*/ 103128 w 701269"/>
                <a:gd name="connsiteY1" fmla="*/ 17022 h 753249"/>
                <a:gd name="connsiteX2" fmla="*/ 185630 w 701269"/>
                <a:gd name="connsiteY2" fmla="*/ 739448 h 753249"/>
                <a:gd name="connsiteX3" fmla="*/ 314173 w 701269"/>
                <a:gd name="connsiteY3" fmla="*/ 481772 h 753249"/>
                <a:gd name="connsiteX4" fmla="*/ 553687 w 701269"/>
                <a:gd name="connsiteY4" fmla="*/ 741095 h 753249"/>
                <a:gd name="connsiteX5" fmla="*/ 446887 w 701269"/>
                <a:gd name="connsiteY5" fmla="*/ 3272 h 753249"/>
                <a:gd name="connsiteX6" fmla="*/ 529389 w 701269"/>
                <a:gd name="connsiteY6" fmla="*/ 457035 h 753249"/>
                <a:gd name="connsiteX7" fmla="*/ 591266 w 701269"/>
                <a:gd name="connsiteY7" fmla="*/ 120150 h 753249"/>
                <a:gd name="connsiteX8" fmla="*/ 701269 w 701269"/>
                <a:gd name="connsiteY8" fmla="*/ 601413 h 753249"/>
                <a:gd name="connsiteX0" fmla="*/ 0 w 591266"/>
                <a:gd name="connsiteY0" fmla="*/ 292030 h 753249"/>
                <a:gd name="connsiteX1" fmla="*/ 103128 w 591266"/>
                <a:gd name="connsiteY1" fmla="*/ 17022 h 753249"/>
                <a:gd name="connsiteX2" fmla="*/ 185630 w 591266"/>
                <a:gd name="connsiteY2" fmla="*/ 739448 h 753249"/>
                <a:gd name="connsiteX3" fmla="*/ 314173 w 591266"/>
                <a:gd name="connsiteY3" fmla="*/ 481772 h 753249"/>
                <a:gd name="connsiteX4" fmla="*/ 553687 w 591266"/>
                <a:gd name="connsiteY4" fmla="*/ 741095 h 753249"/>
                <a:gd name="connsiteX5" fmla="*/ 446887 w 591266"/>
                <a:gd name="connsiteY5" fmla="*/ 3272 h 753249"/>
                <a:gd name="connsiteX6" fmla="*/ 529389 w 591266"/>
                <a:gd name="connsiteY6" fmla="*/ 457035 h 753249"/>
                <a:gd name="connsiteX7" fmla="*/ 591266 w 591266"/>
                <a:gd name="connsiteY7" fmla="*/ 120150 h 753249"/>
                <a:gd name="connsiteX0" fmla="*/ 0 w 2392895"/>
                <a:gd name="connsiteY0" fmla="*/ 292066 h 753285"/>
                <a:gd name="connsiteX1" fmla="*/ 103128 w 2392895"/>
                <a:gd name="connsiteY1" fmla="*/ 17058 h 753285"/>
                <a:gd name="connsiteX2" fmla="*/ 185630 w 2392895"/>
                <a:gd name="connsiteY2" fmla="*/ 739484 h 753285"/>
                <a:gd name="connsiteX3" fmla="*/ 314173 w 2392895"/>
                <a:gd name="connsiteY3" fmla="*/ 481808 h 753285"/>
                <a:gd name="connsiteX4" fmla="*/ 553687 w 2392895"/>
                <a:gd name="connsiteY4" fmla="*/ 741131 h 753285"/>
                <a:gd name="connsiteX5" fmla="*/ 446887 w 2392895"/>
                <a:gd name="connsiteY5" fmla="*/ 3308 h 753285"/>
                <a:gd name="connsiteX6" fmla="*/ 529389 w 2392895"/>
                <a:gd name="connsiteY6" fmla="*/ 457071 h 753285"/>
                <a:gd name="connsiteX7" fmla="*/ 2392895 w 2392895"/>
                <a:gd name="connsiteY7" fmla="*/ 153738 h 753285"/>
                <a:gd name="connsiteX0" fmla="*/ 0 w 2392895"/>
                <a:gd name="connsiteY0" fmla="*/ 292171 h 753390"/>
                <a:gd name="connsiteX1" fmla="*/ 103128 w 2392895"/>
                <a:gd name="connsiteY1" fmla="*/ 17163 h 753390"/>
                <a:gd name="connsiteX2" fmla="*/ 185630 w 2392895"/>
                <a:gd name="connsiteY2" fmla="*/ 739589 h 753390"/>
                <a:gd name="connsiteX3" fmla="*/ 314173 w 2392895"/>
                <a:gd name="connsiteY3" fmla="*/ 481913 h 753390"/>
                <a:gd name="connsiteX4" fmla="*/ 553687 w 2392895"/>
                <a:gd name="connsiteY4" fmla="*/ 741236 h 753390"/>
                <a:gd name="connsiteX5" fmla="*/ 446887 w 2392895"/>
                <a:gd name="connsiteY5" fmla="*/ 3413 h 753390"/>
                <a:gd name="connsiteX6" fmla="*/ 1861027 w 2392895"/>
                <a:gd name="connsiteY6" fmla="*/ 453448 h 753390"/>
                <a:gd name="connsiteX7" fmla="*/ 2392895 w 2392895"/>
                <a:gd name="connsiteY7" fmla="*/ 153843 h 753390"/>
                <a:gd name="connsiteX0" fmla="*/ 0 w 2392895"/>
                <a:gd name="connsiteY0" fmla="*/ 291491 h 751329"/>
                <a:gd name="connsiteX1" fmla="*/ 103128 w 2392895"/>
                <a:gd name="connsiteY1" fmla="*/ 16483 h 751329"/>
                <a:gd name="connsiteX2" fmla="*/ 185630 w 2392895"/>
                <a:gd name="connsiteY2" fmla="*/ 738909 h 751329"/>
                <a:gd name="connsiteX3" fmla="*/ 314173 w 2392895"/>
                <a:gd name="connsiteY3" fmla="*/ 481233 h 751329"/>
                <a:gd name="connsiteX4" fmla="*/ 553687 w 2392895"/>
                <a:gd name="connsiteY4" fmla="*/ 740556 h 751329"/>
                <a:gd name="connsiteX5" fmla="*/ 1262842 w 2392895"/>
                <a:gd name="connsiteY5" fmla="*/ 677512 h 751329"/>
                <a:gd name="connsiteX6" fmla="*/ 1861027 w 2392895"/>
                <a:gd name="connsiteY6" fmla="*/ 452768 h 751329"/>
                <a:gd name="connsiteX7" fmla="*/ 2392895 w 2392895"/>
                <a:gd name="connsiteY7" fmla="*/ 153163 h 751329"/>
                <a:gd name="connsiteX0" fmla="*/ 0 w 2203593"/>
                <a:gd name="connsiteY0" fmla="*/ 291491 h 751329"/>
                <a:gd name="connsiteX1" fmla="*/ 103128 w 2203593"/>
                <a:gd name="connsiteY1" fmla="*/ 16483 h 751329"/>
                <a:gd name="connsiteX2" fmla="*/ 185630 w 2203593"/>
                <a:gd name="connsiteY2" fmla="*/ 738909 h 751329"/>
                <a:gd name="connsiteX3" fmla="*/ 314173 w 2203593"/>
                <a:gd name="connsiteY3" fmla="*/ 481233 h 751329"/>
                <a:gd name="connsiteX4" fmla="*/ 553687 w 2203593"/>
                <a:gd name="connsiteY4" fmla="*/ 740556 h 751329"/>
                <a:gd name="connsiteX5" fmla="*/ 1262842 w 2203593"/>
                <a:gd name="connsiteY5" fmla="*/ 677512 h 751329"/>
                <a:gd name="connsiteX6" fmla="*/ 1861027 w 2203593"/>
                <a:gd name="connsiteY6" fmla="*/ 452768 h 751329"/>
                <a:gd name="connsiteX7" fmla="*/ 2203593 w 2203593"/>
                <a:gd name="connsiteY7" fmla="*/ 89786 h 751329"/>
                <a:gd name="connsiteX0" fmla="*/ 0 w 2203593"/>
                <a:gd name="connsiteY0" fmla="*/ 291491 h 760501"/>
                <a:gd name="connsiteX1" fmla="*/ 103128 w 2203593"/>
                <a:gd name="connsiteY1" fmla="*/ 16483 h 760501"/>
                <a:gd name="connsiteX2" fmla="*/ 185630 w 2203593"/>
                <a:gd name="connsiteY2" fmla="*/ 738909 h 760501"/>
                <a:gd name="connsiteX3" fmla="*/ 412087 w 2203593"/>
                <a:gd name="connsiteY3" fmla="*/ 585619 h 760501"/>
                <a:gd name="connsiteX4" fmla="*/ 553687 w 2203593"/>
                <a:gd name="connsiteY4" fmla="*/ 740556 h 760501"/>
                <a:gd name="connsiteX5" fmla="*/ 1262842 w 2203593"/>
                <a:gd name="connsiteY5" fmla="*/ 677512 h 760501"/>
                <a:gd name="connsiteX6" fmla="*/ 1861027 w 2203593"/>
                <a:gd name="connsiteY6" fmla="*/ 452768 h 760501"/>
                <a:gd name="connsiteX7" fmla="*/ 2203593 w 2203593"/>
                <a:gd name="connsiteY7" fmla="*/ 89786 h 760501"/>
                <a:gd name="connsiteX0" fmla="*/ 0 w 2203593"/>
                <a:gd name="connsiteY0" fmla="*/ 291491 h 853699"/>
                <a:gd name="connsiteX1" fmla="*/ 103128 w 2203593"/>
                <a:gd name="connsiteY1" fmla="*/ 16483 h 853699"/>
                <a:gd name="connsiteX2" fmla="*/ 185630 w 2203593"/>
                <a:gd name="connsiteY2" fmla="*/ 738909 h 853699"/>
                <a:gd name="connsiteX3" fmla="*/ 412087 w 2203593"/>
                <a:gd name="connsiteY3" fmla="*/ 585619 h 853699"/>
                <a:gd name="connsiteX4" fmla="*/ 723406 w 2203593"/>
                <a:gd name="connsiteY4" fmla="*/ 852398 h 853699"/>
                <a:gd name="connsiteX5" fmla="*/ 1262842 w 2203593"/>
                <a:gd name="connsiteY5" fmla="*/ 677512 h 853699"/>
                <a:gd name="connsiteX6" fmla="*/ 1861027 w 2203593"/>
                <a:gd name="connsiteY6" fmla="*/ 452768 h 853699"/>
                <a:gd name="connsiteX7" fmla="*/ 2203593 w 2203593"/>
                <a:gd name="connsiteY7" fmla="*/ 89786 h 853699"/>
                <a:gd name="connsiteX0" fmla="*/ 0 w 2203593"/>
                <a:gd name="connsiteY0" fmla="*/ 291491 h 855326"/>
                <a:gd name="connsiteX1" fmla="*/ 103128 w 2203593"/>
                <a:gd name="connsiteY1" fmla="*/ 16483 h 855326"/>
                <a:gd name="connsiteX2" fmla="*/ 185630 w 2203593"/>
                <a:gd name="connsiteY2" fmla="*/ 738909 h 855326"/>
                <a:gd name="connsiteX3" fmla="*/ 412087 w 2203593"/>
                <a:gd name="connsiteY3" fmla="*/ 585619 h 855326"/>
                <a:gd name="connsiteX4" fmla="*/ 723406 w 2203593"/>
                <a:gd name="connsiteY4" fmla="*/ 852398 h 855326"/>
                <a:gd name="connsiteX5" fmla="*/ 1458671 w 2203593"/>
                <a:gd name="connsiteY5" fmla="*/ 711065 h 855326"/>
                <a:gd name="connsiteX6" fmla="*/ 1861027 w 2203593"/>
                <a:gd name="connsiteY6" fmla="*/ 452768 h 855326"/>
                <a:gd name="connsiteX7" fmla="*/ 2203593 w 2203593"/>
                <a:gd name="connsiteY7" fmla="*/ 89786 h 855326"/>
                <a:gd name="connsiteX0" fmla="*/ 0 w 2203593"/>
                <a:gd name="connsiteY0" fmla="*/ 291491 h 855280"/>
                <a:gd name="connsiteX1" fmla="*/ 103128 w 2203593"/>
                <a:gd name="connsiteY1" fmla="*/ 16483 h 855280"/>
                <a:gd name="connsiteX2" fmla="*/ 185630 w 2203593"/>
                <a:gd name="connsiteY2" fmla="*/ 738909 h 855280"/>
                <a:gd name="connsiteX3" fmla="*/ 412087 w 2203593"/>
                <a:gd name="connsiteY3" fmla="*/ 585619 h 855280"/>
                <a:gd name="connsiteX4" fmla="*/ 723406 w 2203593"/>
                <a:gd name="connsiteY4" fmla="*/ 852398 h 855280"/>
                <a:gd name="connsiteX5" fmla="*/ 1458671 w 2203593"/>
                <a:gd name="connsiteY5" fmla="*/ 711065 h 855280"/>
                <a:gd name="connsiteX6" fmla="*/ 1919776 w 2203593"/>
                <a:gd name="connsiteY6" fmla="*/ 463952 h 855280"/>
                <a:gd name="connsiteX7" fmla="*/ 2203593 w 2203593"/>
                <a:gd name="connsiteY7" fmla="*/ 89786 h 855280"/>
                <a:gd name="connsiteX0" fmla="*/ 0 w 2327618"/>
                <a:gd name="connsiteY0" fmla="*/ 291491 h 855280"/>
                <a:gd name="connsiteX1" fmla="*/ 103128 w 2327618"/>
                <a:gd name="connsiteY1" fmla="*/ 16483 h 855280"/>
                <a:gd name="connsiteX2" fmla="*/ 185630 w 2327618"/>
                <a:gd name="connsiteY2" fmla="*/ 738909 h 855280"/>
                <a:gd name="connsiteX3" fmla="*/ 412087 w 2327618"/>
                <a:gd name="connsiteY3" fmla="*/ 585619 h 855280"/>
                <a:gd name="connsiteX4" fmla="*/ 723406 w 2327618"/>
                <a:gd name="connsiteY4" fmla="*/ 852398 h 855280"/>
                <a:gd name="connsiteX5" fmla="*/ 1458671 w 2327618"/>
                <a:gd name="connsiteY5" fmla="*/ 711065 h 855280"/>
                <a:gd name="connsiteX6" fmla="*/ 1919776 w 2327618"/>
                <a:gd name="connsiteY6" fmla="*/ 463952 h 855280"/>
                <a:gd name="connsiteX7" fmla="*/ 2327618 w 2327618"/>
                <a:gd name="connsiteY7" fmla="*/ 71146 h 855280"/>
                <a:gd name="connsiteX0" fmla="*/ 0 w 2340674"/>
                <a:gd name="connsiteY0" fmla="*/ 291491 h 855280"/>
                <a:gd name="connsiteX1" fmla="*/ 103128 w 2340674"/>
                <a:gd name="connsiteY1" fmla="*/ 16483 h 855280"/>
                <a:gd name="connsiteX2" fmla="*/ 185630 w 2340674"/>
                <a:gd name="connsiteY2" fmla="*/ 738909 h 855280"/>
                <a:gd name="connsiteX3" fmla="*/ 412087 w 2340674"/>
                <a:gd name="connsiteY3" fmla="*/ 585619 h 855280"/>
                <a:gd name="connsiteX4" fmla="*/ 723406 w 2340674"/>
                <a:gd name="connsiteY4" fmla="*/ 852398 h 855280"/>
                <a:gd name="connsiteX5" fmla="*/ 1458671 w 2340674"/>
                <a:gd name="connsiteY5" fmla="*/ 711065 h 855280"/>
                <a:gd name="connsiteX6" fmla="*/ 1919776 w 2340674"/>
                <a:gd name="connsiteY6" fmla="*/ 463952 h 855280"/>
                <a:gd name="connsiteX7" fmla="*/ 2340674 w 2340674"/>
                <a:gd name="connsiteY7" fmla="*/ 30137 h 855280"/>
                <a:gd name="connsiteX0" fmla="*/ 0 w 2250340"/>
                <a:gd name="connsiteY0" fmla="*/ 347431 h 911220"/>
                <a:gd name="connsiteX1" fmla="*/ 103128 w 2250340"/>
                <a:gd name="connsiteY1" fmla="*/ 72423 h 911220"/>
                <a:gd name="connsiteX2" fmla="*/ 185630 w 2250340"/>
                <a:gd name="connsiteY2" fmla="*/ 794849 h 911220"/>
                <a:gd name="connsiteX3" fmla="*/ 412087 w 2250340"/>
                <a:gd name="connsiteY3" fmla="*/ 641559 h 911220"/>
                <a:gd name="connsiteX4" fmla="*/ 723406 w 2250340"/>
                <a:gd name="connsiteY4" fmla="*/ 908338 h 911220"/>
                <a:gd name="connsiteX5" fmla="*/ 1458671 w 2250340"/>
                <a:gd name="connsiteY5" fmla="*/ 767005 h 911220"/>
                <a:gd name="connsiteX6" fmla="*/ 1919776 w 2250340"/>
                <a:gd name="connsiteY6" fmla="*/ 519892 h 911220"/>
                <a:gd name="connsiteX7" fmla="*/ 2250340 w 2250340"/>
                <a:gd name="connsiteY7" fmla="*/ 1003 h 911220"/>
                <a:gd name="connsiteX0" fmla="*/ 0 w 2250340"/>
                <a:gd name="connsiteY0" fmla="*/ 346428 h 910217"/>
                <a:gd name="connsiteX1" fmla="*/ 103128 w 2250340"/>
                <a:gd name="connsiteY1" fmla="*/ 71420 h 910217"/>
                <a:gd name="connsiteX2" fmla="*/ 185630 w 2250340"/>
                <a:gd name="connsiteY2" fmla="*/ 793846 h 910217"/>
                <a:gd name="connsiteX3" fmla="*/ 412087 w 2250340"/>
                <a:gd name="connsiteY3" fmla="*/ 640556 h 910217"/>
                <a:gd name="connsiteX4" fmla="*/ 723406 w 2250340"/>
                <a:gd name="connsiteY4" fmla="*/ 907335 h 910217"/>
                <a:gd name="connsiteX5" fmla="*/ 1458671 w 2250340"/>
                <a:gd name="connsiteY5" fmla="*/ 766002 h 910217"/>
                <a:gd name="connsiteX6" fmla="*/ 1919776 w 2250340"/>
                <a:gd name="connsiteY6" fmla="*/ 518889 h 910217"/>
                <a:gd name="connsiteX7" fmla="*/ 2250340 w 2250340"/>
                <a:gd name="connsiteY7" fmla="*/ 0 h 910217"/>
                <a:gd name="connsiteX0" fmla="*/ 0 w 2250340"/>
                <a:gd name="connsiteY0" fmla="*/ 346428 h 910217"/>
                <a:gd name="connsiteX1" fmla="*/ 103128 w 2250340"/>
                <a:gd name="connsiteY1" fmla="*/ 71420 h 910217"/>
                <a:gd name="connsiteX2" fmla="*/ 185630 w 2250340"/>
                <a:gd name="connsiteY2" fmla="*/ 793846 h 910217"/>
                <a:gd name="connsiteX3" fmla="*/ 302431 w 2250340"/>
                <a:gd name="connsiteY3" fmla="*/ 720591 h 910217"/>
                <a:gd name="connsiteX4" fmla="*/ 412087 w 2250340"/>
                <a:gd name="connsiteY4" fmla="*/ 640556 h 910217"/>
                <a:gd name="connsiteX5" fmla="*/ 723406 w 2250340"/>
                <a:gd name="connsiteY5" fmla="*/ 907335 h 910217"/>
                <a:gd name="connsiteX6" fmla="*/ 1458671 w 2250340"/>
                <a:gd name="connsiteY6" fmla="*/ 766002 h 910217"/>
                <a:gd name="connsiteX7" fmla="*/ 1919776 w 2250340"/>
                <a:gd name="connsiteY7" fmla="*/ 518889 h 910217"/>
                <a:gd name="connsiteX8" fmla="*/ 2250340 w 2250340"/>
                <a:gd name="connsiteY8" fmla="*/ 0 h 910217"/>
                <a:gd name="connsiteX0" fmla="*/ 0 w 2250340"/>
                <a:gd name="connsiteY0" fmla="*/ 346428 h 910217"/>
                <a:gd name="connsiteX1" fmla="*/ 103128 w 2250340"/>
                <a:gd name="connsiteY1" fmla="*/ 71420 h 910217"/>
                <a:gd name="connsiteX2" fmla="*/ 185630 w 2250340"/>
                <a:gd name="connsiteY2" fmla="*/ 793846 h 910217"/>
                <a:gd name="connsiteX3" fmla="*/ 268314 w 2250340"/>
                <a:gd name="connsiteY3" fmla="*/ 700752 h 910217"/>
                <a:gd name="connsiteX4" fmla="*/ 412087 w 2250340"/>
                <a:gd name="connsiteY4" fmla="*/ 640556 h 910217"/>
                <a:gd name="connsiteX5" fmla="*/ 723406 w 2250340"/>
                <a:gd name="connsiteY5" fmla="*/ 907335 h 910217"/>
                <a:gd name="connsiteX6" fmla="*/ 1458671 w 2250340"/>
                <a:gd name="connsiteY6" fmla="*/ 766002 h 910217"/>
                <a:gd name="connsiteX7" fmla="*/ 1919776 w 2250340"/>
                <a:gd name="connsiteY7" fmla="*/ 518889 h 910217"/>
                <a:gd name="connsiteX8" fmla="*/ 2250340 w 2250340"/>
                <a:gd name="connsiteY8" fmla="*/ 0 h 910217"/>
                <a:gd name="connsiteX0" fmla="*/ 0 w 2250340"/>
                <a:gd name="connsiteY0" fmla="*/ 346428 h 909912"/>
                <a:gd name="connsiteX1" fmla="*/ 103128 w 2250340"/>
                <a:gd name="connsiteY1" fmla="*/ 71420 h 909912"/>
                <a:gd name="connsiteX2" fmla="*/ 185630 w 2250340"/>
                <a:gd name="connsiteY2" fmla="*/ 793846 h 909912"/>
                <a:gd name="connsiteX3" fmla="*/ 268314 w 2250340"/>
                <a:gd name="connsiteY3" fmla="*/ 7007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03128 w 2250340"/>
                <a:gd name="connsiteY1" fmla="*/ 71420 h 909912"/>
                <a:gd name="connsiteX2" fmla="*/ 185630 w 2250340"/>
                <a:gd name="connsiteY2" fmla="*/ 793846 h 909912"/>
                <a:gd name="connsiteX3" fmla="*/ 268314 w 2250340"/>
                <a:gd name="connsiteY3" fmla="*/ 7007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03128 w 2250340"/>
                <a:gd name="connsiteY1" fmla="*/ 71420 h 909912"/>
                <a:gd name="connsiteX2" fmla="*/ 185630 w 2250340"/>
                <a:gd name="connsiteY2" fmla="*/ 793846 h 909912"/>
                <a:gd name="connsiteX3" fmla="*/ 297426 w 2250340"/>
                <a:gd name="connsiteY3" fmla="*/ 6851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48882 w 2250340"/>
                <a:gd name="connsiteY1" fmla="*/ 250266 h 909912"/>
                <a:gd name="connsiteX2" fmla="*/ 185630 w 2250340"/>
                <a:gd name="connsiteY2" fmla="*/ 793846 h 909912"/>
                <a:gd name="connsiteX3" fmla="*/ 297426 w 2250340"/>
                <a:gd name="connsiteY3" fmla="*/ 6851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05704 w 2250340"/>
                <a:gd name="connsiteY1" fmla="*/ 402370 h 909912"/>
                <a:gd name="connsiteX2" fmla="*/ 185630 w 2250340"/>
                <a:gd name="connsiteY2" fmla="*/ 793846 h 909912"/>
                <a:gd name="connsiteX3" fmla="*/ 297426 w 2250340"/>
                <a:gd name="connsiteY3" fmla="*/ 6851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05704 w 2250340"/>
                <a:gd name="connsiteY1" fmla="*/ 402370 h 909912"/>
                <a:gd name="connsiteX2" fmla="*/ 185630 w 2250340"/>
                <a:gd name="connsiteY2" fmla="*/ 793846 h 909912"/>
                <a:gd name="connsiteX3" fmla="*/ 297426 w 2250340"/>
                <a:gd name="connsiteY3" fmla="*/ 6851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05704 w 2250340"/>
                <a:gd name="connsiteY1" fmla="*/ 402370 h 909912"/>
                <a:gd name="connsiteX2" fmla="*/ 221016 w 2250340"/>
                <a:gd name="connsiteY2" fmla="*/ 797890 h 909912"/>
                <a:gd name="connsiteX3" fmla="*/ 297426 w 2250340"/>
                <a:gd name="connsiteY3" fmla="*/ 6851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200"/>
                <a:gd name="connsiteX1" fmla="*/ 105704 w 2250340"/>
                <a:gd name="connsiteY1" fmla="*/ 402370 h 909200"/>
                <a:gd name="connsiteX2" fmla="*/ 221016 w 2250340"/>
                <a:gd name="connsiteY2" fmla="*/ 797890 h 909200"/>
                <a:gd name="connsiteX3" fmla="*/ 297426 w 2250340"/>
                <a:gd name="connsiteY3" fmla="*/ 685152 h 909200"/>
                <a:gd name="connsiteX4" fmla="*/ 437217 w 2250340"/>
                <a:gd name="connsiteY4" fmla="*/ 668833 h 909200"/>
                <a:gd name="connsiteX5" fmla="*/ 723406 w 2250340"/>
                <a:gd name="connsiteY5" fmla="*/ 907335 h 909200"/>
                <a:gd name="connsiteX6" fmla="*/ 1458671 w 2250340"/>
                <a:gd name="connsiteY6" fmla="*/ 766002 h 909200"/>
                <a:gd name="connsiteX7" fmla="*/ 1919776 w 2250340"/>
                <a:gd name="connsiteY7" fmla="*/ 518889 h 909200"/>
                <a:gd name="connsiteX8" fmla="*/ 2250340 w 2250340"/>
                <a:gd name="connsiteY8" fmla="*/ 0 h 909200"/>
                <a:gd name="connsiteX0" fmla="*/ 0 w 2250340"/>
                <a:gd name="connsiteY0" fmla="*/ 346428 h 909014"/>
                <a:gd name="connsiteX1" fmla="*/ 105704 w 2250340"/>
                <a:gd name="connsiteY1" fmla="*/ 402370 h 909014"/>
                <a:gd name="connsiteX2" fmla="*/ 221016 w 2250340"/>
                <a:gd name="connsiteY2" fmla="*/ 797890 h 909014"/>
                <a:gd name="connsiteX3" fmla="*/ 297426 w 2250340"/>
                <a:gd name="connsiteY3" fmla="*/ 685152 h 909014"/>
                <a:gd name="connsiteX4" fmla="*/ 437217 w 2250340"/>
                <a:gd name="connsiteY4" fmla="*/ 668833 h 909014"/>
                <a:gd name="connsiteX5" fmla="*/ 572684 w 2250340"/>
                <a:gd name="connsiteY5" fmla="*/ 832610 h 909014"/>
                <a:gd name="connsiteX6" fmla="*/ 723406 w 2250340"/>
                <a:gd name="connsiteY6" fmla="*/ 907335 h 909014"/>
                <a:gd name="connsiteX7" fmla="*/ 1458671 w 2250340"/>
                <a:gd name="connsiteY7" fmla="*/ 766002 h 909014"/>
                <a:gd name="connsiteX8" fmla="*/ 1919776 w 2250340"/>
                <a:gd name="connsiteY8" fmla="*/ 518889 h 909014"/>
                <a:gd name="connsiteX9" fmla="*/ 2250340 w 2250340"/>
                <a:gd name="connsiteY9" fmla="*/ 0 h 909014"/>
                <a:gd name="connsiteX0" fmla="*/ 0 w 2250340"/>
                <a:gd name="connsiteY0" fmla="*/ 346428 h 909560"/>
                <a:gd name="connsiteX1" fmla="*/ 105704 w 2250340"/>
                <a:gd name="connsiteY1" fmla="*/ 402370 h 909560"/>
                <a:gd name="connsiteX2" fmla="*/ 221016 w 2250340"/>
                <a:gd name="connsiteY2" fmla="*/ 797890 h 909560"/>
                <a:gd name="connsiteX3" fmla="*/ 297426 w 2250340"/>
                <a:gd name="connsiteY3" fmla="*/ 685152 h 909560"/>
                <a:gd name="connsiteX4" fmla="*/ 437217 w 2250340"/>
                <a:gd name="connsiteY4" fmla="*/ 668833 h 909560"/>
                <a:gd name="connsiteX5" fmla="*/ 540765 w 2250340"/>
                <a:gd name="connsiteY5" fmla="*/ 839422 h 909560"/>
                <a:gd name="connsiteX6" fmla="*/ 723406 w 2250340"/>
                <a:gd name="connsiteY6" fmla="*/ 907335 h 909560"/>
                <a:gd name="connsiteX7" fmla="*/ 1458671 w 2250340"/>
                <a:gd name="connsiteY7" fmla="*/ 766002 h 909560"/>
                <a:gd name="connsiteX8" fmla="*/ 1919776 w 2250340"/>
                <a:gd name="connsiteY8" fmla="*/ 518889 h 909560"/>
                <a:gd name="connsiteX9" fmla="*/ 2250340 w 2250340"/>
                <a:gd name="connsiteY9" fmla="*/ 0 h 909560"/>
                <a:gd name="connsiteX0" fmla="*/ 0 w 2250340"/>
                <a:gd name="connsiteY0" fmla="*/ 346428 h 910418"/>
                <a:gd name="connsiteX1" fmla="*/ 105704 w 2250340"/>
                <a:gd name="connsiteY1" fmla="*/ 402370 h 910418"/>
                <a:gd name="connsiteX2" fmla="*/ 221016 w 2250340"/>
                <a:gd name="connsiteY2" fmla="*/ 797890 h 910418"/>
                <a:gd name="connsiteX3" fmla="*/ 297426 w 2250340"/>
                <a:gd name="connsiteY3" fmla="*/ 685152 h 910418"/>
                <a:gd name="connsiteX4" fmla="*/ 437217 w 2250340"/>
                <a:gd name="connsiteY4" fmla="*/ 668833 h 910418"/>
                <a:gd name="connsiteX5" fmla="*/ 540765 w 2250340"/>
                <a:gd name="connsiteY5" fmla="*/ 839422 h 910418"/>
                <a:gd name="connsiteX6" fmla="*/ 723406 w 2250340"/>
                <a:gd name="connsiteY6" fmla="*/ 907335 h 910418"/>
                <a:gd name="connsiteX7" fmla="*/ 1458671 w 2250340"/>
                <a:gd name="connsiteY7" fmla="*/ 766002 h 910418"/>
                <a:gd name="connsiteX8" fmla="*/ 1919776 w 2250340"/>
                <a:gd name="connsiteY8" fmla="*/ 518889 h 910418"/>
                <a:gd name="connsiteX9" fmla="*/ 2250340 w 2250340"/>
                <a:gd name="connsiteY9" fmla="*/ 0 h 910418"/>
                <a:gd name="connsiteX0" fmla="*/ 0 w 2250340"/>
                <a:gd name="connsiteY0" fmla="*/ 346428 h 910418"/>
                <a:gd name="connsiteX1" fmla="*/ 105704 w 2250340"/>
                <a:gd name="connsiteY1" fmla="*/ 402370 h 910418"/>
                <a:gd name="connsiteX2" fmla="*/ 221016 w 2250340"/>
                <a:gd name="connsiteY2" fmla="*/ 797890 h 910418"/>
                <a:gd name="connsiteX3" fmla="*/ 297426 w 2250340"/>
                <a:gd name="connsiteY3" fmla="*/ 685152 h 910418"/>
                <a:gd name="connsiteX4" fmla="*/ 437217 w 2250340"/>
                <a:gd name="connsiteY4" fmla="*/ 668833 h 910418"/>
                <a:gd name="connsiteX5" fmla="*/ 540765 w 2250340"/>
                <a:gd name="connsiteY5" fmla="*/ 839422 h 910418"/>
                <a:gd name="connsiteX6" fmla="*/ 723406 w 2250340"/>
                <a:gd name="connsiteY6" fmla="*/ 907335 h 910418"/>
                <a:gd name="connsiteX7" fmla="*/ 1458671 w 2250340"/>
                <a:gd name="connsiteY7" fmla="*/ 766002 h 910418"/>
                <a:gd name="connsiteX8" fmla="*/ 1919776 w 2250340"/>
                <a:gd name="connsiteY8" fmla="*/ 518889 h 910418"/>
                <a:gd name="connsiteX9" fmla="*/ 2250340 w 2250340"/>
                <a:gd name="connsiteY9" fmla="*/ 0 h 910418"/>
                <a:gd name="connsiteX0" fmla="*/ 0 w 2250340"/>
                <a:gd name="connsiteY0" fmla="*/ 346428 h 910418"/>
                <a:gd name="connsiteX1" fmla="*/ 105704 w 2250340"/>
                <a:gd name="connsiteY1" fmla="*/ 402370 h 910418"/>
                <a:gd name="connsiteX2" fmla="*/ 221016 w 2250340"/>
                <a:gd name="connsiteY2" fmla="*/ 797890 h 910418"/>
                <a:gd name="connsiteX3" fmla="*/ 297426 w 2250340"/>
                <a:gd name="connsiteY3" fmla="*/ 685152 h 910418"/>
                <a:gd name="connsiteX4" fmla="*/ 437217 w 2250340"/>
                <a:gd name="connsiteY4" fmla="*/ 668833 h 910418"/>
                <a:gd name="connsiteX5" fmla="*/ 540765 w 2250340"/>
                <a:gd name="connsiteY5" fmla="*/ 839422 h 910418"/>
                <a:gd name="connsiteX6" fmla="*/ 723406 w 2250340"/>
                <a:gd name="connsiteY6" fmla="*/ 907335 h 910418"/>
                <a:gd name="connsiteX7" fmla="*/ 1458671 w 2250340"/>
                <a:gd name="connsiteY7" fmla="*/ 766002 h 910418"/>
                <a:gd name="connsiteX8" fmla="*/ 1919776 w 2250340"/>
                <a:gd name="connsiteY8" fmla="*/ 518889 h 910418"/>
                <a:gd name="connsiteX9" fmla="*/ 2250340 w 2250340"/>
                <a:gd name="connsiteY9" fmla="*/ 0 h 910418"/>
                <a:gd name="connsiteX0" fmla="*/ 0 w 2250340"/>
                <a:gd name="connsiteY0" fmla="*/ 346428 h 921753"/>
                <a:gd name="connsiteX1" fmla="*/ 105704 w 2250340"/>
                <a:gd name="connsiteY1" fmla="*/ 402370 h 921753"/>
                <a:gd name="connsiteX2" fmla="*/ 221016 w 2250340"/>
                <a:gd name="connsiteY2" fmla="*/ 797890 h 921753"/>
                <a:gd name="connsiteX3" fmla="*/ 297426 w 2250340"/>
                <a:gd name="connsiteY3" fmla="*/ 685152 h 921753"/>
                <a:gd name="connsiteX4" fmla="*/ 437217 w 2250340"/>
                <a:gd name="connsiteY4" fmla="*/ 668833 h 921753"/>
                <a:gd name="connsiteX5" fmla="*/ 540765 w 2250340"/>
                <a:gd name="connsiteY5" fmla="*/ 839422 h 921753"/>
                <a:gd name="connsiteX6" fmla="*/ 781475 w 2250340"/>
                <a:gd name="connsiteY6" fmla="*/ 919389 h 921753"/>
                <a:gd name="connsiteX7" fmla="*/ 1458671 w 2250340"/>
                <a:gd name="connsiteY7" fmla="*/ 766002 h 921753"/>
                <a:gd name="connsiteX8" fmla="*/ 1919776 w 2250340"/>
                <a:gd name="connsiteY8" fmla="*/ 518889 h 921753"/>
                <a:gd name="connsiteX9" fmla="*/ 2250340 w 2250340"/>
                <a:gd name="connsiteY9" fmla="*/ 0 h 921753"/>
                <a:gd name="connsiteX0" fmla="*/ 0 w 2250340"/>
                <a:gd name="connsiteY0" fmla="*/ 346428 h 928769"/>
                <a:gd name="connsiteX1" fmla="*/ 105704 w 2250340"/>
                <a:gd name="connsiteY1" fmla="*/ 402370 h 928769"/>
                <a:gd name="connsiteX2" fmla="*/ 221016 w 2250340"/>
                <a:gd name="connsiteY2" fmla="*/ 797890 h 928769"/>
                <a:gd name="connsiteX3" fmla="*/ 297426 w 2250340"/>
                <a:gd name="connsiteY3" fmla="*/ 685152 h 928769"/>
                <a:gd name="connsiteX4" fmla="*/ 437217 w 2250340"/>
                <a:gd name="connsiteY4" fmla="*/ 668833 h 928769"/>
                <a:gd name="connsiteX5" fmla="*/ 540765 w 2250340"/>
                <a:gd name="connsiteY5" fmla="*/ 839422 h 928769"/>
                <a:gd name="connsiteX6" fmla="*/ 781475 w 2250340"/>
                <a:gd name="connsiteY6" fmla="*/ 919389 h 928769"/>
                <a:gd name="connsiteX7" fmla="*/ 1458671 w 2250340"/>
                <a:gd name="connsiteY7" fmla="*/ 766002 h 928769"/>
                <a:gd name="connsiteX8" fmla="*/ 1919776 w 2250340"/>
                <a:gd name="connsiteY8" fmla="*/ 518889 h 928769"/>
                <a:gd name="connsiteX9" fmla="*/ 2250340 w 2250340"/>
                <a:gd name="connsiteY9" fmla="*/ 0 h 928769"/>
                <a:gd name="connsiteX0" fmla="*/ 0 w 2250340"/>
                <a:gd name="connsiteY0" fmla="*/ 346428 h 922903"/>
                <a:gd name="connsiteX1" fmla="*/ 105704 w 2250340"/>
                <a:gd name="connsiteY1" fmla="*/ 402370 h 922903"/>
                <a:gd name="connsiteX2" fmla="*/ 221016 w 2250340"/>
                <a:gd name="connsiteY2" fmla="*/ 797890 h 922903"/>
                <a:gd name="connsiteX3" fmla="*/ 297426 w 2250340"/>
                <a:gd name="connsiteY3" fmla="*/ 685152 h 922903"/>
                <a:gd name="connsiteX4" fmla="*/ 437217 w 2250340"/>
                <a:gd name="connsiteY4" fmla="*/ 668833 h 922903"/>
                <a:gd name="connsiteX5" fmla="*/ 540765 w 2250340"/>
                <a:gd name="connsiteY5" fmla="*/ 839422 h 922903"/>
                <a:gd name="connsiteX6" fmla="*/ 781475 w 2250340"/>
                <a:gd name="connsiteY6" fmla="*/ 919389 h 922903"/>
                <a:gd name="connsiteX7" fmla="*/ 1446146 w 2250340"/>
                <a:gd name="connsiteY7" fmla="*/ 743836 h 922903"/>
                <a:gd name="connsiteX8" fmla="*/ 1919776 w 2250340"/>
                <a:gd name="connsiteY8" fmla="*/ 518889 h 922903"/>
                <a:gd name="connsiteX9" fmla="*/ 2250340 w 2250340"/>
                <a:gd name="connsiteY9" fmla="*/ 0 h 922903"/>
                <a:gd name="connsiteX0" fmla="*/ 0 w 2250340"/>
                <a:gd name="connsiteY0" fmla="*/ 346428 h 922903"/>
                <a:gd name="connsiteX1" fmla="*/ 105704 w 2250340"/>
                <a:gd name="connsiteY1" fmla="*/ 402370 h 922903"/>
                <a:gd name="connsiteX2" fmla="*/ 221016 w 2250340"/>
                <a:gd name="connsiteY2" fmla="*/ 797890 h 922903"/>
                <a:gd name="connsiteX3" fmla="*/ 297426 w 2250340"/>
                <a:gd name="connsiteY3" fmla="*/ 685152 h 922903"/>
                <a:gd name="connsiteX4" fmla="*/ 437217 w 2250340"/>
                <a:gd name="connsiteY4" fmla="*/ 668833 h 922903"/>
                <a:gd name="connsiteX5" fmla="*/ 540765 w 2250340"/>
                <a:gd name="connsiteY5" fmla="*/ 839422 h 922903"/>
                <a:gd name="connsiteX6" fmla="*/ 781475 w 2250340"/>
                <a:gd name="connsiteY6" fmla="*/ 919389 h 922903"/>
                <a:gd name="connsiteX7" fmla="*/ 1446146 w 2250340"/>
                <a:gd name="connsiteY7" fmla="*/ 743836 h 922903"/>
                <a:gd name="connsiteX8" fmla="*/ 1863853 w 2250340"/>
                <a:gd name="connsiteY8" fmla="*/ 505399 h 922903"/>
                <a:gd name="connsiteX9" fmla="*/ 2250340 w 2250340"/>
                <a:gd name="connsiteY9" fmla="*/ 0 h 922903"/>
                <a:gd name="connsiteX0" fmla="*/ 0 w 2250340"/>
                <a:gd name="connsiteY0" fmla="*/ 346428 h 922903"/>
                <a:gd name="connsiteX1" fmla="*/ 105704 w 2250340"/>
                <a:gd name="connsiteY1" fmla="*/ 402370 h 922903"/>
                <a:gd name="connsiteX2" fmla="*/ 221016 w 2250340"/>
                <a:gd name="connsiteY2" fmla="*/ 797890 h 922903"/>
                <a:gd name="connsiteX3" fmla="*/ 297426 w 2250340"/>
                <a:gd name="connsiteY3" fmla="*/ 685152 h 922903"/>
                <a:gd name="connsiteX4" fmla="*/ 437217 w 2250340"/>
                <a:gd name="connsiteY4" fmla="*/ 668833 h 922903"/>
                <a:gd name="connsiteX5" fmla="*/ 540765 w 2250340"/>
                <a:gd name="connsiteY5" fmla="*/ 839422 h 922903"/>
                <a:gd name="connsiteX6" fmla="*/ 781475 w 2250340"/>
                <a:gd name="connsiteY6" fmla="*/ 919389 h 922903"/>
                <a:gd name="connsiteX7" fmla="*/ 1446146 w 2250340"/>
                <a:gd name="connsiteY7" fmla="*/ 743836 h 922903"/>
                <a:gd name="connsiteX8" fmla="*/ 1863853 w 2250340"/>
                <a:gd name="connsiteY8" fmla="*/ 505399 h 922903"/>
                <a:gd name="connsiteX9" fmla="*/ 2250340 w 2250340"/>
                <a:gd name="connsiteY9" fmla="*/ 0 h 922903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863853 w 2250340"/>
                <a:gd name="connsiteY8" fmla="*/ 505399 h 923949"/>
                <a:gd name="connsiteX9" fmla="*/ 2250340 w 2250340"/>
                <a:gd name="connsiteY9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835932 w 2250340"/>
                <a:gd name="connsiteY8" fmla="*/ 490626 h 923949"/>
                <a:gd name="connsiteX9" fmla="*/ 2250340 w 2250340"/>
                <a:gd name="connsiteY9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681259 w 2250340"/>
                <a:gd name="connsiteY8" fmla="*/ 599919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34956 w 2250340"/>
                <a:gd name="connsiteY8" fmla="*/ 630899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50083 w 2250340"/>
                <a:gd name="connsiteY8" fmla="*/ 638232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50083 w 2250340"/>
                <a:gd name="connsiteY8" fmla="*/ 638232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50083 w 2250340"/>
                <a:gd name="connsiteY8" fmla="*/ 638232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19638 w 2250340"/>
                <a:gd name="connsiteY8" fmla="*/ 633961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19638 w 2250340"/>
                <a:gd name="connsiteY8" fmla="*/ 633961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835932 w 2250340"/>
                <a:gd name="connsiteY8" fmla="*/ 490626 h 923949"/>
                <a:gd name="connsiteX9" fmla="*/ 2250340 w 2250340"/>
                <a:gd name="connsiteY9" fmla="*/ 0 h 923949"/>
                <a:gd name="connsiteX0" fmla="*/ 0 w 2250340"/>
                <a:gd name="connsiteY0" fmla="*/ 346428 h 923033"/>
                <a:gd name="connsiteX1" fmla="*/ 105704 w 2250340"/>
                <a:gd name="connsiteY1" fmla="*/ 402370 h 923033"/>
                <a:gd name="connsiteX2" fmla="*/ 221016 w 2250340"/>
                <a:gd name="connsiteY2" fmla="*/ 797890 h 923033"/>
                <a:gd name="connsiteX3" fmla="*/ 297426 w 2250340"/>
                <a:gd name="connsiteY3" fmla="*/ 685152 h 923033"/>
                <a:gd name="connsiteX4" fmla="*/ 540765 w 2250340"/>
                <a:gd name="connsiteY4" fmla="*/ 839422 h 923033"/>
                <a:gd name="connsiteX5" fmla="*/ 781475 w 2250340"/>
                <a:gd name="connsiteY5" fmla="*/ 919389 h 923033"/>
                <a:gd name="connsiteX6" fmla="*/ 1417662 w 2250340"/>
                <a:gd name="connsiteY6" fmla="*/ 725077 h 923033"/>
                <a:gd name="connsiteX7" fmla="*/ 1835932 w 2250340"/>
                <a:gd name="connsiteY7" fmla="*/ 490626 h 923033"/>
                <a:gd name="connsiteX8" fmla="*/ 2250340 w 2250340"/>
                <a:gd name="connsiteY8" fmla="*/ 0 h 923033"/>
                <a:gd name="connsiteX0" fmla="*/ 0 w 2250340"/>
                <a:gd name="connsiteY0" fmla="*/ 346428 h 923033"/>
                <a:gd name="connsiteX1" fmla="*/ 105704 w 2250340"/>
                <a:gd name="connsiteY1" fmla="*/ 402370 h 923033"/>
                <a:gd name="connsiteX2" fmla="*/ 221016 w 2250340"/>
                <a:gd name="connsiteY2" fmla="*/ 797890 h 923033"/>
                <a:gd name="connsiteX3" fmla="*/ 351163 w 2250340"/>
                <a:gd name="connsiteY3" fmla="*/ 643034 h 923033"/>
                <a:gd name="connsiteX4" fmla="*/ 540765 w 2250340"/>
                <a:gd name="connsiteY4" fmla="*/ 839422 h 923033"/>
                <a:gd name="connsiteX5" fmla="*/ 781475 w 2250340"/>
                <a:gd name="connsiteY5" fmla="*/ 919389 h 923033"/>
                <a:gd name="connsiteX6" fmla="*/ 1417662 w 2250340"/>
                <a:gd name="connsiteY6" fmla="*/ 725077 h 923033"/>
                <a:gd name="connsiteX7" fmla="*/ 1835932 w 2250340"/>
                <a:gd name="connsiteY7" fmla="*/ 490626 h 923033"/>
                <a:gd name="connsiteX8" fmla="*/ 2250340 w 2250340"/>
                <a:gd name="connsiteY8" fmla="*/ 0 h 923033"/>
                <a:gd name="connsiteX0" fmla="*/ 0 w 2250340"/>
                <a:gd name="connsiteY0" fmla="*/ 346428 h 925315"/>
                <a:gd name="connsiteX1" fmla="*/ 105704 w 2250340"/>
                <a:gd name="connsiteY1" fmla="*/ 402370 h 925315"/>
                <a:gd name="connsiteX2" fmla="*/ 221016 w 2250340"/>
                <a:gd name="connsiteY2" fmla="*/ 797890 h 925315"/>
                <a:gd name="connsiteX3" fmla="*/ 351163 w 2250340"/>
                <a:gd name="connsiteY3" fmla="*/ 643034 h 925315"/>
                <a:gd name="connsiteX4" fmla="*/ 503617 w 2250340"/>
                <a:gd name="connsiteY4" fmla="*/ 858119 h 925315"/>
                <a:gd name="connsiteX5" fmla="*/ 781475 w 2250340"/>
                <a:gd name="connsiteY5" fmla="*/ 919389 h 925315"/>
                <a:gd name="connsiteX6" fmla="*/ 1417662 w 2250340"/>
                <a:gd name="connsiteY6" fmla="*/ 725077 h 925315"/>
                <a:gd name="connsiteX7" fmla="*/ 1835932 w 2250340"/>
                <a:gd name="connsiteY7" fmla="*/ 490626 h 925315"/>
                <a:gd name="connsiteX8" fmla="*/ 2250340 w 2250340"/>
                <a:gd name="connsiteY8" fmla="*/ 0 h 925315"/>
                <a:gd name="connsiteX0" fmla="*/ 0 w 2250340"/>
                <a:gd name="connsiteY0" fmla="*/ 346428 h 938850"/>
                <a:gd name="connsiteX1" fmla="*/ 105704 w 2250340"/>
                <a:gd name="connsiteY1" fmla="*/ 402370 h 938850"/>
                <a:gd name="connsiteX2" fmla="*/ 221016 w 2250340"/>
                <a:gd name="connsiteY2" fmla="*/ 797890 h 938850"/>
                <a:gd name="connsiteX3" fmla="*/ 351163 w 2250340"/>
                <a:gd name="connsiteY3" fmla="*/ 643034 h 938850"/>
                <a:gd name="connsiteX4" fmla="*/ 503617 w 2250340"/>
                <a:gd name="connsiteY4" fmla="*/ 858119 h 938850"/>
                <a:gd name="connsiteX5" fmla="*/ 833276 w 2250340"/>
                <a:gd name="connsiteY5" fmla="*/ 934012 h 938850"/>
                <a:gd name="connsiteX6" fmla="*/ 1417662 w 2250340"/>
                <a:gd name="connsiteY6" fmla="*/ 725077 h 938850"/>
                <a:gd name="connsiteX7" fmla="*/ 1835932 w 2250340"/>
                <a:gd name="connsiteY7" fmla="*/ 490626 h 938850"/>
                <a:gd name="connsiteX8" fmla="*/ 2250340 w 2250340"/>
                <a:gd name="connsiteY8" fmla="*/ 0 h 938850"/>
                <a:gd name="connsiteX0" fmla="*/ 0 w 2250340"/>
                <a:gd name="connsiteY0" fmla="*/ 346428 h 941974"/>
                <a:gd name="connsiteX1" fmla="*/ 105704 w 2250340"/>
                <a:gd name="connsiteY1" fmla="*/ 402370 h 941974"/>
                <a:gd name="connsiteX2" fmla="*/ 221016 w 2250340"/>
                <a:gd name="connsiteY2" fmla="*/ 797890 h 941974"/>
                <a:gd name="connsiteX3" fmla="*/ 351163 w 2250340"/>
                <a:gd name="connsiteY3" fmla="*/ 643034 h 941974"/>
                <a:gd name="connsiteX4" fmla="*/ 536446 w 2250340"/>
                <a:gd name="connsiteY4" fmla="*/ 879276 h 941974"/>
                <a:gd name="connsiteX5" fmla="*/ 833276 w 2250340"/>
                <a:gd name="connsiteY5" fmla="*/ 934012 h 941974"/>
                <a:gd name="connsiteX6" fmla="*/ 1417662 w 2250340"/>
                <a:gd name="connsiteY6" fmla="*/ 725077 h 941974"/>
                <a:gd name="connsiteX7" fmla="*/ 1835932 w 2250340"/>
                <a:gd name="connsiteY7" fmla="*/ 490626 h 941974"/>
                <a:gd name="connsiteX8" fmla="*/ 2250340 w 2250340"/>
                <a:gd name="connsiteY8" fmla="*/ 0 h 941974"/>
                <a:gd name="connsiteX0" fmla="*/ 0 w 2250340"/>
                <a:gd name="connsiteY0" fmla="*/ 346428 h 941974"/>
                <a:gd name="connsiteX1" fmla="*/ 105704 w 2250340"/>
                <a:gd name="connsiteY1" fmla="*/ 402370 h 941974"/>
                <a:gd name="connsiteX2" fmla="*/ 221016 w 2250340"/>
                <a:gd name="connsiteY2" fmla="*/ 797890 h 941974"/>
                <a:gd name="connsiteX3" fmla="*/ 351163 w 2250340"/>
                <a:gd name="connsiteY3" fmla="*/ 643034 h 941974"/>
                <a:gd name="connsiteX4" fmla="*/ 536446 w 2250340"/>
                <a:gd name="connsiteY4" fmla="*/ 879276 h 941974"/>
                <a:gd name="connsiteX5" fmla="*/ 833276 w 2250340"/>
                <a:gd name="connsiteY5" fmla="*/ 934012 h 941974"/>
                <a:gd name="connsiteX6" fmla="*/ 1417662 w 2250340"/>
                <a:gd name="connsiteY6" fmla="*/ 725077 h 941974"/>
                <a:gd name="connsiteX7" fmla="*/ 1846661 w 2250340"/>
                <a:gd name="connsiteY7" fmla="*/ 493100 h 941974"/>
                <a:gd name="connsiteX8" fmla="*/ 2250340 w 2250340"/>
                <a:gd name="connsiteY8" fmla="*/ 0 h 941974"/>
                <a:gd name="connsiteX0" fmla="*/ 0 w 2250340"/>
                <a:gd name="connsiteY0" fmla="*/ 346428 h 941974"/>
                <a:gd name="connsiteX1" fmla="*/ 105704 w 2250340"/>
                <a:gd name="connsiteY1" fmla="*/ 402370 h 941974"/>
                <a:gd name="connsiteX2" fmla="*/ 221016 w 2250340"/>
                <a:gd name="connsiteY2" fmla="*/ 797890 h 941974"/>
                <a:gd name="connsiteX3" fmla="*/ 351163 w 2250340"/>
                <a:gd name="connsiteY3" fmla="*/ 643034 h 941974"/>
                <a:gd name="connsiteX4" fmla="*/ 536446 w 2250340"/>
                <a:gd name="connsiteY4" fmla="*/ 879276 h 941974"/>
                <a:gd name="connsiteX5" fmla="*/ 833276 w 2250340"/>
                <a:gd name="connsiteY5" fmla="*/ 934012 h 941974"/>
                <a:gd name="connsiteX6" fmla="*/ 1417662 w 2250340"/>
                <a:gd name="connsiteY6" fmla="*/ 725077 h 941974"/>
                <a:gd name="connsiteX7" fmla="*/ 1846661 w 2250340"/>
                <a:gd name="connsiteY7" fmla="*/ 493100 h 941974"/>
                <a:gd name="connsiteX8" fmla="*/ 2061325 w 2250340"/>
                <a:gd name="connsiteY8" fmla="*/ 246265 h 941974"/>
                <a:gd name="connsiteX9" fmla="*/ 2250340 w 2250340"/>
                <a:gd name="connsiteY9" fmla="*/ 0 h 941974"/>
                <a:gd name="connsiteX0" fmla="*/ 0 w 2250340"/>
                <a:gd name="connsiteY0" fmla="*/ 346428 h 941974"/>
                <a:gd name="connsiteX1" fmla="*/ 105704 w 2250340"/>
                <a:gd name="connsiteY1" fmla="*/ 402370 h 941974"/>
                <a:gd name="connsiteX2" fmla="*/ 221016 w 2250340"/>
                <a:gd name="connsiteY2" fmla="*/ 797890 h 941974"/>
                <a:gd name="connsiteX3" fmla="*/ 351163 w 2250340"/>
                <a:gd name="connsiteY3" fmla="*/ 643034 h 941974"/>
                <a:gd name="connsiteX4" fmla="*/ 536446 w 2250340"/>
                <a:gd name="connsiteY4" fmla="*/ 879276 h 941974"/>
                <a:gd name="connsiteX5" fmla="*/ 833276 w 2250340"/>
                <a:gd name="connsiteY5" fmla="*/ 934012 h 941974"/>
                <a:gd name="connsiteX6" fmla="*/ 1417662 w 2250340"/>
                <a:gd name="connsiteY6" fmla="*/ 725077 h 941974"/>
                <a:gd name="connsiteX7" fmla="*/ 1846661 w 2250340"/>
                <a:gd name="connsiteY7" fmla="*/ 493100 h 941974"/>
                <a:gd name="connsiteX8" fmla="*/ 2111301 w 2250340"/>
                <a:gd name="connsiteY8" fmla="*/ 257340 h 941974"/>
                <a:gd name="connsiteX9" fmla="*/ 2250340 w 2250340"/>
                <a:gd name="connsiteY9" fmla="*/ 0 h 941974"/>
                <a:gd name="connsiteX0" fmla="*/ 0 w 2250340"/>
                <a:gd name="connsiteY0" fmla="*/ 346428 h 941974"/>
                <a:gd name="connsiteX1" fmla="*/ 105704 w 2250340"/>
                <a:gd name="connsiteY1" fmla="*/ 402370 h 941974"/>
                <a:gd name="connsiteX2" fmla="*/ 221016 w 2250340"/>
                <a:gd name="connsiteY2" fmla="*/ 797890 h 941974"/>
                <a:gd name="connsiteX3" fmla="*/ 351163 w 2250340"/>
                <a:gd name="connsiteY3" fmla="*/ 643034 h 941974"/>
                <a:gd name="connsiteX4" fmla="*/ 536446 w 2250340"/>
                <a:gd name="connsiteY4" fmla="*/ 879276 h 941974"/>
                <a:gd name="connsiteX5" fmla="*/ 833276 w 2250340"/>
                <a:gd name="connsiteY5" fmla="*/ 934012 h 941974"/>
                <a:gd name="connsiteX6" fmla="*/ 1417662 w 2250340"/>
                <a:gd name="connsiteY6" fmla="*/ 725077 h 941974"/>
                <a:gd name="connsiteX7" fmla="*/ 1846661 w 2250340"/>
                <a:gd name="connsiteY7" fmla="*/ 493100 h 941974"/>
                <a:gd name="connsiteX8" fmla="*/ 2111301 w 2250340"/>
                <a:gd name="connsiteY8" fmla="*/ 257340 h 941974"/>
                <a:gd name="connsiteX9" fmla="*/ 2250340 w 2250340"/>
                <a:gd name="connsiteY9" fmla="*/ 0 h 941974"/>
                <a:gd name="connsiteX0" fmla="*/ 0 w 2252403"/>
                <a:gd name="connsiteY0" fmla="*/ 351570 h 941974"/>
                <a:gd name="connsiteX1" fmla="*/ 107767 w 2252403"/>
                <a:gd name="connsiteY1" fmla="*/ 402370 h 941974"/>
                <a:gd name="connsiteX2" fmla="*/ 223079 w 2252403"/>
                <a:gd name="connsiteY2" fmla="*/ 797890 h 941974"/>
                <a:gd name="connsiteX3" fmla="*/ 353226 w 2252403"/>
                <a:gd name="connsiteY3" fmla="*/ 643034 h 941974"/>
                <a:gd name="connsiteX4" fmla="*/ 538509 w 2252403"/>
                <a:gd name="connsiteY4" fmla="*/ 879276 h 941974"/>
                <a:gd name="connsiteX5" fmla="*/ 835339 w 2252403"/>
                <a:gd name="connsiteY5" fmla="*/ 934012 h 941974"/>
                <a:gd name="connsiteX6" fmla="*/ 1419725 w 2252403"/>
                <a:gd name="connsiteY6" fmla="*/ 725077 h 941974"/>
                <a:gd name="connsiteX7" fmla="*/ 1848724 w 2252403"/>
                <a:gd name="connsiteY7" fmla="*/ 493100 h 941974"/>
                <a:gd name="connsiteX8" fmla="*/ 2113364 w 2252403"/>
                <a:gd name="connsiteY8" fmla="*/ 257340 h 941974"/>
                <a:gd name="connsiteX9" fmla="*/ 2252403 w 2252403"/>
                <a:gd name="connsiteY9" fmla="*/ 0 h 941974"/>
                <a:gd name="connsiteX0" fmla="*/ 0 w 2252893"/>
                <a:gd name="connsiteY0" fmla="*/ 349050 h 941974"/>
                <a:gd name="connsiteX1" fmla="*/ 108257 w 2252893"/>
                <a:gd name="connsiteY1" fmla="*/ 402370 h 941974"/>
                <a:gd name="connsiteX2" fmla="*/ 223569 w 2252893"/>
                <a:gd name="connsiteY2" fmla="*/ 797890 h 941974"/>
                <a:gd name="connsiteX3" fmla="*/ 353716 w 2252893"/>
                <a:gd name="connsiteY3" fmla="*/ 643034 h 941974"/>
                <a:gd name="connsiteX4" fmla="*/ 538999 w 2252893"/>
                <a:gd name="connsiteY4" fmla="*/ 879276 h 941974"/>
                <a:gd name="connsiteX5" fmla="*/ 835829 w 2252893"/>
                <a:gd name="connsiteY5" fmla="*/ 934012 h 941974"/>
                <a:gd name="connsiteX6" fmla="*/ 1420215 w 2252893"/>
                <a:gd name="connsiteY6" fmla="*/ 725077 h 941974"/>
                <a:gd name="connsiteX7" fmla="*/ 1849214 w 2252893"/>
                <a:gd name="connsiteY7" fmla="*/ 493100 h 941974"/>
                <a:gd name="connsiteX8" fmla="*/ 2113854 w 2252893"/>
                <a:gd name="connsiteY8" fmla="*/ 257340 h 941974"/>
                <a:gd name="connsiteX9" fmla="*/ 2252893 w 2252893"/>
                <a:gd name="connsiteY9" fmla="*/ 0 h 941974"/>
                <a:gd name="connsiteX0" fmla="*/ 0 w 2246812"/>
                <a:gd name="connsiteY0" fmla="*/ 348847 h 941974"/>
                <a:gd name="connsiteX1" fmla="*/ 102176 w 2246812"/>
                <a:gd name="connsiteY1" fmla="*/ 402370 h 941974"/>
                <a:gd name="connsiteX2" fmla="*/ 217488 w 2246812"/>
                <a:gd name="connsiteY2" fmla="*/ 797890 h 941974"/>
                <a:gd name="connsiteX3" fmla="*/ 347635 w 2246812"/>
                <a:gd name="connsiteY3" fmla="*/ 643034 h 941974"/>
                <a:gd name="connsiteX4" fmla="*/ 532918 w 2246812"/>
                <a:gd name="connsiteY4" fmla="*/ 879276 h 941974"/>
                <a:gd name="connsiteX5" fmla="*/ 829748 w 2246812"/>
                <a:gd name="connsiteY5" fmla="*/ 934012 h 941974"/>
                <a:gd name="connsiteX6" fmla="*/ 1414134 w 2246812"/>
                <a:gd name="connsiteY6" fmla="*/ 725077 h 941974"/>
                <a:gd name="connsiteX7" fmla="*/ 1843133 w 2246812"/>
                <a:gd name="connsiteY7" fmla="*/ 493100 h 941974"/>
                <a:gd name="connsiteX8" fmla="*/ 2107773 w 2246812"/>
                <a:gd name="connsiteY8" fmla="*/ 257340 h 941974"/>
                <a:gd name="connsiteX9" fmla="*/ 2246812 w 2246812"/>
                <a:gd name="connsiteY9" fmla="*/ 0 h 941974"/>
                <a:gd name="connsiteX0" fmla="*/ 0 w 2241708"/>
                <a:gd name="connsiteY0" fmla="*/ 343603 h 941974"/>
                <a:gd name="connsiteX1" fmla="*/ 97072 w 2241708"/>
                <a:gd name="connsiteY1" fmla="*/ 402370 h 941974"/>
                <a:gd name="connsiteX2" fmla="*/ 212384 w 2241708"/>
                <a:gd name="connsiteY2" fmla="*/ 797890 h 941974"/>
                <a:gd name="connsiteX3" fmla="*/ 342531 w 2241708"/>
                <a:gd name="connsiteY3" fmla="*/ 643034 h 941974"/>
                <a:gd name="connsiteX4" fmla="*/ 527814 w 2241708"/>
                <a:gd name="connsiteY4" fmla="*/ 879276 h 941974"/>
                <a:gd name="connsiteX5" fmla="*/ 824644 w 2241708"/>
                <a:gd name="connsiteY5" fmla="*/ 934012 h 941974"/>
                <a:gd name="connsiteX6" fmla="*/ 1409030 w 2241708"/>
                <a:gd name="connsiteY6" fmla="*/ 725077 h 941974"/>
                <a:gd name="connsiteX7" fmla="*/ 1838029 w 2241708"/>
                <a:gd name="connsiteY7" fmla="*/ 493100 h 941974"/>
                <a:gd name="connsiteX8" fmla="*/ 2102669 w 2241708"/>
                <a:gd name="connsiteY8" fmla="*/ 257340 h 941974"/>
                <a:gd name="connsiteX9" fmla="*/ 2241708 w 2241708"/>
                <a:gd name="connsiteY9" fmla="*/ 0 h 941974"/>
                <a:gd name="connsiteX0" fmla="*/ 0 w 2246812"/>
                <a:gd name="connsiteY0" fmla="*/ 348846 h 941974"/>
                <a:gd name="connsiteX1" fmla="*/ 102176 w 2246812"/>
                <a:gd name="connsiteY1" fmla="*/ 402370 h 941974"/>
                <a:gd name="connsiteX2" fmla="*/ 217488 w 2246812"/>
                <a:gd name="connsiteY2" fmla="*/ 797890 h 941974"/>
                <a:gd name="connsiteX3" fmla="*/ 347635 w 2246812"/>
                <a:gd name="connsiteY3" fmla="*/ 643034 h 941974"/>
                <a:gd name="connsiteX4" fmla="*/ 532918 w 2246812"/>
                <a:gd name="connsiteY4" fmla="*/ 879276 h 941974"/>
                <a:gd name="connsiteX5" fmla="*/ 829748 w 2246812"/>
                <a:gd name="connsiteY5" fmla="*/ 934012 h 941974"/>
                <a:gd name="connsiteX6" fmla="*/ 1414134 w 2246812"/>
                <a:gd name="connsiteY6" fmla="*/ 725077 h 941974"/>
                <a:gd name="connsiteX7" fmla="*/ 1843133 w 2246812"/>
                <a:gd name="connsiteY7" fmla="*/ 493100 h 941974"/>
                <a:gd name="connsiteX8" fmla="*/ 2107773 w 2246812"/>
                <a:gd name="connsiteY8" fmla="*/ 257340 h 941974"/>
                <a:gd name="connsiteX9" fmla="*/ 2246812 w 2246812"/>
                <a:gd name="connsiteY9" fmla="*/ 0 h 94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6812" h="941974">
                  <a:moveTo>
                    <a:pt x="0" y="348846"/>
                  </a:moveTo>
                  <a:cubicBezTo>
                    <a:pt x="36095" y="193008"/>
                    <a:pt x="65928" y="327529"/>
                    <a:pt x="102176" y="402370"/>
                  </a:cubicBezTo>
                  <a:cubicBezTo>
                    <a:pt x="138424" y="477211"/>
                    <a:pt x="176578" y="757779"/>
                    <a:pt x="217488" y="797890"/>
                  </a:cubicBezTo>
                  <a:cubicBezTo>
                    <a:pt x="258398" y="838001"/>
                    <a:pt x="294344" y="636112"/>
                    <a:pt x="347635" y="643034"/>
                  </a:cubicBezTo>
                  <a:cubicBezTo>
                    <a:pt x="400926" y="649956"/>
                    <a:pt x="452243" y="840237"/>
                    <a:pt x="532918" y="879276"/>
                  </a:cubicBezTo>
                  <a:cubicBezTo>
                    <a:pt x="613593" y="918315"/>
                    <a:pt x="682879" y="959712"/>
                    <a:pt x="829748" y="934012"/>
                  </a:cubicBezTo>
                  <a:cubicBezTo>
                    <a:pt x="976617" y="908312"/>
                    <a:pt x="1245236" y="798562"/>
                    <a:pt x="1414134" y="725077"/>
                  </a:cubicBezTo>
                  <a:cubicBezTo>
                    <a:pt x="1583032" y="651592"/>
                    <a:pt x="1727527" y="571056"/>
                    <a:pt x="1843133" y="493100"/>
                  </a:cubicBezTo>
                  <a:cubicBezTo>
                    <a:pt x="1958739" y="415144"/>
                    <a:pt x="2040493" y="339523"/>
                    <a:pt x="2107773" y="257340"/>
                  </a:cubicBezTo>
                  <a:cubicBezTo>
                    <a:pt x="2160657" y="171390"/>
                    <a:pt x="2215310" y="41044"/>
                    <a:pt x="2246812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30053"/>
                </a:solidFill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4FDEF97-3DC4-6C4E-8CBC-E8AC2059267F}"/>
                </a:ext>
              </a:extLst>
            </p:cNvPr>
            <p:cNvSpPr/>
            <p:nvPr/>
          </p:nvSpPr>
          <p:spPr>
            <a:xfrm>
              <a:off x="8130152" y="860302"/>
              <a:ext cx="1704751" cy="1015450"/>
            </a:xfrm>
            <a:custGeom>
              <a:avLst/>
              <a:gdLst>
                <a:gd name="connsiteX0" fmla="*/ 0 w 1904427"/>
                <a:gd name="connsiteY0" fmla="*/ 358597 h 684344"/>
                <a:gd name="connsiteX1" fmla="*/ 103128 w 1904427"/>
                <a:gd name="connsiteY1" fmla="*/ 83589 h 684344"/>
                <a:gd name="connsiteX2" fmla="*/ 185630 w 1904427"/>
                <a:gd name="connsiteY2" fmla="*/ 578603 h 684344"/>
                <a:gd name="connsiteX3" fmla="*/ 275007 w 1904427"/>
                <a:gd name="connsiteY3" fmla="*/ 186717 h 684344"/>
                <a:gd name="connsiteX4" fmla="*/ 364385 w 1904427"/>
                <a:gd name="connsiteY4" fmla="*/ 647355 h 684344"/>
                <a:gd name="connsiteX5" fmla="*/ 446887 w 1904427"/>
                <a:gd name="connsiteY5" fmla="*/ 69839 h 684344"/>
                <a:gd name="connsiteX6" fmla="*/ 529389 w 1904427"/>
                <a:gd name="connsiteY6" fmla="*/ 523602 h 684344"/>
                <a:gd name="connsiteX7" fmla="*/ 591266 w 1904427"/>
                <a:gd name="connsiteY7" fmla="*/ 186717 h 684344"/>
                <a:gd name="connsiteX8" fmla="*/ 701269 w 1904427"/>
                <a:gd name="connsiteY8" fmla="*/ 667980 h 684344"/>
                <a:gd name="connsiteX9" fmla="*/ 763146 w 1904427"/>
                <a:gd name="connsiteY9" fmla="*/ 83589 h 684344"/>
                <a:gd name="connsiteX10" fmla="*/ 852523 w 1904427"/>
                <a:gd name="connsiteY10" fmla="*/ 578603 h 684344"/>
                <a:gd name="connsiteX11" fmla="*/ 921275 w 1904427"/>
                <a:gd name="connsiteY11" fmla="*/ 221093 h 684344"/>
                <a:gd name="connsiteX12" fmla="*/ 996902 w 1904427"/>
                <a:gd name="connsiteY12" fmla="*/ 509851 h 684344"/>
                <a:gd name="connsiteX13" fmla="*/ 1079404 w 1904427"/>
                <a:gd name="connsiteY13" fmla="*/ 282970 h 684344"/>
                <a:gd name="connsiteX14" fmla="*/ 1148156 w 1904427"/>
                <a:gd name="connsiteY14" fmla="*/ 681731 h 684344"/>
                <a:gd name="connsiteX15" fmla="*/ 1216908 w 1904427"/>
                <a:gd name="connsiteY15" fmla="*/ 49214 h 684344"/>
                <a:gd name="connsiteX16" fmla="*/ 1285660 w 1904427"/>
                <a:gd name="connsiteY16" fmla="*/ 585478 h 684344"/>
                <a:gd name="connsiteX17" fmla="*/ 1368162 w 1904427"/>
                <a:gd name="connsiteY17" fmla="*/ 241719 h 684344"/>
                <a:gd name="connsiteX18" fmla="*/ 1436914 w 1904427"/>
                <a:gd name="connsiteY18" fmla="*/ 516726 h 684344"/>
                <a:gd name="connsiteX19" fmla="*/ 1574418 w 1904427"/>
                <a:gd name="connsiteY19" fmla="*/ 1087 h 684344"/>
                <a:gd name="connsiteX20" fmla="*/ 1670670 w 1904427"/>
                <a:gd name="connsiteY20" fmla="*/ 681731 h 684344"/>
                <a:gd name="connsiteX21" fmla="*/ 1746297 w 1904427"/>
                <a:gd name="connsiteY21" fmla="*/ 172967 h 684344"/>
                <a:gd name="connsiteX22" fmla="*/ 1815049 w 1904427"/>
                <a:gd name="connsiteY22" fmla="*/ 592353 h 684344"/>
                <a:gd name="connsiteX23" fmla="*/ 1904427 w 1904427"/>
                <a:gd name="connsiteY23" fmla="*/ 379223 h 684344"/>
                <a:gd name="connsiteX0" fmla="*/ 0 w 1904427"/>
                <a:gd name="connsiteY0" fmla="*/ 358597 h 684344"/>
                <a:gd name="connsiteX1" fmla="*/ 103128 w 1904427"/>
                <a:gd name="connsiteY1" fmla="*/ 83589 h 684344"/>
                <a:gd name="connsiteX2" fmla="*/ 188503 w 1904427"/>
                <a:gd name="connsiteY2" fmla="*/ 454450 h 684344"/>
                <a:gd name="connsiteX3" fmla="*/ 275007 w 1904427"/>
                <a:gd name="connsiteY3" fmla="*/ 186717 h 684344"/>
                <a:gd name="connsiteX4" fmla="*/ 364385 w 1904427"/>
                <a:gd name="connsiteY4" fmla="*/ 647355 h 684344"/>
                <a:gd name="connsiteX5" fmla="*/ 446887 w 1904427"/>
                <a:gd name="connsiteY5" fmla="*/ 69839 h 684344"/>
                <a:gd name="connsiteX6" fmla="*/ 529389 w 1904427"/>
                <a:gd name="connsiteY6" fmla="*/ 523602 h 684344"/>
                <a:gd name="connsiteX7" fmla="*/ 591266 w 1904427"/>
                <a:gd name="connsiteY7" fmla="*/ 186717 h 684344"/>
                <a:gd name="connsiteX8" fmla="*/ 701269 w 1904427"/>
                <a:gd name="connsiteY8" fmla="*/ 667980 h 684344"/>
                <a:gd name="connsiteX9" fmla="*/ 763146 w 1904427"/>
                <a:gd name="connsiteY9" fmla="*/ 83589 h 684344"/>
                <a:gd name="connsiteX10" fmla="*/ 852523 w 1904427"/>
                <a:gd name="connsiteY10" fmla="*/ 578603 h 684344"/>
                <a:gd name="connsiteX11" fmla="*/ 921275 w 1904427"/>
                <a:gd name="connsiteY11" fmla="*/ 221093 h 684344"/>
                <a:gd name="connsiteX12" fmla="*/ 996902 w 1904427"/>
                <a:gd name="connsiteY12" fmla="*/ 509851 h 684344"/>
                <a:gd name="connsiteX13" fmla="*/ 1079404 w 1904427"/>
                <a:gd name="connsiteY13" fmla="*/ 282970 h 684344"/>
                <a:gd name="connsiteX14" fmla="*/ 1148156 w 1904427"/>
                <a:gd name="connsiteY14" fmla="*/ 681731 h 684344"/>
                <a:gd name="connsiteX15" fmla="*/ 1216908 w 1904427"/>
                <a:gd name="connsiteY15" fmla="*/ 49214 h 684344"/>
                <a:gd name="connsiteX16" fmla="*/ 1285660 w 1904427"/>
                <a:gd name="connsiteY16" fmla="*/ 585478 h 684344"/>
                <a:gd name="connsiteX17" fmla="*/ 1368162 w 1904427"/>
                <a:gd name="connsiteY17" fmla="*/ 241719 h 684344"/>
                <a:gd name="connsiteX18" fmla="*/ 1436914 w 1904427"/>
                <a:gd name="connsiteY18" fmla="*/ 516726 h 684344"/>
                <a:gd name="connsiteX19" fmla="*/ 1574418 w 1904427"/>
                <a:gd name="connsiteY19" fmla="*/ 1087 h 684344"/>
                <a:gd name="connsiteX20" fmla="*/ 1670670 w 1904427"/>
                <a:gd name="connsiteY20" fmla="*/ 681731 h 684344"/>
                <a:gd name="connsiteX21" fmla="*/ 1746297 w 1904427"/>
                <a:gd name="connsiteY21" fmla="*/ 172967 h 684344"/>
                <a:gd name="connsiteX22" fmla="*/ 1815049 w 1904427"/>
                <a:gd name="connsiteY22" fmla="*/ 592353 h 684344"/>
                <a:gd name="connsiteX23" fmla="*/ 1904427 w 1904427"/>
                <a:gd name="connsiteY23" fmla="*/ 379223 h 684344"/>
                <a:gd name="connsiteX0" fmla="*/ 0 w 1904427"/>
                <a:gd name="connsiteY0" fmla="*/ 394509 h 720256"/>
                <a:gd name="connsiteX1" fmla="*/ 103128 w 1904427"/>
                <a:gd name="connsiteY1" fmla="*/ 119501 h 720256"/>
                <a:gd name="connsiteX2" fmla="*/ 188503 w 1904427"/>
                <a:gd name="connsiteY2" fmla="*/ 490362 h 720256"/>
                <a:gd name="connsiteX3" fmla="*/ 292245 w 1904427"/>
                <a:gd name="connsiteY3" fmla="*/ 1482 h 720256"/>
                <a:gd name="connsiteX4" fmla="*/ 364385 w 1904427"/>
                <a:gd name="connsiteY4" fmla="*/ 683267 h 720256"/>
                <a:gd name="connsiteX5" fmla="*/ 446887 w 1904427"/>
                <a:gd name="connsiteY5" fmla="*/ 105751 h 720256"/>
                <a:gd name="connsiteX6" fmla="*/ 529389 w 1904427"/>
                <a:gd name="connsiteY6" fmla="*/ 559514 h 720256"/>
                <a:gd name="connsiteX7" fmla="*/ 591266 w 1904427"/>
                <a:gd name="connsiteY7" fmla="*/ 222629 h 720256"/>
                <a:gd name="connsiteX8" fmla="*/ 701269 w 1904427"/>
                <a:gd name="connsiteY8" fmla="*/ 703892 h 720256"/>
                <a:gd name="connsiteX9" fmla="*/ 763146 w 1904427"/>
                <a:gd name="connsiteY9" fmla="*/ 119501 h 720256"/>
                <a:gd name="connsiteX10" fmla="*/ 852523 w 1904427"/>
                <a:gd name="connsiteY10" fmla="*/ 614515 h 720256"/>
                <a:gd name="connsiteX11" fmla="*/ 921275 w 1904427"/>
                <a:gd name="connsiteY11" fmla="*/ 257005 h 720256"/>
                <a:gd name="connsiteX12" fmla="*/ 996902 w 1904427"/>
                <a:gd name="connsiteY12" fmla="*/ 545763 h 720256"/>
                <a:gd name="connsiteX13" fmla="*/ 1079404 w 1904427"/>
                <a:gd name="connsiteY13" fmla="*/ 318882 h 720256"/>
                <a:gd name="connsiteX14" fmla="*/ 1148156 w 1904427"/>
                <a:gd name="connsiteY14" fmla="*/ 717643 h 720256"/>
                <a:gd name="connsiteX15" fmla="*/ 1216908 w 1904427"/>
                <a:gd name="connsiteY15" fmla="*/ 85126 h 720256"/>
                <a:gd name="connsiteX16" fmla="*/ 1285660 w 1904427"/>
                <a:gd name="connsiteY16" fmla="*/ 621390 h 720256"/>
                <a:gd name="connsiteX17" fmla="*/ 1368162 w 1904427"/>
                <a:gd name="connsiteY17" fmla="*/ 277631 h 720256"/>
                <a:gd name="connsiteX18" fmla="*/ 1436914 w 1904427"/>
                <a:gd name="connsiteY18" fmla="*/ 552638 h 720256"/>
                <a:gd name="connsiteX19" fmla="*/ 1574418 w 1904427"/>
                <a:gd name="connsiteY19" fmla="*/ 36999 h 720256"/>
                <a:gd name="connsiteX20" fmla="*/ 1670670 w 1904427"/>
                <a:gd name="connsiteY20" fmla="*/ 717643 h 720256"/>
                <a:gd name="connsiteX21" fmla="*/ 1746297 w 1904427"/>
                <a:gd name="connsiteY21" fmla="*/ 208879 h 720256"/>
                <a:gd name="connsiteX22" fmla="*/ 1815049 w 1904427"/>
                <a:gd name="connsiteY22" fmla="*/ 628265 h 720256"/>
                <a:gd name="connsiteX23" fmla="*/ 1904427 w 1904427"/>
                <a:gd name="connsiteY23" fmla="*/ 415135 h 720256"/>
                <a:gd name="connsiteX0" fmla="*/ 0 w 1904427"/>
                <a:gd name="connsiteY0" fmla="*/ 393168 h 718915"/>
                <a:gd name="connsiteX1" fmla="*/ 103128 w 1904427"/>
                <a:gd name="connsiteY1" fmla="*/ 118160 h 718915"/>
                <a:gd name="connsiteX2" fmla="*/ 188503 w 1904427"/>
                <a:gd name="connsiteY2" fmla="*/ 489021 h 718915"/>
                <a:gd name="connsiteX3" fmla="*/ 292245 w 1904427"/>
                <a:gd name="connsiteY3" fmla="*/ 141 h 718915"/>
                <a:gd name="connsiteX4" fmla="*/ 355766 w 1904427"/>
                <a:gd name="connsiteY4" fmla="*/ 546134 h 718915"/>
                <a:gd name="connsiteX5" fmla="*/ 446887 w 1904427"/>
                <a:gd name="connsiteY5" fmla="*/ 104410 h 718915"/>
                <a:gd name="connsiteX6" fmla="*/ 529389 w 1904427"/>
                <a:gd name="connsiteY6" fmla="*/ 558173 h 718915"/>
                <a:gd name="connsiteX7" fmla="*/ 591266 w 1904427"/>
                <a:gd name="connsiteY7" fmla="*/ 221288 h 718915"/>
                <a:gd name="connsiteX8" fmla="*/ 701269 w 1904427"/>
                <a:gd name="connsiteY8" fmla="*/ 702551 h 718915"/>
                <a:gd name="connsiteX9" fmla="*/ 763146 w 1904427"/>
                <a:gd name="connsiteY9" fmla="*/ 118160 h 718915"/>
                <a:gd name="connsiteX10" fmla="*/ 852523 w 1904427"/>
                <a:gd name="connsiteY10" fmla="*/ 613174 h 718915"/>
                <a:gd name="connsiteX11" fmla="*/ 921275 w 1904427"/>
                <a:gd name="connsiteY11" fmla="*/ 255664 h 718915"/>
                <a:gd name="connsiteX12" fmla="*/ 996902 w 1904427"/>
                <a:gd name="connsiteY12" fmla="*/ 544422 h 718915"/>
                <a:gd name="connsiteX13" fmla="*/ 1079404 w 1904427"/>
                <a:gd name="connsiteY13" fmla="*/ 317541 h 718915"/>
                <a:gd name="connsiteX14" fmla="*/ 1148156 w 1904427"/>
                <a:gd name="connsiteY14" fmla="*/ 716302 h 718915"/>
                <a:gd name="connsiteX15" fmla="*/ 1216908 w 1904427"/>
                <a:gd name="connsiteY15" fmla="*/ 83785 h 718915"/>
                <a:gd name="connsiteX16" fmla="*/ 1285660 w 1904427"/>
                <a:gd name="connsiteY16" fmla="*/ 620049 h 718915"/>
                <a:gd name="connsiteX17" fmla="*/ 1368162 w 1904427"/>
                <a:gd name="connsiteY17" fmla="*/ 276290 h 718915"/>
                <a:gd name="connsiteX18" fmla="*/ 1436914 w 1904427"/>
                <a:gd name="connsiteY18" fmla="*/ 551297 h 718915"/>
                <a:gd name="connsiteX19" fmla="*/ 1574418 w 1904427"/>
                <a:gd name="connsiteY19" fmla="*/ 35658 h 718915"/>
                <a:gd name="connsiteX20" fmla="*/ 1670670 w 1904427"/>
                <a:gd name="connsiteY20" fmla="*/ 716302 h 718915"/>
                <a:gd name="connsiteX21" fmla="*/ 1746297 w 1904427"/>
                <a:gd name="connsiteY21" fmla="*/ 207538 h 718915"/>
                <a:gd name="connsiteX22" fmla="*/ 1815049 w 1904427"/>
                <a:gd name="connsiteY22" fmla="*/ 626924 h 718915"/>
                <a:gd name="connsiteX23" fmla="*/ 1904427 w 1904427"/>
                <a:gd name="connsiteY23" fmla="*/ 413794 h 718915"/>
                <a:gd name="connsiteX0" fmla="*/ 0 w 1904427"/>
                <a:gd name="connsiteY0" fmla="*/ 393168 h 718915"/>
                <a:gd name="connsiteX1" fmla="*/ 103128 w 1904427"/>
                <a:gd name="connsiteY1" fmla="*/ 118160 h 718915"/>
                <a:gd name="connsiteX2" fmla="*/ 188503 w 1904427"/>
                <a:gd name="connsiteY2" fmla="*/ 489021 h 718915"/>
                <a:gd name="connsiteX3" fmla="*/ 292245 w 1904427"/>
                <a:gd name="connsiteY3" fmla="*/ 141 h 718915"/>
                <a:gd name="connsiteX4" fmla="*/ 355766 w 1904427"/>
                <a:gd name="connsiteY4" fmla="*/ 546134 h 718915"/>
                <a:gd name="connsiteX5" fmla="*/ 449760 w 1904427"/>
                <a:gd name="connsiteY5" fmla="*/ 182005 h 718915"/>
                <a:gd name="connsiteX6" fmla="*/ 529389 w 1904427"/>
                <a:gd name="connsiteY6" fmla="*/ 558173 h 718915"/>
                <a:gd name="connsiteX7" fmla="*/ 591266 w 1904427"/>
                <a:gd name="connsiteY7" fmla="*/ 221288 h 718915"/>
                <a:gd name="connsiteX8" fmla="*/ 701269 w 1904427"/>
                <a:gd name="connsiteY8" fmla="*/ 702551 h 718915"/>
                <a:gd name="connsiteX9" fmla="*/ 763146 w 1904427"/>
                <a:gd name="connsiteY9" fmla="*/ 118160 h 718915"/>
                <a:gd name="connsiteX10" fmla="*/ 852523 w 1904427"/>
                <a:gd name="connsiteY10" fmla="*/ 613174 h 718915"/>
                <a:gd name="connsiteX11" fmla="*/ 921275 w 1904427"/>
                <a:gd name="connsiteY11" fmla="*/ 255664 h 718915"/>
                <a:gd name="connsiteX12" fmla="*/ 996902 w 1904427"/>
                <a:gd name="connsiteY12" fmla="*/ 544422 h 718915"/>
                <a:gd name="connsiteX13" fmla="*/ 1079404 w 1904427"/>
                <a:gd name="connsiteY13" fmla="*/ 317541 h 718915"/>
                <a:gd name="connsiteX14" fmla="*/ 1148156 w 1904427"/>
                <a:gd name="connsiteY14" fmla="*/ 716302 h 718915"/>
                <a:gd name="connsiteX15" fmla="*/ 1216908 w 1904427"/>
                <a:gd name="connsiteY15" fmla="*/ 83785 h 718915"/>
                <a:gd name="connsiteX16" fmla="*/ 1285660 w 1904427"/>
                <a:gd name="connsiteY16" fmla="*/ 620049 h 718915"/>
                <a:gd name="connsiteX17" fmla="*/ 1368162 w 1904427"/>
                <a:gd name="connsiteY17" fmla="*/ 276290 h 718915"/>
                <a:gd name="connsiteX18" fmla="*/ 1436914 w 1904427"/>
                <a:gd name="connsiteY18" fmla="*/ 551297 h 718915"/>
                <a:gd name="connsiteX19" fmla="*/ 1574418 w 1904427"/>
                <a:gd name="connsiteY19" fmla="*/ 35658 h 718915"/>
                <a:gd name="connsiteX20" fmla="*/ 1670670 w 1904427"/>
                <a:gd name="connsiteY20" fmla="*/ 716302 h 718915"/>
                <a:gd name="connsiteX21" fmla="*/ 1746297 w 1904427"/>
                <a:gd name="connsiteY21" fmla="*/ 207538 h 718915"/>
                <a:gd name="connsiteX22" fmla="*/ 1815049 w 1904427"/>
                <a:gd name="connsiteY22" fmla="*/ 626924 h 718915"/>
                <a:gd name="connsiteX23" fmla="*/ 1904427 w 1904427"/>
                <a:gd name="connsiteY23" fmla="*/ 413794 h 718915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686179 h 846921"/>
                <a:gd name="connsiteX7" fmla="*/ 591266 w 1904427"/>
                <a:gd name="connsiteY7" fmla="*/ 349294 h 846921"/>
                <a:gd name="connsiteX8" fmla="*/ 701269 w 1904427"/>
                <a:gd name="connsiteY8" fmla="*/ 830557 h 846921"/>
                <a:gd name="connsiteX9" fmla="*/ 763146 w 1904427"/>
                <a:gd name="connsiteY9" fmla="*/ 246166 h 846921"/>
                <a:gd name="connsiteX10" fmla="*/ 852523 w 1904427"/>
                <a:gd name="connsiteY10" fmla="*/ 741180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736616 h 846921"/>
                <a:gd name="connsiteX7" fmla="*/ 591266 w 1904427"/>
                <a:gd name="connsiteY7" fmla="*/ 349294 h 846921"/>
                <a:gd name="connsiteX8" fmla="*/ 701269 w 1904427"/>
                <a:gd name="connsiteY8" fmla="*/ 830557 h 846921"/>
                <a:gd name="connsiteX9" fmla="*/ 763146 w 1904427"/>
                <a:gd name="connsiteY9" fmla="*/ 246166 h 846921"/>
                <a:gd name="connsiteX10" fmla="*/ 852523 w 1904427"/>
                <a:gd name="connsiteY10" fmla="*/ 741180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736616 h 846921"/>
                <a:gd name="connsiteX7" fmla="*/ 594139 w 1904427"/>
                <a:gd name="connsiteY7" fmla="*/ 543283 h 846921"/>
                <a:gd name="connsiteX8" fmla="*/ 701269 w 1904427"/>
                <a:gd name="connsiteY8" fmla="*/ 830557 h 846921"/>
                <a:gd name="connsiteX9" fmla="*/ 763146 w 1904427"/>
                <a:gd name="connsiteY9" fmla="*/ 246166 h 846921"/>
                <a:gd name="connsiteX10" fmla="*/ 852523 w 1904427"/>
                <a:gd name="connsiteY10" fmla="*/ 741180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736616 h 846921"/>
                <a:gd name="connsiteX7" fmla="*/ 594139 w 1904427"/>
                <a:gd name="connsiteY7" fmla="*/ 543283 h 846921"/>
                <a:gd name="connsiteX8" fmla="*/ 675412 w 1904427"/>
                <a:gd name="connsiteY8" fmla="*/ 714163 h 846921"/>
                <a:gd name="connsiteX9" fmla="*/ 763146 w 1904427"/>
                <a:gd name="connsiteY9" fmla="*/ 246166 h 846921"/>
                <a:gd name="connsiteX10" fmla="*/ 852523 w 1904427"/>
                <a:gd name="connsiteY10" fmla="*/ 741180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736616 h 846921"/>
                <a:gd name="connsiteX7" fmla="*/ 594139 w 1904427"/>
                <a:gd name="connsiteY7" fmla="*/ 543283 h 846921"/>
                <a:gd name="connsiteX8" fmla="*/ 675412 w 1904427"/>
                <a:gd name="connsiteY8" fmla="*/ 714163 h 846921"/>
                <a:gd name="connsiteX9" fmla="*/ 760273 w 1904427"/>
                <a:gd name="connsiteY9" fmla="*/ 366438 h 846921"/>
                <a:gd name="connsiteX10" fmla="*/ 852523 w 1904427"/>
                <a:gd name="connsiteY10" fmla="*/ 741180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736616 h 846921"/>
                <a:gd name="connsiteX7" fmla="*/ 594139 w 1904427"/>
                <a:gd name="connsiteY7" fmla="*/ 543283 h 846921"/>
                <a:gd name="connsiteX8" fmla="*/ 675412 w 1904427"/>
                <a:gd name="connsiteY8" fmla="*/ 714163 h 846921"/>
                <a:gd name="connsiteX9" fmla="*/ 760273 w 1904427"/>
                <a:gd name="connsiteY9" fmla="*/ 366438 h 846921"/>
                <a:gd name="connsiteX10" fmla="*/ 841031 w 1904427"/>
                <a:gd name="connsiteY10" fmla="*/ 613148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5444"/>
                <a:gd name="connsiteX1" fmla="*/ 103128 w 1904427"/>
                <a:gd name="connsiteY1" fmla="*/ 246166 h 845444"/>
                <a:gd name="connsiteX2" fmla="*/ 188503 w 1904427"/>
                <a:gd name="connsiteY2" fmla="*/ 617027 h 845444"/>
                <a:gd name="connsiteX3" fmla="*/ 297991 w 1904427"/>
                <a:gd name="connsiteY3" fmla="*/ 114 h 845444"/>
                <a:gd name="connsiteX4" fmla="*/ 355766 w 1904427"/>
                <a:gd name="connsiteY4" fmla="*/ 674140 h 845444"/>
                <a:gd name="connsiteX5" fmla="*/ 449760 w 1904427"/>
                <a:gd name="connsiteY5" fmla="*/ 310011 h 845444"/>
                <a:gd name="connsiteX6" fmla="*/ 529389 w 1904427"/>
                <a:gd name="connsiteY6" fmla="*/ 736616 h 845444"/>
                <a:gd name="connsiteX7" fmla="*/ 594139 w 1904427"/>
                <a:gd name="connsiteY7" fmla="*/ 543283 h 845444"/>
                <a:gd name="connsiteX8" fmla="*/ 675412 w 1904427"/>
                <a:gd name="connsiteY8" fmla="*/ 714163 h 845444"/>
                <a:gd name="connsiteX9" fmla="*/ 760273 w 1904427"/>
                <a:gd name="connsiteY9" fmla="*/ 366438 h 845444"/>
                <a:gd name="connsiteX10" fmla="*/ 841031 w 1904427"/>
                <a:gd name="connsiteY10" fmla="*/ 613148 h 845444"/>
                <a:gd name="connsiteX11" fmla="*/ 921275 w 1904427"/>
                <a:gd name="connsiteY11" fmla="*/ 383670 h 845444"/>
                <a:gd name="connsiteX12" fmla="*/ 996902 w 1904427"/>
                <a:gd name="connsiteY12" fmla="*/ 672428 h 845444"/>
                <a:gd name="connsiteX13" fmla="*/ 1079404 w 1904427"/>
                <a:gd name="connsiteY13" fmla="*/ 445547 h 845444"/>
                <a:gd name="connsiteX14" fmla="*/ 1216908 w 1904427"/>
                <a:gd name="connsiteY14" fmla="*/ 211791 h 845444"/>
                <a:gd name="connsiteX15" fmla="*/ 1285660 w 1904427"/>
                <a:gd name="connsiteY15" fmla="*/ 748055 h 845444"/>
                <a:gd name="connsiteX16" fmla="*/ 1368162 w 1904427"/>
                <a:gd name="connsiteY16" fmla="*/ 404296 h 845444"/>
                <a:gd name="connsiteX17" fmla="*/ 1436914 w 1904427"/>
                <a:gd name="connsiteY17" fmla="*/ 679303 h 845444"/>
                <a:gd name="connsiteX18" fmla="*/ 1574418 w 1904427"/>
                <a:gd name="connsiteY18" fmla="*/ 163664 h 845444"/>
                <a:gd name="connsiteX19" fmla="*/ 1670670 w 1904427"/>
                <a:gd name="connsiteY19" fmla="*/ 844308 h 845444"/>
                <a:gd name="connsiteX20" fmla="*/ 1746297 w 1904427"/>
                <a:gd name="connsiteY20" fmla="*/ 335544 h 845444"/>
                <a:gd name="connsiteX21" fmla="*/ 1815049 w 1904427"/>
                <a:gd name="connsiteY21" fmla="*/ 754930 h 845444"/>
                <a:gd name="connsiteX22" fmla="*/ 1904427 w 1904427"/>
                <a:gd name="connsiteY22" fmla="*/ 541800 h 845444"/>
                <a:gd name="connsiteX0" fmla="*/ 0 w 1904427"/>
                <a:gd name="connsiteY0" fmla="*/ 521174 h 845444"/>
                <a:gd name="connsiteX1" fmla="*/ 103128 w 1904427"/>
                <a:gd name="connsiteY1" fmla="*/ 246166 h 845444"/>
                <a:gd name="connsiteX2" fmla="*/ 188503 w 1904427"/>
                <a:gd name="connsiteY2" fmla="*/ 617027 h 845444"/>
                <a:gd name="connsiteX3" fmla="*/ 297991 w 1904427"/>
                <a:gd name="connsiteY3" fmla="*/ 114 h 845444"/>
                <a:gd name="connsiteX4" fmla="*/ 355766 w 1904427"/>
                <a:gd name="connsiteY4" fmla="*/ 674140 h 845444"/>
                <a:gd name="connsiteX5" fmla="*/ 449760 w 1904427"/>
                <a:gd name="connsiteY5" fmla="*/ 310011 h 845444"/>
                <a:gd name="connsiteX6" fmla="*/ 529389 w 1904427"/>
                <a:gd name="connsiteY6" fmla="*/ 736616 h 845444"/>
                <a:gd name="connsiteX7" fmla="*/ 594139 w 1904427"/>
                <a:gd name="connsiteY7" fmla="*/ 543283 h 845444"/>
                <a:gd name="connsiteX8" fmla="*/ 675412 w 1904427"/>
                <a:gd name="connsiteY8" fmla="*/ 714163 h 845444"/>
                <a:gd name="connsiteX9" fmla="*/ 760273 w 1904427"/>
                <a:gd name="connsiteY9" fmla="*/ 366438 h 845444"/>
                <a:gd name="connsiteX10" fmla="*/ 841031 w 1904427"/>
                <a:gd name="connsiteY10" fmla="*/ 613148 h 845444"/>
                <a:gd name="connsiteX11" fmla="*/ 921275 w 1904427"/>
                <a:gd name="connsiteY11" fmla="*/ 383670 h 845444"/>
                <a:gd name="connsiteX12" fmla="*/ 1079404 w 1904427"/>
                <a:gd name="connsiteY12" fmla="*/ 445547 h 845444"/>
                <a:gd name="connsiteX13" fmla="*/ 1216908 w 1904427"/>
                <a:gd name="connsiteY13" fmla="*/ 211791 h 845444"/>
                <a:gd name="connsiteX14" fmla="*/ 1285660 w 1904427"/>
                <a:gd name="connsiteY14" fmla="*/ 748055 h 845444"/>
                <a:gd name="connsiteX15" fmla="*/ 1368162 w 1904427"/>
                <a:gd name="connsiteY15" fmla="*/ 404296 h 845444"/>
                <a:gd name="connsiteX16" fmla="*/ 1436914 w 1904427"/>
                <a:gd name="connsiteY16" fmla="*/ 679303 h 845444"/>
                <a:gd name="connsiteX17" fmla="*/ 1574418 w 1904427"/>
                <a:gd name="connsiteY17" fmla="*/ 163664 h 845444"/>
                <a:gd name="connsiteX18" fmla="*/ 1670670 w 1904427"/>
                <a:gd name="connsiteY18" fmla="*/ 844308 h 845444"/>
                <a:gd name="connsiteX19" fmla="*/ 1746297 w 1904427"/>
                <a:gd name="connsiteY19" fmla="*/ 335544 h 845444"/>
                <a:gd name="connsiteX20" fmla="*/ 1815049 w 1904427"/>
                <a:gd name="connsiteY20" fmla="*/ 754930 h 845444"/>
                <a:gd name="connsiteX21" fmla="*/ 1904427 w 1904427"/>
                <a:gd name="connsiteY21" fmla="*/ 541800 h 845444"/>
                <a:gd name="connsiteX0" fmla="*/ 0 w 1815049"/>
                <a:gd name="connsiteY0" fmla="*/ 521174 h 845444"/>
                <a:gd name="connsiteX1" fmla="*/ 103128 w 1815049"/>
                <a:gd name="connsiteY1" fmla="*/ 246166 h 845444"/>
                <a:gd name="connsiteX2" fmla="*/ 188503 w 1815049"/>
                <a:gd name="connsiteY2" fmla="*/ 617027 h 845444"/>
                <a:gd name="connsiteX3" fmla="*/ 297991 w 1815049"/>
                <a:gd name="connsiteY3" fmla="*/ 114 h 845444"/>
                <a:gd name="connsiteX4" fmla="*/ 355766 w 1815049"/>
                <a:gd name="connsiteY4" fmla="*/ 674140 h 845444"/>
                <a:gd name="connsiteX5" fmla="*/ 449760 w 1815049"/>
                <a:gd name="connsiteY5" fmla="*/ 310011 h 845444"/>
                <a:gd name="connsiteX6" fmla="*/ 529389 w 1815049"/>
                <a:gd name="connsiteY6" fmla="*/ 736616 h 845444"/>
                <a:gd name="connsiteX7" fmla="*/ 594139 w 1815049"/>
                <a:gd name="connsiteY7" fmla="*/ 543283 h 845444"/>
                <a:gd name="connsiteX8" fmla="*/ 675412 w 1815049"/>
                <a:gd name="connsiteY8" fmla="*/ 714163 h 845444"/>
                <a:gd name="connsiteX9" fmla="*/ 760273 w 1815049"/>
                <a:gd name="connsiteY9" fmla="*/ 366438 h 845444"/>
                <a:gd name="connsiteX10" fmla="*/ 841031 w 1815049"/>
                <a:gd name="connsiteY10" fmla="*/ 613148 h 845444"/>
                <a:gd name="connsiteX11" fmla="*/ 921275 w 1815049"/>
                <a:gd name="connsiteY11" fmla="*/ 383670 h 845444"/>
                <a:gd name="connsiteX12" fmla="*/ 1079404 w 1815049"/>
                <a:gd name="connsiteY12" fmla="*/ 445547 h 845444"/>
                <a:gd name="connsiteX13" fmla="*/ 1216908 w 1815049"/>
                <a:gd name="connsiteY13" fmla="*/ 211791 h 845444"/>
                <a:gd name="connsiteX14" fmla="*/ 1285660 w 1815049"/>
                <a:gd name="connsiteY14" fmla="*/ 748055 h 845444"/>
                <a:gd name="connsiteX15" fmla="*/ 1368162 w 1815049"/>
                <a:gd name="connsiteY15" fmla="*/ 404296 h 845444"/>
                <a:gd name="connsiteX16" fmla="*/ 1436914 w 1815049"/>
                <a:gd name="connsiteY16" fmla="*/ 679303 h 845444"/>
                <a:gd name="connsiteX17" fmla="*/ 1574418 w 1815049"/>
                <a:gd name="connsiteY17" fmla="*/ 163664 h 845444"/>
                <a:gd name="connsiteX18" fmla="*/ 1670670 w 1815049"/>
                <a:gd name="connsiteY18" fmla="*/ 844308 h 845444"/>
                <a:gd name="connsiteX19" fmla="*/ 1746297 w 1815049"/>
                <a:gd name="connsiteY19" fmla="*/ 335544 h 845444"/>
                <a:gd name="connsiteX20" fmla="*/ 1815049 w 1815049"/>
                <a:gd name="connsiteY20" fmla="*/ 754930 h 845444"/>
                <a:gd name="connsiteX0" fmla="*/ 0 w 1746297"/>
                <a:gd name="connsiteY0" fmla="*/ 521174 h 845444"/>
                <a:gd name="connsiteX1" fmla="*/ 103128 w 1746297"/>
                <a:gd name="connsiteY1" fmla="*/ 246166 h 845444"/>
                <a:gd name="connsiteX2" fmla="*/ 188503 w 1746297"/>
                <a:gd name="connsiteY2" fmla="*/ 617027 h 845444"/>
                <a:gd name="connsiteX3" fmla="*/ 297991 w 1746297"/>
                <a:gd name="connsiteY3" fmla="*/ 114 h 845444"/>
                <a:gd name="connsiteX4" fmla="*/ 355766 w 1746297"/>
                <a:gd name="connsiteY4" fmla="*/ 674140 h 845444"/>
                <a:gd name="connsiteX5" fmla="*/ 449760 w 1746297"/>
                <a:gd name="connsiteY5" fmla="*/ 310011 h 845444"/>
                <a:gd name="connsiteX6" fmla="*/ 529389 w 1746297"/>
                <a:gd name="connsiteY6" fmla="*/ 736616 h 845444"/>
                <a:gd name="connsiteX7" fmla="*/ 594139 w 1746297"/>
                <a:gd name="connsiteY7" fmla="*/ 543283 h 845444"/>
                <a:gd name="connsiteX8" fmla="*/ 675412 w 1746297"/>
                <a:gd name="connsiteY8" fmla="*/ 714163 h 845444"/>
                <a:gd name="connsiteX9" fmla="*/ 760273 w 1746297"/>
                <a:gd name="connsiteY9" fmla="*/ 366438 h 845444"/>
                <a:gd name="connsiteX10" fmla="*/ 841031 w 1746297"/>
                <a:gd name="connsiteY10" fmla="*/ 613148 h 845444"/>
                <a:gd name="connsiteX11" fmla="*/ 921275 w 1746297"/>
                <a:gd name="connsiteY11" fmla="*/ 383670 h 845444"/>
                <a:gd name="connsiteX12" fmla="*/ 1079404 w 1746297"/>
                <a:gd name="connsiteY12" fmla="*/ 445547 h 845444"/>
                <a:gd name="connsiteX13" fmla="*/ 1216908 w 1746297"/>
                <a:gd name="connsiteY13" fmla="*/ 211791 h 845444"/>
                <a:gd name="connsiteX14" fmla="*/ 1285660 w 1746297"/>
                <a:gd name="connsiteY14" fmla="*/ 748055 h 845444"/>
                <a:gd name="connsiteX15" fmla="*/ 1368162 w 1746297"/>
                <a:gd name="connsiteY15" fmla="*/ 404296 h 845444"/>
                <a:gd name="connsiteX16" fmla="*/ 1436914 w 1746297"/>
                <a:gd name="connsiteY16" fmla="*/ 679303 h 845444"/>
                <a:gd name="connsiteX17" fmla="*/ 1574418 w 1746297"/>
                <a:gd name="connsiteY17" fmla="*/ 163664 h 845444"/>
                <a:gd name="connsiteX18" fmla="*/ 1670670 w 1746297"/>
                <a:gd name="connsiteY18" fmla="*/ 844308 h 845444"/>
                <a:gd name="connsiteX19" fmla="*/ 1746297 w 1746297"/>
                <a:gd name="connsiteY19" fmla="*/ 335544 h 845444"/>
                <a:gd name="connsiteX0" fmla="*/ 0 w 1670670"/>
                <a:gd name="connsiteY0" fmla="*/ 521174 h 844308"/>
                <a:gd name="connsiteX1" fmla="*/ 103128 w 1670670"/>
                <a:gd name="connsiteY1" fmla="*/ 246166 h 844308"/>
                <a:gd name="connsiteX2" fmla="*/ 188503 w 1670670"/>
                <a:gd name="connsiteY2" fmla="*/ 617027 h 844308"/>
                <a:gd name="connsiteX3" fmla="*/ 297991 w 1670670"/>
                <a:gd name="connsiteY3" fmla="*/ 114 h 844308"/>
                <a:gd name="connsiteX4" fmla="*/ 355766 w 1670670"/>
                <a:gd name="connsiteY4" fmla="*/ 674140 h 844308"/>
                <a:gd name="connsiteX5" fmla="*/ 449760 w 1670670"/>
                <a:gd name="connsiteY5" fmla="*/ 310011 h 844308"/>
                <a:gd name="connsiteX6" fmla="*/ 529389 w 1670670"/>
                <a:gd name="connsiteY6" fmla="*/ 736616 h 844308"/>
                <a:gd name="connsiteX7" fmla="*/ 594139 w 1670670"/>
                <a:gd name="connsiteY7" fmla="*/ 543283 h 844308"/>
                <a:gd name="connsiteX8" fmla="*/ 675412 w 1670670"/>
                <a:gd name="connsiteY8" fmla="*/ 714163 h 844308"/>
                <a:gd name="connsiteX9" fmla="*/ 760273 w 1670670"/>
                <a:gd name="connsiteY9" fmla="*/ 366438 h 844308"/>
                <a:gd name="connsiteX10" fmla="*/ 841031 w 1670670"/>
                <a:gd name="connsiteY10" fmla="*/ 613148 h 844308"/>
                <a:gd name="connsiteX11" fmla="*/ 921275 w 1670670"/>
                <a:gd name="connsiteY11" fmla="*/ 383670 h 844308"/>
                <a:gd name="connsiteX12" fmla="*/ 1079404 w 1670670"/>
                <a:gd name="connsiteY12" fmla="*/ 445547 h 844308"/>
                <a:gd name="connsiteX13" fmla="*/ 1216908 w 1670670"/>
                <a:gd name="connsiteY13" fmla="*/ 211791 h 844308"/>
                <a:gd name="connsiteX14" fmla="*/ 1285660 w 1670670"/>
                <a:gd name="connsiteY14" fmla="*/ 748055 h 844308"/>
                <a:gd name="connsiteX15" fmla="*/ 1368162 w 1670670"/>
                <a:gd name="connsiteY15" fmla="*/ 404296 h 844308"/>
                <a:gd name="connsiteX16" fmla="*/ 1436914 w 1670670"/>
                <a:gd name="connsiteY16" fmla="*/ 679303 h 844308"/>
                <a:gd name="connsiteX17" fmla="*/ 1574418 w 1670670"/>
                <a:gd name="connsiteY17" fmla="*/ 163664 h 844308"/>
                <a:gd name="connsiteX18" fmla="*/ 1670670 w 1670670"/>
                <a:gd name="connsiteY18" fmla="*/ 844308 h 844308"/>
                <a:gd name="connsiteX0" fmla="*/ 0 w 1574418"/>
                <a:gd name="connsiteY0" fmla="*/ 521174 h 750055"/>
                <a:gd name="connsiteX1" fmla="*/ 103128 w 1574418"/>
                <a:gd name="connsiteY1" fmla="*/ 246166 h 750055"/>
                <a:gd name="connsiteX2" fmla="*/ 188503 w 1574418"/>
                <a:gd name="connsiteY2" fmla="*/ 617027 h 750055"/>
                <a:gd name="connsiteX3" fmla="*/ 297991 w 1574418"/>
                <a:gd name="connsiteY3" fmla="*/ 114 h 750055"/>
                <a:gd name="connsiteX4" fmla="*/ 355766 w 1574418"/>
                <a:gd name="connsiteY4" fmla="*/ 674140 h 750055"/>
                <a:gd name="connsiteX5" fmla="*/ 449760 w 1574418"/>
                <a:gd name="connsiteY5" fmla="*/ 310011 h 750055"/>
                <a:gd name="connsiteX6" fmla="*/ 529389 w 1574418"/>
                <a:gd name="connsiteY6" fmla="*/ 736616 h 750055"/>
                <a:gd name="connsiteX7" fmla="*/ 594139 w 1574418"/>
                <a:gd name="connsiteY7" fmla="*/ 543283 h 750055"/>
                <a:gd name="connsiteX8" fmla="*/ 675412 w 1574418"/>
                <a:gd name="connsiteY8" fmla="*/ 714163 h 750055"/>
                <a:gd name="connsiteX9" fmla="*/ 760273 w 1574418"/>
                <a:gd name="connsiteY9" fmla="*/ 366438 h 750055"/>
                <a:gd name="connsiteX10" fmla="*/ 841031 w 1574418"/>
                <a:gd name="connsiteY10" fmla="*/ 613148 h 750055"/>
                <a:gd name="connsiteX11" fmla="*/ 921275 w 1574418"/>
                <a:gd name="connsiteY11" fmla="*/ 383670 h 750055"/>
                <a:gd name="connsiteX12" fmla="*/ 1079404 w 1574418"/>
                <a:gd name="connsiteY12" fmla="*/ 445547 h 750055"/>
                <a:gd name="connsiteX13" fmla="*/ 1216908 w 1574418"/>
                <a:gd name="connsiteY13" fmla="*/ 211791 h 750055"/>
                <a:gd name="connsiteX14" fmla="*/ 1285660 w 1574418"/>
                <a:gd name="connsiteY14" fmla="*/ 748055 h 750055"/>
                <a:gd name="connsiteX15" fmla="*/ 1368162 w 1574418"/>
                <a:gd name="connsiteY15" fmla="*/ 404296 h 750055"/>
                <a:gd name="connsiteX16" fmla="*/ 1436914 w 1574418"/>
                <a:gd name="connsiteY16" fmla="*/ 679303 h 750055"/>
                <a:gd name="connsiteX17" fmla="*/ 1574418 w 1574418"/>
                <a:gd name="connsiteY17" fmla="*/ 163664 h 750055"/>
                <a:gd name="connsiteX0" fmla="*/ 0 w 1436914"/>
                <a:gd name="connsiteY0" fmla="*/ 521174 h 750055"/>
                <a:gd name="connsiteX1" fmla="*/ 103128 w 1436914"/>
                <a:gd name="connsiteY1" fmla="*/ 246166 h 750055"/>
                <a:gd name="connsiteX2" fmla="*/ 188503 w 1436914"/>
                <a:gd name="connsiteY2" fmla="*/ 617027 h 750055"/>
                <a:gd name="connsiteX3" fmla="*/ 297991 w 1436914"/>
                <a:gd name="connsiteY3" fmla="*/ 114 h 750055"/>
                <a:gd name="connsiteX4" fmla="*/ 355766 w 1436914"/>
                <a:gd name="connsiteY4" fmla="*/ 674140 h 750055"/>
                <a:gd name="connsiteX5" fmla="*/ 449760 w 1436914"/>
                <a:gd name="connsiteY5" fmla="*/ 310011 h 750055"/>
                <a:gd name="connsiteX6" fmla="*/ 529389 w 1436914"/>
                <a:gd name="connsiteY6" fmla="*/ 736616 h 750055"/>
                <a:gd name="connsiteX7" fmla="*/ 594139 w 1436914"/>
                <a:gd name="connsiteY7" fmla="*/ 543283 h 750055"/>
                <a:gd name="connsiteX8" fmla="*/ 675412 w 1436914"/>
                <a:gd name="connsiteY8" fmla="*/ 714163 h 750055"/>
                <a:gd name="connsiteX9" fmla="*/ 760273 w 1436914"/>
                <a:gd name="connsiteY9" fmla="*/ 366438 h 750055"/>
                <a:gd name="connsiteX10" fmla="*/ 841031 w 1436914"/>
                <a:gd name="connsiteY10" fmla="*/ 613148 h 750055"/>
                <a:gd name="connsiteX11" fmla="*/ 921275 w 1436914"/>
                <a:gd name="connsiteY11" fmla="*/ 383670 h 750055"/>
                <a:gd name="connsiteX12" fmla="*/ 1079404 w 1436914"/>
                <a:gd name="connsiteY12" fmla="*/ 445547 h 750055"/>
                <a:gd name="connsiteX13" fmla="*/ 1216908 w 1436914"/>
                <a:gd name="connsiteY13" fmla="*/ 211791 h 750055"/>
                <a:gd name="connsiteX14" fmla="*/ 1285660 w 1436914"/>
                <a:gd name="connsiteY14" fmla="*/ 748055 h 750055"/>
                <a:gd name="connsiteX15" fmla="*/ 1368162 w 1436914"/>
                <a:gd name="connsiteY15" fmla="*/ 404296 h 750055"/>
                <a:gd name="connsiteX16" fmla="*/ 1436914 w 1436914"/>
                <a:gd name="connsiteY16" fmla="*/ 679303 h 750055"/>
                <a:gd name="connsiteX0" fmla="*/ 0 w 1368162"/>
                <a:gd name="connsiteY0" fmla="*/ 521174 h 750055"/>
                <a:gd name="connsiteX1" fmla="*/ 103128 w 1368162"/>
                <a:gd name="connsiteY1" fmla="*/ 246166 h 750055"/>
                <a:gd name="connsiteX2" fmla="*/ 188503 w 1368162"/>
                <a:gd name="connsiteY2" fmla="*/ 617027 h 750055"/>
                <a:gd name="connsiteX3" fmla="*/ 297991 w 1368162"/>
                <a:gd name="connsiteY3" fmla="*/ 114 h 750055"/>
                <a:gd name="connsiteX4" fmla="*/ 355766 w 1368162"/>
                <a:gd name="connsiteY4" fmla="*/ 674140 h 750055"/>
                <a:gd name="connsiteX5" fmla="*/ 449760 w 1368162"/>
                <a:gd name="connsiteY5" fmla="*/ 310011 h 750055"/>
                <a:gd name="connsiteX6" fmla="*/ 529389 w 1368162"/>
                <a:gd name="connsiteY6" fmla="*/ 736616 h 750055"/>
                <a:gd name="connsiteX7" fmla="*/ 594139 w 1368162"/>
                <a:gd name="connsiteY7" fmla="*/ 543283 h 750055"/>
                <a:gd name="connsiteX8" fmla="*/ 675412 w 1368162"/>
                <a:gd name="connsiteY8" fmla="*/ 714163 h 750055"/>
                <a:gd name="connsiteX9" fmla="*/ 760273 w 1368162"/>
                <a:gd name="connsiteY9" fmla="*/ 366438 h 750055"/>
                <a:gd name="connsiteX10" fmla="*/ 841031 w 1368162"/>
                <a:gd name="connsiteY10" fmla="*/ 613148 h 750055"/>
                <a:gd name="connsiteX11" fmla="*/ 921275 w 1368162"/>
                <a:gd name="connsiteY11" fmla="*/ 383670 h 750055"/>
                <a:gd name="connsiteX12" fmla="*/ 1079404 w 1368162"/>
                <a:gd name="connsiteY12" fmla="*/ 445547 h 750055"/>
                <a:gd name="connsiteX13" fmla="*/ 1216908 w 1368162"/>
                <a:gd name="connsiteY13" fmla="*/ 211791 h 750055"/>
                <a:gd name="connsiteX14" fmla="*/ 1285660 w 1368162"/>
                <a:gd name="connsiteY14" fmla="*/ 748055 h 750055"/>
                <a:gd name="connsiteX15" fmla="*/ 1368162 w 1368162"/>
                <a:gd name="connsiteY15" fmla="*/ 404296 h 750055"/>
                <a:gd name="connsiteX0" fmla="*/ 0 w 1285660"/>
                <a:gd name="connsiteY0" fmla="*/ 521174 h 748055"/>
                <a:gd name="connsiteX1" fmla="*/ 103128 w 1285660"/>
                <a:gd name="connsiteY1" fmla="*/ 246166 h 748055"/>
                <a:gd name="connsiteX2" fmla="*/ 188503 w 1285660"/>
                <a:gd name="connsiteY2" fmla="*/ 617027 h 748055"/>
                <a:gd name="connsiteX3" fmla="*/ 297991 w 1285660"/>
                <a:gd name="connsiteY3" fmla="*/ 114 h 748055"/>
                <a:gd name="connsiteX4" fmla="*/ 355766 w 1285660"/>
                <a:gd name="connsiteY4" fmla="*/ 674140 h 748055"/>
                <a:gd name="connsiteX5" fmla="*/ 449760 w 1285660"/>
                <a:gd name="connsiteY5" fmla="*/ 310011 h 748055"/>
                <a:gd name="connsiteX6" fmla="*/ 529389 w 1285660"/>
                <a:gd name="connsiteY6" fmla="*/ 736616 h 748055"/>
                <a:gd name="connsiteX7" fmla="*/ 594139 w 1285660"/>
                <a:gd name="connsiteY7" fmla="*/ 543283 h 748055"/>
                <a:gd name="connsiteX8" fmla="*/ 675412 w 1285660"/>
                <a:gd name="connsiteY8" fmla="*/ 714163 h 748055"/>
                <a:gd name="connsiteX9" fmla="*/ 760273 w 1285660"/>
                <a:gd name="connsiteY9" fmla="*/ 366438 h 748055"/>
                <a:gd name="connsiteX10" fmla="*/ 841031 w 1285660"/>
                <a:gd name="connsiteY10" fmla="*/ 613148 h 748055"/>
                <a:gd name="connsiteX11" fmla="*/ 921275 w 1285660"/>
                <a:gd name="connsiteY11" fmla="*/ 383670 h 748055"/>
                <a:gd name="connsiteX12" fmla="*/ 1079404 w 1285660"/>
                <a:gd name="connsiteY12" fmla="*/ 445547 h 748055"/>
                <a:gd name="connsiteX13" fmla="*/ 1216908 w 1285660"/>
                <a:gd name="connsiteY13" fmla="*/ 211791 h 748055"/>
                <a:gd name="connsiteX14" fmla="*/ 1285660 w 1285660"/>
                <a:gd name="connsiteY14" fmla="*/ 748055 h 748055"/>
                <a:gd name="connsiteX0" fmla="*/ 0 w 1216908"/>
                <a:gd name="connsiteY0" fmla="*/ 521174 h 741067"/>
                <a:gd name="connsiteX1" fmla="*/ 103128 w 1216908"/>
                <a:gd name="connsiteY1" fmla="*/ 246166 h 741067"/>
                <a:gd name="connsiteX2" fmla="*/ 188503 w 1216908"/>
                <a:gd name="connsiteY2" fmla="*/ 617027 h 741067"/>
                <a:gd name="connsiteX3" fmla="*/ 297991 w 1216908"/>
                <a:gd name="connsiteY3" fmla="*/ 114 h 741067"/>
                <a:gd name="connsiteX4" fmla="*/ 355766 w 1216908"/>
                <a:gd name="connsiteY4" fmla="*/ 674140 h 741067"/>
                <a:gd name="connsiteX5" fmla="*/ 449760 w 1216908"/>
                <a:gd name="connsiteY5" fmla="*/ 310011 h 741067"/>
                <a:gd name="connsiteX6" fmla="*/ 529389 w 1216908"/>
                <a:gd name="connsiteY6" fmla="*/ 736616 h 741067"/>
                <a:gd name="connsiteX7" fmla="*/ 594139 w 1216908"/>
                <a:gd name="connsiteY7" fmla="*/ 543283 h 741067"/>
                <a:gd name="connsiteX8" fmla="*/ 675412 w 1216908"/>
                <a:gd name="connsiteY8" fmla="*/ 714163 h 741067"/>
                <a:gd name="connsiteX9" fmla="*/ 760273 w 1216908"/>
                <a:gd name="connsiteY9" fmla="*/ 366438 h 741067"/>
                <a:gd name="connsiteX10" fmla="*/ 841031 w 1216908"/>
                <a:gd name="connsiteY10" fmla="*/ 613148 h 741067"/>
                <a:gd name="connsiteX11" fmla="*/ 921275 w 1216908"/>
                <a:gd name="connsiteY11" fmla="*/ 383670 h 741067"/>
                <a:gd name="connsiteX12" fmla="*/ 1079404 w 1216908"/>
                <a:gd name="connsiteY12" fmla="*/ 445547 h 741067"/>
                <a:gd name="connsiteX13" fmla="*/ 1216908 w 1216908"/>
                <a:gd name="connsiteY13" fmla="*/ 211791 h 741067"/>
                <a:gd name="connsiteX0" fmla="*/ 0 w 1079404"/>
                <a:gd name="connsiteY0" fmla="*/ 521174 h 741067"/>
                <a:gd name="connsiteX1" fmla="*/ 103128 w 1079404"/>
                <a:gd name="connsiteY1" fmla="*/ 246166 h 741067"/>
                <a:gd name="connsiteX2" fmla="*/ 188503 w 1079404"/>
                <a:gd name="connsiteY2" fmla="*/ 617027 h 741067"/>
                <a:gd name="connsiteX3" fmla="*/ 297991 w 1079404"/>
                <a:gd name="connsiteY3" fmla="*/ 114 h 741067"/>
                <a:gd name="connsiteX4" fmla="*/ 355766 w 1079404"/>
                <a:gd name="connsiteY4" fmla="*/ 674140 h 741067"/>
                <a:gd name="connsiteX5" fmla="*/ 449760 w 1079404"/>
                <a:gd name="connsiteY5" fmla="*/ 310011 h 741067"/>
                <a:gd name="connsiteX6" fmla="*/ 529389 w 1079404"/>
                <a:gd name="connsiteY6" fmla="*/ 736616 h 741067"/>
                <a:gd name="connsiteX7" fmla="*/ 594139 w 1079404"/>
                <a:gd name="connsiteY7" fmla="*/ 543283 h 741067"/>
                <a:gd name="connsiteX8" fmla="*/ 675412 w 1079404"/>
                <a:gd name="connsiteY8" fmla="*/ 714163 h 741067"/>
                <a:gd name="connsiteX9" fmla="*/ 760273 w 1079404"/>
                <a:gd name="connsiteY9" fmla="*/ 366438 h 741067"/>
                <a:gd name="connsiteX10" fmla="*/ 841031 w 1079404"/>
                <a:gd name="connsiteY10" fmla="*/ 613148 h 741067"/>
                <a:gd name="connsiteX11" fmla="*/ 921275 w 1079404"/>
                <a:gd name="connsiteY11" fmla="*/ 383670 h 741067"/>
                <a:gd name="connsiteX12" fmla="*/ 1079404 w 1079404"/>
                <a:gd name="connsiteY12" fmla="*/ 445547 h 741067"/>
                <a:gd name="connsiteX0" fmla="*/ 0 w 921275"/>
                <a:gd name="connsiteY0" fmla="*/ 521174 h 741067"/>
                <a:gd name="connsiteX1" fmla="*/ 103128 w 921275"/>
                <a:gd name="connsiteY1" fmla="*/ 246166 h 741067"/>
                <a:gd name="connsiteX2" fmla="*/ 188503 w 921275"/>
                <a:gd name="connsiteY2" fmla="*/ 617027 h 741067"/>
                <a:gd name="connsiteX3" fmla="*/ 297991 w 921275"/>
                <a:gd name="connsiteY3" fmla="*/ 114 h 741067"/>
                <a:gd name="connsiteX4" fmla="*/ 355766 w 921275"/>
                <a:gd name="connsiteY4" fmla="*/ 674140 h 741067"/>
                <a:gd name="connsiteX5" fmla="*/ 449760 w 921275"/>
                <a:gd name="connsiteY5" fmla="*/ 310011 h 741067"/>
                <a:gd name="connsiteX6" fmla="*/ 529389 w 921275"/>
                <a:gd name="connsiteY6" fmla="*/ 736616 h 741067"/>
                <a:gd name="connsiteX7" fmla="*/ 594139 w 921275"/>
                <a:gd name="connsiteY7" fmla="*/ 543283 h 741067"/>
                <a:gd name="connsiteX8" fmla="*/ 675412 w 921275"/>
                <a:gd name="connsiteY8" fmla="*/ 714163 h 741067"/>
                <a:gd name="connsiteX9" fmla="*/ 760273 w 921275"/>
                <a:gd name="connsiteY9" fmla="*/ 366438 h 741067"/>
                <a:gd name="connsiteX10" fmla="*/ 841031 w 921275"/>
                <a:gd name="connsiteY10" fmla="*/ 613148 h 741067"/>
                <a:gd name="connsiteX11" fmla="*/ 921275 w 921275"/>
                <a:gd name="connsiteY11" fmla="*/ 383670 h 74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1275" h="741067">
                  <a:moveTo>
                    <a:pt x="0" y="521174"/>
                  </a:moveTo>
                  <a:cubicBezTo>
                    <a:pt x="36095" y="365336"/>
                    <a:pt x="71711" y="230191"/>
                    <a:pt x="103128" y="246166"/>
                  </a:cubicBezTo>
                  <a:cubicBezTo>
                    <a:pt x="134545" y="262142"/>
                    <a:pt x="156026" y="658036"/>
                    <a:pt x="188503" y="617027"/>
                  </a:cubicBezTo>
                  <a:cubicBezTo>
                    <a:pt x="220980" y="576018"/>
                    <a:pt x="270114" y="-9405"/>
                    <a:pt x="297991" y="114"/>
                  </a:cubicBezTo>
                  <a:cubicBezTo>
                    <a:pt x="325868" y="9633"/>
                    <a:pt x="330471" y="622491"/>
                    <a:pt x="355766" y="674140"/>
                  </a:cubicBezTo>
                  <a:cubicBezTo>
                    <a:pt x="381061" y="725789"/>
                    <a:pt x="420823" y="299598"/>
                    <a:pt x="449760" y="310011"/>
                  </a:cubicBezTo>
                  <a:cubicBezTo>
                    <a:pt x="478697" y="320424"/>
                    <a:pt x="505326" y="697737"/>
                    <a:pt x="529389" y="736616"/>
                  </a:cubicBezTo>
                  <a:cubicBezTo>
                    <a:pt x="553452" y="775495"/>
                    <a:pt x="569802" y="547025"/>
                    <a:pt x="594139" y="543283"/>
                  </a:cubicBezTo>
                  <a:cubicBezTo>
                    <a:pt x="618476" y="539541"/>
                    <a:pt x="647723" y="743637"/>
                    <a:pt x="675412" y="714163"/>
                  </a:cubicBezTo>
                  <a:cubicBezTo>
                    <a:pt x="703101" y="684689"/>
                    <a:pt x="732670" y="383274"/>
                    <a:pt x="760273" y="366438"/>
                  </a:cubicBezTo>
                  <a:cubicBezTo>
                    <a:pt x="787876" y="349602"/>
                    <a:pt x="814197" y="610276"/>
                    <a:pt x="841031" y="613148"/>
                  </a:cubicBezTo>
                  <a:cubicBezTo>
                    <a:pt x="867865" y="616020"/>
                    <a:pt x="881546" y="411603"/>
                    <a:pt x="921275" y="38367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30053"/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D8FA9F-B8E4-F143-A599-2E9E92456EC9}"/>
              </a:ext>
            </a:extLst>
          </p:cNvPr>
          <p:cNvCxnSpPr>
            <a:cxnSpLocks/>
          </p:cNvCxnSpPr>
          <p:nvPr/>
        </p:nvCxnSpPr>
        <p:spPr>
          <a:xfrm flipH="1">
            <a:off x="2768524" y="4336249"/>
            <a:ext cx="2942699" cy="1543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573F8E-7855-3047-ABDE-B1A0B1E8364D}"/>
              </a:ext>
            </a:extLst>
          </p:cNvPr>
          <p:cNvCxnSpPr>
            <a:cxnSpLocks/>
          </p:cNvCxnSpPr>
          <p:nvPr/>
        </p:nvCxnSpPr>
        <p:spPr>
          <a:xfrm>
            <a:off x="5711079" y="2902036"/>
            <a:ext cx="145" cy="191208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0EDC554-BA76-2E4D-A961-709B0041CA00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3706185" y="3321142"/>
            <a:ext cx="149547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Bracket 52">
            <a:extLst>
              <a:ext uri="{FF2B5EF4-FFF2-40B4-BE49-F238E27FC236}">
                <a16:creationId xmlns:a16="http://schemas.microsoft.com/office/drawing/2014/main" id="{F646DBA0-6A54-0547-A3E5-2EA0F732AB62}"/>
              </a:ext>
            </a:extLst>
          </p:cNvPr>
          <p:cNvSpPr/>
          <p:nvPr/>
        </p:nvSpPr>
        <p:spPr>
          <a:xfrm rot="10800000">
            <a:off x="3618131" y="3321146"/>
            <a:ext cx="88053" cy="1030531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B32365-415D-A840-89C8-E9F1B706246D}"/>
              </a:ext>
            </a:extLst>
          </p:cNvPr>
          <p:cNvSpPr txBox="1"/>
          <p:nvPr/>
        </p:nvSpPr>
        <p:spPr>
          <a:xfrm>
            <a:off x="5134397" y="2419763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Reaction time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0AF11B-5CB3-8A44-9BD8-695551287735}"/>
              </a:ext>
            </a:extLst>
          </p:cNvPr>
          <p:cNvCxnSpPr>
            <a:cxnSpLocks/>
          </p:cNvCxnSpPr>
          <p:nvPr/>
        </p:nvCxnSpPr>
        <p:spPr>
          <a:xfrm flipV="1">
            <a:off x="5017393" y="450250"/>
            <a:ext cx="0" cy="418006"/>
          </a:xfrm>
          <a:prstGeom prst="straightConnector1">
            <a:avLst/>
          </a:prstGeom>
          <a:ln w="57150" cap="flat"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606CCD-CD99-C248-A4F9-A4CB1E1D0D50}"/>
              </a:ext>
            </a:extLst>
          </p:cNvPr>
          <p:cNvCxnSpPr>
            <a:cxnSpLocks/>
          </p:cNvCxnSpPr>
          <p:nvPr/>
        </p:nvCxnSpPr>
        <p:spPr>
          <a:xfrm flipV="1">
            <a:off x="4239868" y="450250"/>
            <a:ext cx="0" cy="418006"/>
          </a:xfrm>
          <a:prstGeom prst="straightConnector1">
            <a:avLst/>
          </a:prstGeom>
          <a:ln w="57150" cap="flat"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E48259-C1CC-B34F-BEA0-05B2015779DC}"/>
              </a:ext>
            </a:extLst>
          </p:cNvPr>
          <p:cNvCxnSpPr>
            <a:cxnSpLocks/>
          </p:cNvCxnSpPr>
          <p:nvPr/>
        </p:nvCxnSpPr>
        <p:spPr>
          <a:xfrm flipV="1">
            <a:off x="5190082" y="2876812"/>
            <a:ext cx="0" cy="44433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Bracket 63">
            <a:extLst>
              <a:ext uri="{FF2B5EF4-FFF2-40B4-BE49-F238E27FC236}">
                <a16:creationId xmlns:a16="http://schemas.microsoft.com/office/drawing/2014/main" id="{1702DC9D-FC34-6542-AF21-FCF6FB0F1FF2}"/>
              </a:ext>
            </a:extLst>
          </p:cNvPr>
          <p:cNvSpPr/>
          <p:nvPr/>
        </p:nvSpPr>
        <p:spPr>
          <a:xfrm rot="16200000">
            <a:off x="5376323" y="2615679"/>
            <a:ext cx="148521" cy="520990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24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223BAD3-E562-0941-9AE8-89C7C66B552D}"/>
              </a:ext>
            </a:extLst>
          </p:cNvPr>
          <p:cNvGrpSpPr/>
          <p:nvPr/>
        </p:nvGrpSpPr>
        <p:grpSpPr>
          <a:xfrm>
            <a:off x="20473" y="486015"/>
            <a:ext cx="9558696" cy="5935808"/>
            <a:chOff x="1037305" y="605481"/>
            <a:chExt cx="9558696" cy="593580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1C94A2-47AF-6345-8C52-5D1D2587A91B}"/>
                </a:ext>
              </a:extLst>
            </p:cNvPr>
            <p:cNvGrpSpPr/>
            <p:nvPr/>
          </p:nvGrpSpPr>
          <p:grpSpPr>
            <a:xfrm>
              <a:off x="1596000" y="605482"/>
              <a:ext cx="9000000" cy="5400000"/>
              <a:chOff x="1396313" y="457200"/>
              <a:chExt cx="9000000" cy="54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C577555-FB10-C640-9B15-5371038AEA02}"/>
                  </a:ext>
                </a:extLst>
              </p:cNvPr>
              <p:cNvCxnSpPr/>
              <p:nvPr/>
            </p:nvCxnSpPr>
            <p:spPr>
              <a:xfrm>
                <a:off x="1396313" y="457200"/>
                <a:ext cx="0" cy="540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C57EEB0-55FE-3448-BDA8-2CD222580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6313" y="5857200"/>
                <a:ext cx="900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82830D-58D0-C043-ACFE-614B6965271A}"/>
                </a:ext>
              </a:extLst>
            </p:cNvPr>
            <p:cNvSpPr txBox="1"/>
            <p:nvPr/>
          </p:nvSpPr>
          <p:spPr>
            <a:xfrm rot="16200000">
              <a:off x="-1431863" y="3074649"/>
              <a:ext cx="540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Normalised acoustic index value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7E904F-324A-C144-892E-FB7FFC7EBDDA}"/>
                </a:ext>
              </a:extLst>
            </p:cNvPr>
            <p:cNvSpPr txBox="1"/>
            <p:nvPr/>
          </p:nvSpPr>
          <p:spPr>
            <a:xfrm>
              <a:off x="1596001" y="6079624"/>
              <a:ext cx="90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F3B828-3256-1F48-AB7C-E0953DA9F013}"/>
              </a:ext>
            </a:extLst>
          </p:cNvPr>
          <p:cNvCxnSpPr/>
          <p:nvPr/>
        </p:nvCxnSpPr>
        <p:spPr>
          <a:xfrm>
            <a:off x="579168" y="1054424"/>
            <a:ext cx="900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AF96D9-A2EA-9A4A-924E-81FCBF589A50}"/>
              </a:ext>
            </a:extLst>
          </p:cNvPr>
          <p:cNvCxnSpPr/>
          <p:nvPr/>
        </p:nvCxnSpPr>
        <p:spPr>
          <a:xfrm>
            <a:off x="579168" y="1404532"/>
            <a:ext cx="9000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ECD5E4-AA8B-9546-95D8-E20CF9297008}"/>
              </a:ext>
            </a:extLst>
          </p:cNvPr>
          <p:cNvCxnSpPr/>
          <p:nvPr/>
        </p:nvCxnSpPr>
        <p:spPr>
          <a:xfrm>
            <a:off x="579168" y="1775234"/>
            <a:ext cx="900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92FB9E-686C-5846-8680-D9886E19038F}"/>
              </a:ext>
            </a:extLst>
          </p:cNvPr>
          <p:cNvSpPr txBox="1"/>
          <p:nvPr/>
        </p:nvSpPr>
        <p:spPr>
          <a:xfrm>
            <a:off x="4239874" y="77036"/>
            <a:ext cx="1297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Typhoons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45B56A-E5B6-6B47-AF25-875B99563689}"/>
              </a:ext>
            </a:extLst>
          </p:cNvPr>
          <p:cNvSpPr>
            <a:spLocks noChangeAspect="1"/>
          </p:cNvSpPr>
          <p:nvPr/>
        </p:nvSpPr>
        <p:spPr>
          <a:xfrm>
            <a:off x="4059869" y="486016"/>
            <a:ext cx="360000" cy="54000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8DEC0A-BB8D-A348-B01A-664FEB6FBBA8}"/>
              </a:ext>
            </a:extLst>
          </p:cNvPr>
          <p:cNvSpPr>
            <a:spLocks noChangeAspect="1"/>
          </p:cNvSpPr>
          <p:nvPr/>
        </p:nvSpPr>
        <p:spPr>
          <a:xfrm>
            <a:off x="4837393" y="488596"/>
            <a:ext cx="360000" cy="54000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92C9EF8D-ED50-A64D-894C-D3A9756623DA}"/>
              </a:ext>
            </a:extLst>
          </p:cNvPr>
          <p:cNvSpPr/>
          <p:nvPr/>
        </p:nvSpPr>
        <p:spPr>
          <a:xfrm>
            <a:off x="9669078" y="809230"/>
            <a:ext cx="85725" cy="1200141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274380-E228-6740-BFEB-B2300495B626}"/>
              </a:ext>
            </a:extLst>
          </p:cNvPr>
          <p:cNvSpPr txBox="1"/>
          <p:nvPr/>
        </p:nvSpPr>
        <p:spPr>
          <a:xfrm rot="5400000">
            <a:off x="8704231" y="1257969"/>
            <a:ext cx="2568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Temporal invariability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04CBE4-820F-9847-B12D-4AE3252105DC}"/>
              </a:ext>
            </a:extLst>
          </p:cNvPr>
          <p:cNvCxnSpPr>
            <a:cxnSpLocks/>
          </p:cNvCxnSpPr>
          <p:nvPr/>
        </p:nvCxnSpPr>
        <p:spPr>
          <a:xfrm flipH="1">
            <a:off x="6031761" y="2664221"/>
            <a:ext cx="1777520" cy="1874400"/>
          </a:xfrm>
          <a:prstGeom prst="straightConnector1">
            <a:avLst/>
          </a:prstGeom>
          <a:ln w="57150" cap="flat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DFF5E1-FFC4-584F-B521-1F76FB9556A9}"/>
              </a:ext>
            </a:extLst>
          </p:cNvPr>
          <p:cNvSpPr txBox="1"/>
          <p:nvPr/>
        </p:nvSpPr>
        <p:spPr>
          <a:xfrm rot="18807514">
            <a:off x="5751777" y="3545530"/>
            <a:ext cx="2593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C191013D-6975-2144-823F-63FC6D5F5C40}"/>
              </a:ext>
            </a:extLst>
          </p:cNvPr>
          <p:cNvSpPr/>
          <p:nvPr/>
        </p:nvSpPr>
        <p:spPr>
          <a:xfrm rot="5400000">
            <a:off x="6768747" y="3737538"/>
            <a:ext cx="111362" cy="2226409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003673-D4F8-1547-A12C-9E097FFCDDFF}"/>
              </a:ext>
            </a:extLst>
          </p:cNvPr>
          <p:cNvSpPr txBox="1"/>
          <p:nvPr/>
        </p:nvSpPr>
        <p:spPr>
          <a:xfrm>
            <a:off x="5711075" y="4873543"/>
            <a:ext cx="2225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Recovery time</a:t>
            </a:r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728201AF-DAAB-1245-9634-B899CC39FA02}"/>
              </a:ext>
            </a:extLst>
          </p:cNvPr>
          <p:cNvSpPr/>
          <p:nvPr/>
        </p:nvSpPr>
        <p:spPr>
          <a:xfrm rot="10800000">
            <a:off x="2679848" y="1401955"/>
            <a:ext cx="88668" cy="2949725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CF77D7-CA79-7445-BDED-A0EEFB240CCF}"/>
              </a:ext>
            </a:extLst>
          </p:cNvPr>
          <p:cNvSpPr txBox="1"/>
          <p:nvPr/>
        </p:nvSpPr>
        <p:spPr>
          <a:xfrm rot="16200000">
            <a:off x="994462" y="2676758"/>
            <a:ext cx="2949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Resistance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B8150D-372A-274D-BD4D-F7B2A31B4DD8}"/>
              </a:ext>
            </a:extLst>
          </p:cNvPr>
          <p:cNvCxnSpPr>
            <a:cxnSpLocks/>
          </p:cNvCxnSpPr>
          <p:nvPr/>
        </p:nvCxnSpPr>
        <p:spPr>
          <a:xfrm flipV="1">
            <a:off x="7935509" y="1401951"/>
            <a:ext cx="0" cy="33931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F7933A2-60F0-5F49-9C0C-3043751B17D5}"/>
              </a:ext>
            </a:extLst>
          </p:cNvPr>
          <p:cNvGrpSpPr/>
          <p:nvPr/>
        </p:nvGrpSpPr>
        <p:grpSpPr>
          <a:xfrm>
            <a:off x="591865" y="740836"/>
            <a:ext cx="9042100" cy="3833564"/>
            <a:chOff x="792803" y="860302"/>
            <a:chExt cx="9042100" cy="383356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B564F0D-FDB0-564B-AB76-4A0929D8B8F9}"/>
                </a:ext>
              </a:extLst>
            </p:cNvPr>
            <p:cNvSpPr/>
            <p:nvPr/>
          </p:nvSpPr>
          <p:spPr>
            <a:xfrm>
              <a:off x="792803" y="1079902"/>
              <a:ext cx="3501029" cy="937726"/>
            </a:xfrm>
            <a:custGeom>
              <a:avLst/>
              <a:gdLst>
                <a:gd name="connsiteX0" fmla="*/ 0 w 1904427"/>
                <a:gd name="connsiteY0" fmla="*/ 358597 h 684344"/>
                <a:gd name="connsiteX1" fmla="*/ 103128 w 1904427"/>
                <a:gd name="connsiteY1" fmla="*/ 83589 h 684344"/>
                <a:gd name="connsiteX2" fmla="*/ 185630 w 1904427"/>
                <a:gd name="connsiteY2" fmla="*/ 578603 h 684344"/>
                <a:gd name="connsiteX3" fmla="*/ 275007 w 1904427"/>
                <a:gd name="connsiteY3" fmla="*/ 186717 h 684344"/>
                <a:gd name="connsiteX4" fmla="*/ 364385 w 1904427"/>
                <a:gd name="connsiteY4" fmla="*/ 647355 h 684344"/>
                <a:gd name="connsiteX5" fmla="*/ 446887 w 1904427"/>
                <a:gd name="connsiteY5" fmla="*/ 69839 h 684344"/>
                <a:gd name="connsiteX6" fmla="*/ 529389 w 1904427"/>
                <a:gd name="connsiteY6" fmla="*/ 523602 h 684344"/>
                <a:gd name="connsiteX7" fmla="*/ 591266 w 1904427"/>
                <a:gd name="connsiteY7" fmla="*/ 186717 h 684344"/>
                <a:gd name="connsiteX8" fmla="*/ 701269 w 1904427"/>
                <a:gd name="connsiteY8" fmla="*/ 667980 h 684344"/>
                <a:gd name="connsiteX9" fmla="*/ 763146 w 1904427"/>
                <a:gd name="connsiteY9" fmla="*/ 83589 h 684344"/>
                <a:gd name="connsiteX10" fmla="*/ 852523 w 1904427"/>
                <a:gd name="connsiteY10" fmla="*/ 578603 h 684344"/>
                <a:gd name="connsiteX11" fmla="*/ 921275 w 1904427"/>
                <a:gd name="connsiteY11" fmla="*/ 221093 h 684344"/>
                <a:gd name="connsiteX12" fmla="*/ 996902 w 1904427"/>
                <a:gd name="connsiteY12" fmla="*/ 509851 h 684344"/>
                <a:gd name="connsiteX13" fmla="*/ 1079404 w 1904427"/>
                <a:gd name="connsiteY13" fmla="*/ 282970 h 684344"/>
                <a:gd name="connsiteX14" fmla="*/ 1148156 w 1904427"/>
                <a:gd name="connsiteY14" fmla="*/ 681731 h 684344"/>
                <a:gd name="connsiteX15" fmla="*/ 1216908 w 1904427"/>
                <a:gd name="connsiteY15" fmla="*/ 49214 h 684344"/>
                <a:gd name="connsiteX16" fmla="*/ 1285660 w 1904427"/>
                <a:gd name="connsiteY16" fmla="*/ 585478 h 684344"/>
                <a:gd name="connsiteX17" fmla="*/ 1368162 w 1904427"/>
                <a:gd name="connsiteY17" fmla="*/ 241719 h 684344"/>
                <a:gd name="connsiteX18" fmla="*/ 1436914 w 1904427"/>
                <a:gd name="connsiteY18" fmla="*/ 516726 h 684344"/>
                <a:gd name="connsiteX19" fmla="*/ 1574418 w 1904427"/>
                <a:gd name="connsiteY19" fmla="*/ 1087 h 684344"/>
                <a:gd name="connsiteX20" fmla="*/ 1670670 w 1904427"/>
                <a:gd name="connsiteY20" fmla="*/ 681731 h 684344"/>
                <a:gd name="connsiteX21" fmla="*/ 1746297 w 1904427"/>
                <a:gd name="connsiteY21" fmla="*/ 172967 h 684344"/>
                <a:gd name="connsiteX22" fmla="*/ 1815049 w 1904427"/>
                <a:gd name="connsiteY22" fmla="*/ 592353 h 684344"/>
                <a:gd name="connsiteX23" fmla="*/ 1904427 w 1904427"/>
                <a:gd name="connsiteY23" fmla="*/ 379223 h 684344"/>
                <a:gd name="connsiteX0" fmla="*/ 0 w 1897160"/>
                <a:gd name="connsiteY0" fmla="*/ 358597 h 684344"/>
                <a:gd name="connsiteX1" fmla="*/ 103128 w 1897160"/>
                <a:gd name="connsiteY1" fmla="*/ 83589 h 684344"/>
                <a:gd name="connsiteX2" fmla="*/ 185630 w 1897160"/>
                <a:gd name="connsiteY2" fmla="*/ 578603 h 684344"/>
                <a:gd name="connsiteX3" fmla="*/ 275007 w 1897160"/>
                <a:gd name="connsiteY3" fmla="*/ 186717 h 684344"/>
                <a:gd name="connsiteX4" fmla="*/ 364385 w 1897160"/>
                <a:gd name="connsiteY4" fmla="*/ 647355 h 684344"/>
                <a:gd name="connsiteX5" fmla="*/ 446887 w 1897160"/>
                <a:gd name="connsiteY5" fmla="*/ 69839 h 684344"/>
                <a:gd name="connsiteX6" fmla="*/ 529389 w 1897160"/>
                <a:gd name="connsiteY6" fmla="*/ 523602 h 684344"/>
                <a:gd name="connsiteX7" fmla="*/ 591266 w 1897160"/>
                <a:gd name="connsiteY7" fmla="*/ 186717 h 684344"/>
                <a:gd name="connsiteX8" fmla="*/ 701269 w 1897160"/>
                <a:gd name="connsiteY8" fmla="*/ 667980 h 684344"/>
                <a:gd name="connsiteX9" fmla="*/ 763146 w 1897160"/>
                <a:gd name="connsiteY9" fmla="*/ 83589 h 684344"/>
                <a:gd name="connsiteX10" fmla="*/ 852523 w 1897160"/>
                <a:gd name="connsiteY10" fmla="*/ 578603 h 684344"/>
                <a:gd name="connsiteX11" fmla="*/ 921275 w 1897160"/>
                <a:gd name="connsiteY11" fmla="*/ 221093 h 684344"/>
                <a:gd name="connsiteX12" fmla="*/ 996902 w 1897160"/>
                <a:gd name="connsiteY12" fmla="*/ 509851 h 684344"/>
                <a:gd name="connsiteX13" fmla="*/ 1079404 w 1897160"/>
                <a:gd name="connsiteY13" fmla="*/ 282970 h 684344"/>
                <a:gd name="connsiteX14" fmla="*/ 1148156 w 1897160"/>
                <a:gd name="connsiteY14" fmla="*/ 681731 h 684344"/>
                <a:gd name="connsiteX15" fmla="*/ 1216908 w 1897160"/>
                <a:gd name="connsiteY15" fmla="*/ 49214 h 684344"/>
                <a:gd name="connsiteX16" fmla="*/ 1285660 w 1897160"/>
                <a:gd name="connsiteY16" fmla="*/ 585478 h 684344"/>
                <a:gd name="connsiteX17" fmla="*/ 1368162 w 1897160"/>
                <a:gd name="connsiteY17" fmla="*/ 241719 h 684344"/>
                <a:gd name="connsiteX18" fmla="*/ 1436914 w 1897160"/>
                <a:gd name="connsiteY18" fmla="*/ 516726 h 684344"/>
                <a:gd name="connsiteX19" fmla="*/ 1574418 w 1897160"/>
                <a:gd name="connsiteY19" fmla="*/ 1087 h 684344"/>
                <a:gd name="connsiteX20" fmla="*/ 1670670 w 1897160"/>
                <a:gd name="connsiteY20" fmla="*/ 681731 h 684344"/>
                <a:gd name="connsiteX21" fmla="*/ 1746297 w 1897160"/>
                <a:gd name="connsiteY21" fmla="*/ 172967 h 684344"/>
                <a:gd name="connsiteX22" fmla="*/ 1815049 w 1897160"/>
                <a:gd name="connsiteY22" fmla="*/ 592353 h 684344"/>
                <a:gd name="connsiteX23" fmla="*/ 1897160 w 1897160"/>
                <a:gd name="connsiteY23" fmla="*/ 364502 h 684344"/>
                <a:gd name="connsiteX0" fmla="*/ 0 w 1897160"/>
                <a:gd name="connsiteY0" fmla="*/ 358597 h 684344"/>
                <a:gd name="connsiteX1" fmla="*/ 103128 w 1897160"/>
                <a:gd name="connsiteY1" fmla="*/ 83589 h 684344"/>
                <a:gd name="connsiteX2" fmla="*/ 185630 w 1897160"/>
                <a:gd name="connsiteY2" fmla="*/ 578603 h 684344"/>
                <a:gd name="connsiteX3" fmla="*/ 275007 w 1897160"/>
                <a:gd name="connsiteY3" fmla="*/ 186717 h 684344"/>
                <a:gd name="connsiteX4" fmla="*/ 364385 w 1897160"/>
                <a:gd name="connsiteY4" fmla="*/ 647355 h 684344"/>
                <a:gd name="connsiteX5" fmla="*/ 446887 w 1897160"/>
                <a:gd name="connsiteY5" fmla="*/ 69839 h 684344"/>
                <a:gd name="connsiteX6" fmla="*/ 529389 w 1897160"/>
                <a:gd name="connsiteY6" fmla="*/ 523602 h 684344"/>
                <a:gd name="connsiteX7" fmla="*/ 591266 w 1897160"/>
                <a:gd name="connsiteY7" fmla="*/ 186717 h 684344"/>
                <a:gd name="connsiteX8" fmla="*/ 701269 w 1897160"/>
                <a:gd name="connsiteY8" fmla="*/ 667980 h 684344"/>
                <a:gd name="connsiteX9" fmla="*/ 763146 w 1897160"/>
                <a:gd name="connsiteY9" fmla="*/ 83589 h 684344"/>
                <a:gd name="connsiteX10" fmla="*/ 852523 w 1897160"/>
                <a:gd name="connsiteY10" fmla="*/ 578603 h 684344"/>
                <a:gd name="connsiteX11" fmla="*/ 921275 w 1897160"/>
                <a:gd name="connsiteY11" fmla="*/ 221093 h 684344"/>
                <a:gd name="connsiteX12" fmla="*/ 996902 w 1897160"/>
                <a:gd name="connsiteY12" fmla="*/ 509851 h 684344"/>
                <a:gd name="connsiteX13" fmla="*/ 1079404 w 1897160"/>
                <a:gd name="connsiteY13" fmla="*/ 282970 h 684344"/>
                <a:gd name="connsiteX14" fmla="*/ 1148156 w 1897160"/>
                <a:gd name="connsiteY14" fmla="*/ 681731 h 684344"/>
                <a:gd name="connsiteX15" fmla="*/ 1216908 w 1897160"/>
                <a:gd name="connsiteY15" fmla="*/ 49214 h 684344"/>
                <a:gd name="connsiteX16" fmla="*/ 1285660 w 1897160"/>
                <a:gd name="connsiteY16" fmla="*/ 585478 h 684344"/>
                <a:gd name="connsiteX17" fmla="*/ 1368162 w 1897160"/>
                <a:gd name="connsiteY17" fmla="*/ 241719 h 684344"/>
                <a:gd name="connsiteX18" fmla="*/ 1436914 w 1897160"/>
                <a:gd name="connsiteY18" fmla="*/ 516726 h 684344"/>
                <a:gd name="connsiteX19" fmla="*/ 1574418 w 1897160"/>
                <a:gd name="connsiteY19" fmla="*/ 1087 h 684344"/>
                <a:gd name="connsiteX20" fmla="*/ 1670670 w 1897160"/>
                <a:gd name="connsiteY20" fmla="*/ 681731 h 684344"/>
                <a:gd name="connsiteX21" fmla="*/ 1746297 w 1897160"/>
                <a:gd name="connsiteY21" fmla="*/ 172967 h 684344"/>
                <a:gd name="connsiteX22" fmla="*/ 1815049 w 1897160"/>
                <a:gd name="connsiteY22" fmla="*/ 592353 h 684344"/>
                <a:gd name="connsiteX23" fmla="*/ 1897160 w 1897160"/>
                <a:gd name="connsiteY23" fmla="*/ 364502 h 684344"/>
                <a:gd name="connsiteX0" fmla="*/ 0 w 1900592"/>
                <a:gd name="connsiteY0" fmla="*/ 358597 h 684344"/>
                <a:gd name="connsiteX1" fmla="*/ 103128 w 1900592"/>
                <a:gd name="connsiteY1" fmla="*/ 83589 h 684344"/>
                <a:gd name="connsiteX2" fmla="*/ 185630 w 1900592"/>
                <a:gd name="connsiteY2" fmla="*/ 578603 h 684344"/>
                <a:gd name="connsiteX3" fmla="*/ 275007 w 1900592"/>
                <a:gd name="connsiteY3" fmla="*/ 186717 h 684344"/>
                <a:gd name="connsiteX4" fmla="*/ 364385 w 1900592"/>
                <a:gd name="connsiteY4" fmla="*/ 647355 h 684344"/>
                <a:gd name="connsiteX5" fmla="*/ 446887 w 1900592"/>
                <a:gd name="connsiteY5" fmla="*/ 69839 h 684344"/>
                <a:gd name="connsiteX6" fmla="*/ 529389 w 1900592"/>
                <a:gd name="connsiteY6" fmla="*/ 523602 h 684344"/>
                <a:gd name="connsiteX7" fmla="*/ 591266 w 1900592"/>
                <a:gd name="connsiteY7" fmla="*/ 186717 h 684344"/>
                <a:gd name="connsiteX8" fmla="*/ 701269 w 1900592"/>
                <a:gd name="connsiteY8" fmla="*/ 667980 h 684344"/>
                <a:gd name="connsiteX9" fmla="*/ 763146 w 1900592"/>
                <a:gd name="connsiteY9" fmla="*/ 83589 h 684344"/>
                <a:gd name="connsiteX10" fmla="*/ 852523 w 1900592"/>
                <a:gd name="connsiteY10" fmla="*/ 578603 h 684344"/>
                <a:gd name="connsiteX11" fmla="*/ 921275 w 1900592"/>
                <a:gd name="connsiteY11" fmla="*/ 221093 h 684344"/>
                <a:gd name="connsiteX12" fmla="*/ 996902 w 1900592"/>
                <a:gd name="connsiteY12" fmla="*/ 509851 h 684344"/>
                <a:gd name="connsiteX13" fmla="*/ 1079404 w 1900592"/>
                <a:gd name="connsiteY13" fmla="*/ 282970 h 684344"/>
                <a:gd name="connsiteX14" fmla="*/ 1148156 w 1900592"/>
                <a:gd name="connsiteY14" fmla="*/ 681731 h 684344"/>
                <a:gd name="connsiteX15" fmla="*/ 1216908 w 1900592"/>
                <a:gd name="connsiteY15" fmla="*/ 49214 h 684344"/>
                <a:gd name="connsiteX16" fmla="*/ 1285660 w 1900592"/>
                <a:gd name="connsiteY16" fmla="*/ 585478 h 684344"/>
                <a:gd name="connsiteX17" fmla="*/ 1368162 w 1900592"/>
                <a:gd name="connsiteY17" fmla="*/ 241719 h 684344"/>
                <a:gd name="connsiteX18" fmla="*/ 1436914 w 1900592"/>
                <a:gd name="connsiteY18" fmla="*/ 516726 h 684344"/>
                <a:gd name="connsiteX19" fmla="*/ 1574418 w 1900592"/>
                <a:gd name="connsiteY19" fmla="*/ 1087 h 684344"/>
                <a:gd name="connsiteX20" fmla="*/ 1670670 w 1900592"/>
                <a:gd name="connsiteY20" fmla="*/ 681731 h 684344"/>
                <a:gd name="connsiteX21" fmla="*/ 1746297 w 1900592"/>
                <a:gd name="connsiteY21" fmla="*/ 172967 h 684344"/>
                <a:gd name="connsiteX22" fmla="*/ 1815049 w 1900592"/>
                <a:gd name="connsiteY22" fmla="*/ 592353 h 684344"/>
                <a:gd name="connsiteX23" fmla="*/ 1900592 w 1900592"/>
                <a:gd name="connsiteY23" fmla="*/ 371453 h 684344"/>
                <a:gd name="connsiteX0" fmla="*/ 0 w 1900592"/>
                <a:gd name="connsiteY0" fmla="*/ 358597 h 684344"/>
                <a:gd name="connsiteX1" fmla="*/ 103128 w 1900592"/>
                <a:gd name="connsiteY1" fmla="*/ 83589 h 684344"/>
                <a:gd name="connsiteX2" fmla="*/ 185630 w 1900592"/>
                <a:gd name="connsiteY2" fmla="*/ 578603 h 684344"/>
                <a:gd name="connsiteX3" fmla="*/ 275007 w 1900592"/>
                <a:gd name="connsiteY3" fmla="*/ 186717 h 684344"/>
                <a:gd name="connsiteX4" fmla="*/ 364385 w 1900592"/>
                <a:gd name="connsiteY4" fmla="*/ 647355 h 684344"/>
                <a:gd name="connsiteX5" fmla="*/ 446887 w 1900592"/>
                <a:gd name="connsiteY5" fmla="*/ 69839 h 684344"/>
                <a:gd name="connsiteX6" fmla="*/ 529389 w 1900592"/>
                <a:gd name="connsiteY6" fmla="*/ 523602 h 684344"/>
                <a:gd name="connsiteX7" fmla="*/ 591266 w 1900592"/>
                <a:gd name="connsiteY7" fmla="*/ 186717 h 684344"/>
                <a:gd name="connsiteX8" fmla="*/ 701269 w 1900592"/>
                <a:gd name="connsiteY8" fmla="*/ 667980 h 684344"/>
                <a:gd name="connsiteX9" fmla="*/ 763146 w 1900592"/>
                <a:gd name="connsiteY9" fmla="*/ 83589 h 684344"/>
                <a:gd name="connsiteX10" fmla="*/ 852523 w 1900592"/>
                <a:gd name="connsiteY10" fmla="*/ 578603 h 684344"/>
                <a:gd name="connsiteX11" fmla="*/ 921275 w 1900592"/>
                <a:gd name="connsiteY11" fmla="*/ 221093 h 684344"/>
                <a:gd name="connsiteX12" fmla="*/ 996902 w 1900592"/>
                <a:gd name="connsiteY12" fmla="*/ 509851 h 684344"/>
                <a:gd name="connsiteX13" fmla="*/ 1079404 w 1900592"/>
                <a:gd name="connsiteY13" fmla="*/ 282970 h 684344"/>
                <a:gd name="connsiteX14" fmla="*/ 1148156 w 1900592"/>
                <a:gd name="connsiteY14" fmla="*/ 681731 h 684344"/>
                <a:gd name="connsiteX15" fmla="*/ 1216908 w 1900592"/>
                <a:gd name="connsiteY15" fmla="*/ 49214 h 684344"/>
                <a:gd name="connsiteX16" fmla="*/ 1285660 w 1900592"/>
                <a:gd name="connsiteY16" fmla="*/ 585478 h 684344"/>
                <a:gd name="connsiteX17" fmla="*/ 1368162 w 1900592"/>
                <a:gd name="connsiteY17" fmla="*/ 241719 h 684344"/>
                <a:gd name="connsiteX18" fmla="*/ 1436914 w 1900592"/>
                <a:gd name="connsiteY18" fmla="*/ 516726 h 684344"/>
                <a:gd name="connsiteX19" fmla="*/ 1574418 w 1900592"/>
                <a:gd name="connsiteY19" fmla="*/ 1087 h 684344"/>
                <a:gd name="connsiteX20" fmla="*/ 1670670 w 1900592"/>
                <a:gd name="connsiteY20" fmla="*/ 681731 h 684344"/>
                <a:gd name="connsiteX21" fmla="*/ 1746297 w 1900592"/>
                <a:gd name="connsiteY21" fmla="*/ 172967 h 684344"/>
                <a:gd name="connsiteX22" fmla="*/ 1815049 w 1900592"/>
                <a:gd name="connsiteY22" fmla="*/ 592353 h 684344"/>
                <a:gd name="connsiteX23" fmla="*/ 1900592 w 1900592"/>
                <a:gd name="connsiteY23" fmla="*/ 371453 h 684344"/>
                <a:gd name="connsiteX0" fmla="*/ 0 w 1892013"/>
                <a:gd name="connsiteY0" fmla="*/ 358597 h 684344"/>
                <a:gd name="connsiteX1" fmla="*/ 103128 w 1892013"/>
                <a:gd name="connsiteY1" fmla="*/ 83589 h 684344"/>
                <a:gd name="connsiteX2" fmla="*/ 185630 w 1892013"/>
                <a:gd name="connsiteY2" fmla="*/ 578603 h 684344"/>
                <a:gd name="connsiteX3" fmla="*/ 275007 w 1892013"/>
                <a:gd name="connsiteY3" fmla="*/ 186717 h 684344"/>
                <a:gd name="connsiteX4" fmla="*/ 364385 w 1892013"/>
                <a:gd name="connsiteY4" fmla="*/ 647355 h 684344"/>
                <a:gd name="connsiteX5" fmla="*/ 446887 w 1892013"/>
                <a:gd name="connsiteY5" fmla="*/ 69839 h 684344"/>
                <a:gd name="connsiteX6" fmla="*/ 529389 w 1892013"/>
                <a:gd name="connsiteY6" fmla="*/ 523602 h 684344"/>
                <a:gd name="connsiteX7" fmla="*/ 591266 w 1892013"/>
                <a:gd name="connsiteY7" fmla="*/ 186717 h 684344"/>
                <a:gd name="connsiteX8" fmla="*/ 701269 w 1892013"/>
                <a:gd name="connsiteY8" fmla="*/ 667980 h 684344"/>
                <a:gd name="connsiteX9" fmla="*/ 763146 w 1892013"/>
                <a:gd name="connsiteY9" fmla="*/ 83589 h 684344"/>
                <a:gd name="connsiteX10" fmla="*/ 852523 w 1892013"/>
                <a:gd name="connsiteY10" fmla="*/ 578603 h 684344"/>
                <a:gd name="connsiteX11" fmla="*/ 921275 w 1892013"/>
                <a:gd name="connsiteY11" fmla="*/ 221093 h 684344"/>
                <a:gd name="connsiteX12" fmla="*/ 996902 w 1892013"/>
                <a:gd name="connsiteY12" fmla="*/ 509851 h 684344"/>
                <a:gd name="connsiteX13" fmla="*/ 1079404 w 1892013"/>
                <a:gd name="connsiteY13" fmla="*/ 282970 h 684344"/>
                <a:gd name="connsiteX14" fmla="*/ 1148156 w 1892013"/>
                <a:gd name="connsiteY14" fmla="*/ 681731 h 684344"/>
                <a:gd name="connsiteX15" fmla="*/ 1216908 w 1892013"/>
                <a:gd name="connsiteY15" fmla="*/ 49214 h 684344"/>
                <a:gd name="connsiteX16" fmla="*/ 1285660 w 1892013"/>
                <a:gd name="connsiteY16" fmla="*/ 585478 h 684344"/>
                <a:gd name="connsiteX17" fmla="*/ 1368162 w 1892013"/>
                <a:gd name="connsiteY17" fmla="*/ 241719 h 684344"/>
                <a:gd name="connsiteX18" fmla="*/ 1436914 w 1892013"/>
                <a:gd name="connsiteY18" fmla="*/ 516726 h 684344"/>
                <a:gd name="connsiteX19" fmla="*/ 1574418 w 1892013"/>
                <a:gd name="connsiteY19" fmla="*/ 1087 h 684344"/>
                <a:gd name="connsiteX20" fmla="*/ 1670670 w 1892013"/>
                <a:gd name="connsiteY20" fmla="*/ 681731 h 684344"/>
                <a:gd name="connsiteX21" fmla="*/ 1746297 w 1892013"/>
                <a:gd name="connsiteY21" fmla="*/ 172967 h 684344"/>
                <a:gd name="connsiteX22" fmla="*/ 1815049 w 1892013"/>
                <a:gd name="connsiteY22" fmla="*/ 592353 h 684344"/>
                <a:gd name="connsiteX23" fmla="*/ 1892013 w 1892013"/>
                <a:gd name="connsiteY23" fmla="*/ 385355 h 684344"/>
                <a:gd name="connsiteX0" fmla="*/ 0 w 1892013"/>
                <a:gd name="connsiteY0" fmla="*/ 358597 h 684344"/>
                <a:gd name="connsiteX1" fmla="*/ 103128 w 1892013"/>
                <a:gd name="connsiteY1" fmla="*/ 83589 h 684344"/>
                <a:gd name="connsiteX2" fmla="*/ 185630 w 1892013"/>
                <a:gd name="connsiteY2" fmla="*/ 578603 h 684344"/>
                <a:gd name="connsiteX3" fmla="*/ 275007 w 1892013"/>
                <a:gd name="connsiteY3" fmla="*/ 186717 h 684344"/>
                <a:gd name="connsiteX4" fmla="*/ 364385 w 1892013"/>
                <a:gd name="connsiteY4" fmla="*/ 647355 h 684344"/>
                <a:gd name="connsiteX5" fmla="*/ 446887 w 1892013"/>
                <a:gd name="connsiteY5" fmla="*/ 69839 h 684344"/>
                <a:gd name="connsiteX6" fmla="*/ 529389 w 1892013"/>
                <a:gd name="connsiteY6" fmla="*/ 523602 h 684344"/>
                <a:gd name="connsiteX7" fmla="*/ 591266 w 1892013"/>
                <a:gd name="connsiteY7" fmla="*/ 186717 h 684344"/>
                <a:gd name="connsiteX8" fmla="*/ 701269 w 1892013"/>
                <a:gd name="connsiteY8" fmla="*/ 667980 h 684344"/>
                <a:gd name="connsiteX9" fmla="*/ 763146 w 1892013"/>
                <a:gd name="connsiteY9" fmla="*/ 83589 h 684344"/>
                <a:gd name="connsiteX10" fmla="*/ 852523 w 1892013"/>
                <a:gd name="connsiteY10" fmla="*/ 578603 h 684344"/>
                <a:gd name="connsiteX11" fmla="*/ 921275 w 1892013"/>
                <a:gd name="connsiteY11" fmla="*/ 221093 h 684344"/>
                <a:gd name="connsiteX12" fmla="*/ 996902 w 1892013"/>
                <a:gd name="connsiteY12" fmla="*/ 509851 h 684344"/>
                <a:gd name="connsiteX13" fmla="*/ 1079404 w 1892013"/>
                <a:gd name="connsiteY13" fmla="*/ 282970 h 684344"/>
                <a:gd name="connsiteX14" fmla="*/ 1148156 w 1892013"/>
                <a:gd name="connsiteY14" fmla="*/ 681731 h 684344"/>
                <a:gd name="connsiteX15" fmla="*/ 1216908 w 1892013"/>
                <a:gd name="connsiteY15" fmla="*/ 49214 h 684344"/>
                <a:gd name="connsiteX16" fmla="*/ 1285660 w 1892013"/>
                <a:gd name="connsiteY16" fmla="*/ 585478 h 684344"/>
                <a:gd name="connsiteX17" fmla="*/ 1368162 w 1892013"/>
                <a:gd name="connsiteY17" fmla="*/ 241719 h 684344"/>
                <a:gd name="connsiteX18" fmla="*/ 1436914 w 1892013"/>
                <a:gd name="connsiteY18" fmla="*/ 516726 h 684344"/>
                <a:gd name="connsiteX19" fmla="*/ 1574418 w 1892013"/>
                <a:gd name="connsiteY19" fmla="*/ 1087 h 684344"/>
                <a:gd name="connsiteX20" fmla="*/ 1670670 w 1892013"/>
                <a:gd name="connsiteY20" fmla="*/ 681731 h 684344"/>
                <a:gd name="connsiteX21" fmla="*/ 1746297 w 1892013"/>
                <a:gd name="connsiteY21" fmla="*/ 172967 h 684344"/>
                <a:gd name="connsiteX22" fmla="*/ 1815049 w 1892013"/>
                <a:gd name="connsiteY22" fmla="*/ 592353 h 684344"/>
                <a:gd name="connsiteX23" fmla="*/ 1892013 w 1892013"/>
                <a:gd name="connsiteY23" fmla="*/ 385355 h 684344"/>
                <a:gd name="connsiteX0" fmla="*/ 0 w 1892013"/>
                <a:gd name="connsiteY0" fmla="*/ 358597 h 684344"/>
                <a:gd name="connsiteX1" fmla="*/ 103128 w 1892013"/>
                <a:gd name="connsiteY1" fmla="*/ 83589 h 684344"/>
                <a:gd name="connsiteX2" fmla="*/ 185630 w 1892013"/>
                <a:gd name="connsiteY2" fmla="*/ 578603 h 684344"/>
                <a:gd name="connsiteX3" fmla="*/ 275007 w 1892013"/>
                <a:gd name="connsiteY3" fmla="*/ 186717 h 684344"/>
                <a:gd name="connsiteX4" fmla="*/ 364385 w 1892013"/>
                <a:gd name="connsiteY4" fmla="*/ 647355 h 684344"/>
                <a:gd name="connsiteX5" fmla="*/ 446887 w 1892013"/>
                <a:gd name="connsiteY5" fmla="*/ 69839 h 684344"/>
                <a:gd name="connsiteX6" fmla="*/ 529389 w 1892013"/>
                <a:gd name="connsiteY6" fmla="*/ 523602 h 684344"/>
                <a:gd name="connsiteX7" fmla="*/ 591266 w 1892013"/>
                <a:gd name="connsiteY7" fmla="*/ 186717 h 684344"/>
                <a:gd name="connsiteX8" fmla="*/ 701269 w 1892013"/>
                <a:gd name="connsiteY8" fmla="*/ 667980 h 684344"/>
                <a:gd name="connsiteX9" fmla="*/ 763146 w 1892013"/>
                <a:gd name="connsiteY9" fmla="*/ 83589 h 684344"/>
                <a:gd name="connsiteX10" fmla="*/ 852523 w 1892013"/>
                <a:gd name="connsiteY10" fmla="*/ 578603 h 684344"/>
                <a:gd name="connsiteX11" fmla="*/ 921275 w 1892013"/>
                <a:gd name="connsiteY11" fmla="*/ 221093 h 684344"/>
                <a:gd name="connsiteX12" fmla="*/ 996902 w 1892013"/>
                <a:gd name="connsiteY12" fmla="*/ 509851 h 684344"/>
                <a:gd name="connsiteX13" fmla="*/ 1079404 w 1892013"/>
                <a:gd name="connsiteY13" fmla="*/ 282970 h 684344"/>
                <a:gd name="connsiteX14" fmla="*/ 1148156 w 1892013"/>
                <a:gd name="connsiteY14" fmla="*/ 681731 h 684344"/>
                <a:gd name="connsiteX15" fmla="*/ 1216908 w 1892013"/>
                <a:gd name="connsiteY15" fmla="*/ 49214 h 684344"/>
                <a:gd name="connsiteX16" fmla="*/ 1285660 w 1892013"/>
                <a:gd name="connsiteY16" fmla="*/ 585478 h 684344"/>
                <a:gd name="connsiteX17" fmla="*/ 1368162 w 1892013"/>
                <a:gd name="connsiteY17" fmla="*/ 241719 h 684344"/>
                <a:gd name="connsiteX18" fmla="*/ 1436914 w 1892013"/>
                <a:gd name="connsiteY18" fmla="*/ 516726 h 684344"/>
                <a:gd name="connsiteX19" fmla="*/ 1574418 w 1892013"/>
                <a:gd name="connsiteY19" fmla="*/ 1087 h 684344"/>
                <a:gd name="connsiteX20" fmla="*/ 1670670 w 1892013"/>
                <a:gd name="connsiteY20" fmla="*/ 681731 h 684344"/>
                <a:gd name="connsiteX21" fmla="*/ 1746297 w 1892013"/>
                <a:gd name="connsiteY21" fmla="*/ 172967 h 684344"/>
                <a:gd name="connsiteX22" fmla="*/ 1815049 w 1892013"/>
                <a:gd name="connsiteY22" fmla="*/ 592353 h 684344"/>
                <a:gd name="connsiteX23" fmla="*/ 1892013 w 1892013"/>
                <a:gd name="connsiteY23" fmla="*/ 385355 h 68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2013" h="684344">
                  <a:moveTo>
                    <a:pt x="0" y="358597"/>
                  </a:moveTo>
                  <a:cubicBezTo>
                    <a:pt x="36095" y="202759"/>
                    <a:pt x="72190" y="46921"/>
                    <a:pt x="103128" y="83589"/>
                  </a:cubicBezTo>
                  <a:cubicBezTo>
                    <a:pt x="134066" y="120257"/>
                    <a:pt x="156984" y="561415"/>
                    <a:pt x="185630" y="578603"/>
                  </a:cubicBezTo>
                  <a:cubicBezTo>
                    <a:pt x="214276" y="595791"/>
                    <a:pt x="245215" y="175258"/>
                    <a:pt x="275007" y="186717"/>
                  </a:cubicBezTo>
                  <a:cubicBezTo>
                    <a:pt x="304799" y="198176"/>
                    <a:pt x="335738" y="666835"/>
                    <a:pt x="364385" y="647355"/>
                  </a:cubicBezTo>
                  <a:cubicBezTo>
                    <a:pt x="393032" y="627875"/>
                    <a:pt x="419386" y="90464"/>
                    <a:pt x="446887" y="69839"/>
                  </a:cubicBezTo>
                  <a:cubicBezTo>
                    <a:pt x="474388" y="49213"/>
                    <a:pt x="505326" y="504122"/>
                    <a:pt x="529389" y="523602"/>
                  </a:cubicBezTo>
                  <a:cubicBezTo>
                    <a:pt x="553452" y="543082"/>
                    <a:pt x="562619" y="162654"/>
                    <a:pt x="591266" y="186717"/>
                  </a:cubicBezTo>
                  <a:cubicBezTo>
                    <a:pt x="619913" y="210780"/>
                    <a:pt x="672622" y="685168"/>
                    <a:pt x="701269" y="667980"/>
                  </a:cubicBezTo>
                  <a:cubicBezTo>
                    <a:pt x="729916" y="650792"/>
                    <a:pt x="737937" y="98485"/>
                    <a:pt x="763146" y="83589"/>
                  </a:cubicBezTo>
                  <a:cubicBezTo>
                    <a:pt x="788355" y="68693"/>
                    <a:pt x="826168" y="555686"/>
                    <a:pt x="852523" y="578603"/>
                  </a:cubicBezTo>
                  <a:cubicBezTo>
                    <a:pt x="878878" y="601520"/>
                    <a:pt x="897212" y="232552"/>
                    <a:pt x="921275" y="221093"/>
                  </a:cubicBezTo>
                  <a:cubicBezTo>
                    <a:pt x="945338" y="209634"/>
                    <a:pt x="970547" y="499538"/>
                    <a:pt x="996902" y="509851"/>
                  </a:cubicBezTo>
                  <a:cubicBezTo>
                    <a:pt x="1023257" y="520164"/>
                    <a:pt x="1054195" y="254323"/>
                    <a:pt x="1079404" y="282970"/>
                  </a:cubicBezTo>
                  <a:cubicBezTo>
                    <a:pt x="1104613" y="311617"/>
                    <a:pt x="1125239" y="720690"/>
                    <a:pt x="1148156" y="681731"/>
                  </a:cubicBezTo>
                  <a:cubicBezTo>
                    <a:pt x="1171073" y="642772"/>
                    <a:pt x="1193991" y="65256"/>
                    <a:pt x="1216908" y="49214"/>
                  </a:cubicBezTo>
                  <a:cubicBezTo>
                    <a:pt x="1239825" y="33172"/>
                    <a:pt x="1260451" y="553394"/>
                    <a:pt x="1285660" y="585478"/>
                  </a:cubicBezTo>
                  <a:cubicBezTo>
                    <a:pt x="1310869" y="617562"/>
                    <a:pt x="1342953" y="253178"/>
                    <a:pt x="1368162" y="241719"/>
                  </a:cubicBezTo>
                  <a:cubicBezTo>
                    <a:pt x="1393371" y="230260"/>
                    <a:pt x="1402538" y="556831"/>
                    <a:pt x="1436914" y="516726"/>
                  </a:cubicBezTo>
                  <a:cubicBezTo>
                    <a:pt x="1471290" y="476621"/>
                    <a:pt x="1535459" y="-26414"/>
                    <a:pt x="1574418" y="1087"/>
                  </a:cubicBezTo>
                  <a:cubicBezTo>
                    <a:pt x="1613377" y="28588"/>
                    <a:pt x="1642024" y="653084"/>
                    <a:pt x="1670670" y="681731"/>
                  </a:cubicBezTo>
                  <a:cubicBezTo>
                    <a:pt x="1699316" y="710378"/>
                    <a:pt x="1722234" y="187863"/>
                    <a:pt x="1746297" y="172967"/>
                  </a:cubicBezTo>
                  <a:cubicBezTo>
                    <a:pt x="1770360" y="158071"/>
                    <a:pt x="1788694" y="557977"/>
                    <a:pt x="1815049" y="592353"/>
                  </a:cubicBezTo>
                  <a:cubicBezTo>
                    <a:pt x="1841404" y="626729"/>
                    <a:pt x="1822149" y="351683"/>
                    <a:pt x="1892013" y="385355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30053"/>
                </a:solidFill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AEB944F-0445-FD4C-8584-86AEFF35426F}"/>
                </a:ext>
              </a:extLst>
            </p:cNvPr>
            <p:cNvSpPr/>
            <p:nvPr/>
          </p:nvSpPr>
          <p:spPr>
            <a:xfrm>
              <a:off x="4275230" y="1604683"/>
              <a:ext cx="735043" cy="3089183"/>
            </a:xfrm>
            <a:custGeom>
              <a:avLst/>
              <a:gdLst>
                <a:gd name="connsiteX0" fmla="*/ 0 w 3576320"/>
                <a:gd name="connsiteY0" fmla="*/ 0 h 1879627"/>
                <a:gd name="connsiteX1" fmla="*/ 132080 w 3576320"/>
                <a:gd name="connsiteY1" fmla="*/ 1371600 h 1879627"/>
                <a:gd name="connsiteX2" fmla="*/ 528320 w 3576320"/>
                <a:gd name="connsiteY2" fmla="*/ 1879600 h 1879627"/>
                <a:gd name="connsiteX3" fmla="*/ 1168400 w 3576320"/>
                <a:gd name="connsiteY3" fmla="*/ 1391920 h 1879627"/>
                <a:gd name="connsiteX4" fmla="*/ 1971040 w 3576320"/>
                <a:gd name="connsiteY4" fmla="*/ 822960 h 1879627"/>
                <a:gd name="connsiteX5" fmla="*/ 2905760 w 3576320"/>
                <a:gd name="connsiteY5" fmla="*/ 345440 h 1879627"/>
                <a:gd name="connsiteX6" fmla="*/ 3576320 w 3576320"/>
                <a:gd name="connsiteY6" fmla="*/ 0 h 1879627"/>
                <a:gd name="connsiteX0" fmla="*/ 0 w 4141002"/>
                <a:gd name="connsiteY0" fmla="*/ 0 h 1879627"/>
                <a:gd name="connsiteX1" fmla="*/ 132080 w 4141002"/>
                <a:gd name="connsiteY1" fmla="*/ 1371600 h 1879627"/>
                <a:gd name="connsiteX2" fmla="*/ 528320 w 4141002"/>
                <a:gd name="connsiteY2" fmla="*/ 1879600 h 1879627"/>
                <a:gd name="connsiteX3" fmla="*/ 1168400 w 4141002"/>
                <a:gd name="connsiteY3" fmla="*/ 1391920 h 1879627"/>
                <a:gd name="connsiteX4" fmla="*/ 1971040 w 4141002"/>
                <a:gd name="connsiteY4" fmla="*/ 822960 h 1879627"/>
                <a:gd name="connsiteX5" fmla="*/ 2905760 w 4141002"/>
                <a:gd name="connsiteY5" fmla="*/ 345440 h 1879627"/>
                <a:gd name="connsiteX6" fmla="*/ 4141002 w 4141002"/>
                <a:gd name="connsiteY6" fmla="*/ 80373 h 1879627"/>
                <a:gd name="connsiteX0" fmla="*/ 0 w 4141002"/>
                <a:gd name="connsiteY0" fmla="*/ 0 h 1879627"/>
                <a:gd name="connsiteX1" fmla="*/ 132080 w 4141002"/>
                <a:gd name="connsiteY1" fmla="*/ 1371600 h 1879627"/>
                <a:gd name="connsiteX2" fmla="*/ 528320 w 4141002"/>
                <a:gd name="connsiteY2" fmla="*/ 1879600 h 1879627"/>
                <a:gd name="connsiteX3" fmla="*/ 1168400 w 4141002"/>
                <a:gd name="connsiteY3" fmla="*/ 1391920 h 1879627"/>
                <a:gd name="connsiteX4" fmla="*/ 1971040 w 4141002"/>
                <a:gd name="connsiteY4" fmla="*/ 822960 h 1879627"/>
                <a:gd name="connsiteX5" fmla="*/ 2952818 w 4141002"/>
                <a:gd name="connsiteY5" fmla="*/ 506187 h 1879627"/>
                <a:gd name="connsiteX6" fmla="*/ 4141002 w 4141002"/>
                <a:gd name="connsiteY6" fmla="*/ 80373 h 1879627"/>
                <a:gd name="connsiteX0" fmla="*/ 0 w 4141002"/>
                <a:gd name="connsiteY0" fmla="*/ 0 h 1879624"/>
                <a:gd name="connsiteX1" fmla="*/ 132080 w 4141002"/>
                <a:gd name="connsiteY1" fmla="*/ 1371600 h 1879624"/>
                <a:gd name="connsiteX2" fmla="*/ 528320 w 4141002"/>
                <a:gd name="connsiteY2" fmla="*/ 1879600 h 1879624"/>
                <a:gd name="connsiteX3" fmla="*/ 1168400 w 4141002"/>
                <a:gd name="connsiteY3" fmla="*/ 1391920 h 1879624"/>
                <a:gd name="connsiteX4" fmla="*/ 2018097 w 4141002"/>
                <a:gd name="connsiteY4" fmla="*/ 1019428 h 1879624"/>
                <a:gd name="connsiteX5" fmla="*/ 2952818 w 4141002"/>
                <a:gd name="connsiteY5" fmla="*/ 506187 h 1879624"/>
                <a:gd name="connsiteX6" fmla="*/ 4141002 w 4141002"/>
                <a:gd name="connsiteY6" fmla="*/ 80373 h 1879624"/>
                <a:gd name="connsiteX0" fmla="*/ 0 w 4141002"/>
                <a:gd name="connsiteY0" fmla="*/ 0 h 1882479"/>
                <a:gd name="connsiteX1" fmla="*/ 132080 w 4141002"/>
                <a:gd name="connsiteY1" fmla="*/ 1371600 h 1882479"/>
                <a:gd name="connsiteX2" fmla="*/ 528320 w 4141002"/>
                <a:gd name="connsiteY2" fmla="*/ 1879600 h 1882479"/>
                <a:gd name="connsiteX3" fmla="*/ 1450743 w 4141002"/>
                <a:gd name="connsiteY3" fmla="*/ 1552667 h 1882479"/>
                <a:gd name="connsiteX4" fmla="*/ 2018097 w 4141002"/>
                <a:gd name="connsiteY4" fmla="*/ 1019428 h 1882479"/>
                <a:gd name="connsiteX5" fmla="*/ 2952818 w 4141002"/>
                <a:gd name="connsiteY5" fmla="*/ 506187 h 1882479"/>
                <a:gd name="connsiteX6" fmla="*/ 4141002 w 4141002"/>
                <a:gd name="connsiteY6" fmla="*/ 80373 h 1882479"/>
                <a:gd name="connsiteX0" fmla="*/ 0 w 4141002"/>
                <a:gd name="connsiteY0" fmla="*/ 0 h 1882462"/>
                <a:gd name="connsiteX1" fmla="*/ 132080 w 4141002"/>
                <a:gd name="connsiteY1" fmla="*/ 1371600 h 1882462"/>
                <a:gd name="connsiteX2" fmla="*/ 528320 w 4141002"/>
                <a:gd name="connsiteY2" fmla="*/ 1879600 h 1882462"/>
                <a:gd name="connsiteX3" fmla="*/ 1450743 w 4141002"/>
                <a:gd name="connsiteY3" fmla="*/ 1552667 h 1882462"/>
                <a:gd name="connsiteX4" fmla="*/ 2300438 w 4141002"/>
                <a:gd name="connsiteY4" fmla="*/ 1028357 h 1882462"/>
                <a:gd name="connsiteX5" fmla="*/ 2952818 w 4141002"/>
                <a:gd name="connsiteY5" fmla="*/ 506187 h 1882462"/>
                <a:gd name="connsiteX6" fmla="*/ 4141002 w 4141002"/>
                <a:gd name="connsiteY6" fmla="*/ 80373 h 1882462"/>
                <a:gd name="connsiteX0" fmla="*/ 0 w 4141002"/>
                <a:gd name="connsiteY0" fmla="*/ 0 h 1882462"/>
                <a:gd name="connsiteX1" fmla="*/ 132080 w 4141002"/>
                <a:gd name="connsiteY1" fmla="*/ 1371600 h 1882462"/>
                <a:gd name="connsiteX2" fmla="*/ 528320 w 4141002"/>
                <a:gd name="connsiteY2" fmla="*/ 1879600 h 1882462"/>
                <a:gd name="connsiteX3" fmla="*/ 1450743 w 4141002"/>
                <a:gd name="connsiteY3" fmla="*/ 1552667 h 1882462"/>
                <a:gd name="connsiteX4" fmla="*/ 2300438 w 4141002"/>
                <a:gd name="connsiteY4" fmla="*/ 1028357 h 1882462"/>
                <a:gd name="connsiteX5" fmla="*/ 3282217 w 4141002"/>
                <a:gd name="connsiteY5" fmla="*/ 541908 h 1882462"/>
                <a:gd name="connsiteX6" fmla="*/ 4141002 w 4141002"/>
                <a:gd name="connsiteY6" fmla="*/ 80373 h 1882462"/>
                <a:gd name="connsiteX0" fmla="*/ 0 w 4141002"/>
                <a:gd name="connsiteY0" fmla="*/ 0 h 1882462"/>
                <a:gd name="connsiteX1" fmla="*/ 132080 w 4141002"/>
                <a:gd name="connsiteY1" fmla="*/ 1371600 h 1882462"/>
                <a:gd name="connsiteX2" fmla="*/ 528320 w 4141002"/>
                <a:gd name="connsiteY2" fmla="*/ 1879600 h 1882462"/>
                <a:gd name="connsiteX3" fmla="*/ 1450743 w 4141002"/>
                <a:gd name="connsiteY3" fmla="*/ 1552667 h 1882462"/>
                <a:gd name="connsiteX4" fmla="*/ 2300438 w 4141002"/>
                <a:gd name="connsiteY4" fmla="*/ 1028357 h 1882462"/>
                <a:gd name="connsiteX5" fmla="*/ 3093993 w 4141002"/>
                <a:gd name="connsiteY5" fmla="*/ 443673 h 1882462"/>
                <a:gd name="connsiteX6" fmla="*/ 4141002 w 4141002"/>
                <a:gd name="connsiteY6" fmla="*/ 80373 h 1882462"/>
                <a:gd name="connsiteX0" fmla="*/ 0 w 4141002"/>
                <a:gd name="connsiteY0" fmla="*/ 0 h 1882644"/>
                <a:gd name="connsiteX1" fmla="*/ 132080 w 4141002"/>
                <a:gd name="connsiteY1" fmla="*/ 1371600 h 1882644"/>
                <a:gd name="connsiteX2" fmla="*/ 528320 w 4141002"/>
                <a:gd name="connsiteY2" fmla="*/ 1879600 h 1882644"/>
                <a:gd name="connsiteX3" fmla="*/ 1450743 w 4141002"/>
                <a:gd name="connsiteY3" fmla="*/ 1552667 h 1882644"/>
                <a:gd name="connsiteX4" fmla="*/ 1971043 w 4141002"/>
                <a:gd name="connsiteY4" fmla="*/ 939053 h 1882644"/>
                <a:gd name="connsiteX5" fmla="*/ 3093993 w 4141002"/>
                <a:gd name="connsiteY5" fmla="*/ 443673 h 1882644"/>
                <a:gd name="connsiteX6" fmla="*/ 4141002 w 4141002"/>
                <a:gd name="connsiteY6" fmla="*/ 80373 h 1882644"/>
                <a:gd name="connsiteX0" fmla="*/ 0 w 4141002"/>
                <a:gd name="connsiteY0" fmla="*/ 0 h 1881642"/>
                <a:gd name="connsiteX1" fmla="*/ 132080 w 4141002"/>
                <a:gd name="connsiteY1" fmla="*/ 1371600 h 1881642"/>
                <a:gd name="connsiteX2" fmla="*/ 528320 w 4141002"/>
                <a:gd name="connsiteY2" fmla="*/ 1879600 h 1881642"/>
                <a:gd name="connsiteX3" fmla="*/ 1168403 w 4141002"/>
                <a:gd name="connsiteY3" fmla="*/ 1525876 h 1881642"/>
                <a:gd name="connsiteX4" fmla="*/ 1971043 w 4141002"/>
                <a:gd name="connsiteY4" fmla="*/ 939053 h 1881642"/>
                <a:gd name="connsiteX5" fmla="*/ 3093993 w 4141002"/>
                <a:gd name="connsiteY5" fmla="*/ 443673 h 1881642"/>
                <a:gd name="connsiteX6" fmla="*/ 4141002 w 4141002"/>
                <a:gd name="connsiteY6" fmla="*/ 80373 h 1881642"/>
                <a:gd name="connsiteX0" fmla="*/ 0 w 4141002"/>
                <a:gd name="connsiteY0" fmla="*/ 0 h 1881852"/>
                <a:gd name="connsiteX1" fmla="*/ 414421 w 4141002"/>
                <a:gd name="connsiteY1" fmla="*/ 1363018 h 1881852"/>
                <a:gd name="connsiteX2" fmla="*/ 528320 w 4141002"/>
                <a:gd name="connsiteY2" fmla="*/ 1879600 h 1881852"/>
                <a:gd name="connsiteX3" fmla="*/ 1168403 w 4141002"/>
                <a:gd name="connsiteY3" fmla="*/ 1525876 h 1881852"/>
                <a:gd name="connsiteX4" fmla="*/ 1971043 w 4141002"/>
                <a:gd name="connsiteY4" fmla="*/ 939053 h 1881852"/>
                <a:gd name="connsiteX5" fmla="*/ 3093993 w 4141002"/>
                <a:gd name="connsiteY5" fmla="*/ 443673 h 1881852"/>
                <a:gd name="connsiteX6" fmla="*/ 4141002 w 4141002"/>
                <a:gd name="connsiteY6" fmla="*/ 80373 h 1881852"/>
                <a:gd name="connsiteX0" fmla="*/ 0 w 4141002"/>
                <a:gd name="connsiteY0" fmla="*/ 0 h 1873337"/>
                <a:gd name="connsiteX1" fmla="*/ 414421 w 4141002"/>
                <a:gd name="connsiteY1" fmla="*/ 1363018 h 1873337"/>
                <a:gd name="connsiteX2" fmla="*/ 857719 w 4141002"/>
                <a:gd name="connsiteY2" fmla="*/ 1871018 h 1873337"/>
                <a:gd name="connsiteX3" fmla="*/ 1168403 w 4141002"/>
                <a:gd name="connsiteY3" fmla="*/ 1525876 h 1873337"/>
                <a:gd name="connsiteX4" fmla="*/ 1971043 w 4141002"/>
                <a:gd name="connsiteY4" fmla="*/ 939053 h 1873337"/>
                <a:gd name="connsiteX5" fmla="*/ 3093993 w 4141002"/>
                <a:gd name="connsiteY5" fmla="*/ 443673 h 1873337"/>
                <a:gd name="connsiteX6" fmla="*/ 4141002 w 4141002"/>
                <a:gd name="connsiteY6" fmla="*/ 80373 h 1873337"/>
                <a:gd name="connsiteX0" fmla="*/ 0 w 4141002"/>
                <a:gd name="connsiteY0" fmla="*/ 0 h 1872785"/>
                <a:gd name="connsiteX1" fmla="*/ 414421 w 4141002"/>
                <a:gd name="connsiteY1" fmla="*/ 1363018 h 1872785"/>
                <a:gd name="connsiteX2" fmla="*/ 857719 w 4141002"/>
                <a:gd name="connsiteY2" fmla="*/ 1871018 h 1872785"/>
                <a:gd name="connsiteX3" fmla="*/ 1686031 w 4141002"/>
                <a:gd name="connsiteY3" fmla="*/ 1508712 h 1872785"/>
                <a:gd name="connsiteX4" fmla="*/ 1971043 w 4141002"/>
                <a:gd name="connsiteY4" fmla="*/ 939053 h 1872785"/>
                <a:gd name="connsiteX5" fmla="*/ 3093993 w 4141002"/>
                <a:gd name="connsiteY5" fmla="*/ 443673 h 1872785"/>
                <a:gd name="connsiteX6" fmla="*/ 4141002 w 4141002"/>
                <a:gd name="connsiteY6" fmla="*/ 80373 h 1872785"/>
                <a:gd name="connsiteX0" fmla="*/ 0 w 4141002"/>
                <a:gd name="connsiteY0" fmla="*/ 0 h 1872482"/>
                <a:gd name="connsiteX1" fmla="*/ 414421 w 4141002"/>
                <a:gd name="connsiteY1" fmla="*/ 1363018 h 1872482"/>
                <a:gd name="connsiteX2" fmla="*/ 857719 w 4141002"/>
                <a:gd name="connsiteY2" fmla="*/ 1871018 h 1872482"/>
                <a:gd name="connsiteX3" fmla="*/ 1686031 w 4141002"/>
                <a:gd name="connsiteY3" fmla="*/ 1508712 h 1872482"/>
                <a:gd name="connsiteX4" fmla="*/ 2347502 w 4141002"/>
                <a:gd name="connsiteY4" fmla="*/ 1256571 h 1872482"/>
                <a:gd name="connsiteX5" fmla="*/ 3093993 w 4141002"/>
                <a:gd name="connsiteY5" fmla="*/ 443673 h 1872482"/>
                <a:gd name="connsiteX6" fmla="*/ 4141002 w 4141002"/>
                <a:gd name="connsiteY6" fmla="*/ 80373 h 1872482"/>
                <a:gd name="connsiteX0" fmla="*/ 0 w 4141002"/>
                <a:gd name="connsiteY0" fmla="*/ 0 h 1872482"/>
                <a:gd name="connsiteX1" fmla="*/ 414421 w 4141002"/>
                <a:gd name="connsiteY1" fmla="*/ 1363018 h 1872482"/>
                <a:gd name="connsiteX2" fmla="*/ 857719 w 4141002"/>
                <a:gd name="connsiteY2" fmla="*/ 1871018 h 1872482"/>
                <a:gd name="connsiteX3" fmla="*/ 1686031 w 4141002"/>
                <a:gd name="connsiteY3" fmla="*/ 1508712 h 1872482"/>
                <a:gd name="connsiteX4" fmla="*/ 2347502 w 4141002"/>
                <a:gd name="connsiteY4" fmla="*/ 1256571 h 1872482"/>
                <a:gd name="connsiteX5" fmla="*/ 3093993 w 4141002"/>
                <a:gd name="connsiteY5" fmla="*/ 443673 h 1872482"/>
                <a:gd name="connsiteX6" fmla="*/ 4141002 w 4141002"/>
                <a:gd name="connsiteY6" fmla="*/ 80373 h 1872482"/>
                <a:gd name="connsiteX0" fmla="*/ 0 w 4141002"/>
                <a:gd name="connsiteY0" fmla="*/ 0 h 1872482"/>
                <a:gd name="connsiteX1" fmla="*/ 414421 w 4141002"/>
                <a:gd name="connsiteY1" fmla="*/ 1363018 h 1872482"/>
                <a:gd name="connsiteX2" fmla="*/ 857719 w 4141002"/>
                <a:gd name="connsiteY2" fmla="*/ 1871018 h 1872482"/>
                <a:gd name="connsiteX3" fmla="*/ 1686031 w 4141002"/>
                <a:gd name="connsiteY3" fmla="*/ 1508712 h 1872482"/>
                <a:gd name="connsiteX4" fmla="*/ 2347502 w 4141002"/>
                <a:gd name="connsiteY4" fmla="*/ 1256571 h 1872482"/>
                <a:gd name="connsiteX5" fmla="*/ 2952823 w 4141002"/>
                <a:gd name="connsiteY5" fmla="*/ 915661 h 1872482"/>
                <a:gd name="connsiteX6" fmla="*/ 4141002 w 4141002"/>
                <a:gd name="connsiteY6" fmla="*/ 80373 h 1872482"/>
                <a:gd name="connsiteX0" fmla="*/ 0 w 3952773"/>
                <a:gd name="connsiteY0" fmla="*/ 0 h 1872482"/>
                <a:gd name="connsiteX1" fmla="*/ 414421 w 3952773"/>
                <a:gd name="connsiteY1" fmla="*/ 1363018 h 1872482"/>
                <a:gd name="connsiteX2" fmla="*/ 857719 w 3952773"/>
                <a:gd name="connsiteY2" fmla="*/ 1871018 h 1872482"/>
                <a:gd name="connsiteX3" fmla="*/ 1686031 w 3952773"/>
                <a:gd name="connsiteY3" fmla="*/ 1508712 h 1872482"/>
                <a:gd name="connsiteX4" fmla="*/ 2347502 w 3952773"/>
                <a:gd name="connsiteY4" fmla="*/ 1256571 h 1872482"/>
                <a:gd name="connsiteX5" fmla="*/ 2952823 w 3952773"/>
                <a:gd name="connsiteY5" fmla="*/ 915661 h 1872482"/>
                <a:gd name="connsiteX6" fmla="*/ 3952773 w 3952773"/>
                <a:gd name="connsiteY6" fmla="*/ 526615 h 1872482"/>
                <a:gd name="connsiteX0" fmla="*/ 0 w 4002714"/>
                <a:gd name="connsiteY0" fmla="*/ 0 h 1872482"/>
                <a:gd name="connsiteX1" fmla="*/ 414421 w 4002714"/>
                <a:gd name="connsiteY1" fmla="*/ 1363018 h 1872482"/>
                <a:gd name="connsiteX2" fmla="*/ 857719 w 4002714"/>
                <a:gd name="connsiteY2" fmla="*/ 1871018 h 1872482"/>
                <a:gd name="connsiteX3" fmla="*/ 1686031 w 4002714"/>
                <a:gd name="connsiteY3" fmla="*/ 1508712 h 1872482"/>
                <a:gd name="connsiteX4" fmla="*/ 2347502 w 4002714"/>
                <a:gd name="connsiteY4" fmla="*/ 1256571 h 1872482"/>
                <a:gd name="connsiteX5" fmla="*/ 2952823 w 4002714"/>
                <a:gd name="connsiteY5" fmla="*/ 915661 h 1872482"/>
                <a:gd name="connsiteX6" fmla="*/ 4002714 w 4002714"/>
                <a:gd name="connsiteY6" fmla="*/ 492289 h 1872482"/>
                <a:gd name="connsiteX0" fmla="*/ 0 w 4002714"/>
                <a:gd name="connsiteY0" fmla="*/ 0 h 1872482"/>
                <a:gd name="connsiteX1" fmla="*/ 414421 w 4002714"/>
                <a:gd name="connsiteY1" fmla="*/ 1363018 h 1872482"/>
                <a:gd name="connsiteX2" fmla="*/ 857719 w 4002714"/>
                <a:gd name="connsiteY2" fmla="*/ 1871018 h 1872482"/>
                <a:gd name="connsiteX3" fmla="*/ 1686031 w 4002714"/>
                <a:gd name="connsiteY3" fmla="*/ 1508712 h 1872482"/>
                <a:gd name="connsiteX4" fmla="*/ 2347502 w 4002714"/>
                <a:gd name="connsiteY4" fmla="*/ 1256571 h 1872482"/>
                <a:gd name="connsiteX5" fmla="*/ 2721774 w 4002714"/>
                <a:gd name="connsiteY5" fmla="*/ 1085356 h 1872482"/>
                <a:gd name="connsiteX6" fmla="*/ 2952823 w 4002714"/>
                <a:gd name="connsiteY6" fmla="*/ 915661 h 1872482"/>
                <a:gd name="connsiteX7" fmla="*/ 4002714 w 4002714"/>
                <a:gd name="connsiteY7" fmla="*/ 492289 h 1872482"/>
                <a:gd name="connsiteX0" fmla="*/ 0 w 4002714"/>
                <a:gd name="connsiteY0" fmla="*/ 0 h 1872482"/>
                <a:gd name="connsiteX1" fmla="*/ 414421 w 4002714"/>
                <a:gd name="connsiteY1" fmla="*/ 1363018 h 1872482"/>
                <a:gd name="connsiteX2" fmla="*/ 857719 w 4002714"/>
                <a:gd name="connsiteY2" fmla="*/ 1871018 h 1872482"/>
                <a:gd name="connsiteX3" fmla="*/ 1686031 w 4002714"/>
                <a:gd name="connsiteY3" fmla="*/ 1508712 h 1872482"/>
                <a:gd name="connsiteX4" fmla="*/ 2347502 w 4002714"/>
                <a:gd name="connsiteY4" fmla="*/ 1256571 h 1872482"/>
                <a:gd name="connsiteX5" fmla="*/ 2293083 w 4002714"/>
                <a:gd name="connsiteY5" fmla="*/ 1028065 h 1872482"/>
                <a:gd name="connsiteX6" fmla="*/ 2952823 w 4002714"/>
                <a:gd name="connsiteY6" fmla="*/ 915661 h 1872482"/>
                <a:gd name="connsiteX7" fmla="*/ 4002714 w 4002714"/>
                <a:gd name="connsiteY7" fmla="*/ 492289 h 1872482"/>
                <a:gd name="connsiteX0" fmla="*/ 0 w 4002714"/>
                <a:gd name="connsiteY0" fmla="*/ 0 h 1872482"/>
                <a:gd name="connsiteX1" fmla="*/ 414421 w 4002714"/>
                <a:gd name="connsiteY1" fmla="*/ 1363018 h 1872482"/>
                <a:gd name="connsiteX2" fmla="*/ 857719 w 4002714"/>
                <a:gd name="connsiteY2" fmla="*/ 1871018 h 1872482"/>
                <a:gd name="connsiteX3" fmla="*/ 1686031 w 4002714"/>
                <a:gd name="connsiteY3" fmla="*/ 1508712 h 1872482"/>
                <a:gd name="connsiteX4" fmla="*/ 2347502 w 4002714"/>
                <a:gd name="connsiteY4" fmla="*/ 1256571 h 1872482"/>
                <a:gd name="connsiteX5" fmla="*/ 2293083 w 4002714"/>
                <a:gd name="connsiteY5" fmla="*/ 1028065 h 1872482"/>
                <a:gd name="connsiteX6" fmla="*/ 3429141 w 4002714"/>
                <a:gd name="connsiteY6" fmla="*/ 866555 h 1872482"/>
                <a:gd name="connsiteX7" fmla="*/ 4002714 w 4002714"/>
                <a:gd name="connsiteY7" fmla="*/ 492289 h 1872482"/>
                <a:gd name="connsiteX0" fmla="*/ 0 w 4002714"/>
                <a:gd name="connsiteY0" fmla="*/ 0 h 1872432"/>
                <a:gd name="connsiteX1" fmla="*/ 414421 w 4002714"/>
                <a:gd name="connsiteY1" fmla="*/ 1363018 h 1872432"/>
                <a:gd name="connsiteX2" fmla="*/ 857719 w 4002714"/>
                <a:gd name="connsiteY2" fmla="*/ 1871018 h 1872432"/>
                <a:gd name="connsiteX3" fmla="*/ 1686031 w 4002714"/>
                <a:gd name="connsiteY3" fmla="*/ 1508712 h 1872432"/>
                <a:gd name="connsiteX4" fmla="*/ 2395136 w 4002714"/>
                <a:gd name="connsiteY4" fmla="*/ 1322045 h 1872432"/>
                <a:gd name="connsiteX5" fmla="*/ 2293083 w 4002714"/>
                <a:gd name="connsiteY5" fmla="*/ 1028065 h 1872432"/>
                <a:gd name="connsiteX6" fmla="*/ 3429141 w 4002714"/>
                <a:gd name="connsiteY6" fmla="*/ 866555 h 1872432"/>
                <a:gd name="connsiteX7" fmla="*/ 4002714 w 4002714"/>
                <a:gd name="connsiteY7" fmla="*/ 492289 h 1872432"/>
                <a:gd name="connsiteX0" fmla="*/ 0 w 4002714"/>
                <a:gd name="connsiteY0" fmla="*/ 0 h 1872432"/>
                <a:gd name="connsiteX1" fmla="*/ 414421 w 4002714"/>
                <a:gd name="connsiteY1" fmla="*/ 1363018 h 1872432"/>
                <a:gd name="connsiteX2" fmla="*/ 857719 w 4002714"/>
                <a:gd name="connsiteY2" fmla="*/ 1871018 h 1872432"/>
                <a:gd name="connsiteX3" fmla="*/ 1686031 w 4002714"/>
                <a:gd name="connsiteY3" fmla="*/ 1508712 h 1872432"/>
                <a:gd name="connsiteX4" fmla="*/ 2395136 w 4002714"/>
                <a:gd name="connsiteY4" fmla="*/ 1322045 h 1872432"/>
                <a:gd name="connsiteX5" fmla="*/ 2674145 w 4002714"/>
                <a:gd name="connsiteY5" fmla="*/ 1011696 h 1872432"/>
                <a:gd name="connsiteX6" fmla="*/ 3429141 w 4002714"/>
                <a:gd name="connsiteY6" fmla="*/ 866555 h 1872432"/>
                <a:gd name="connsiteX7" fmla="*/ 4002714 w 4002714"/>
                <a:gd name="connsiteY7" fmla="*/ 492289 h 1872432"/>
                <a:gd name="connsiteX0" fmla="*/ 32006 w 4034720"/>
                <a:gd name="connsiteY0" fmla="*/ 0 h 1872432"/>
                <a:gd name="connsiteX1" fmla="*/ 30329 w 4034720"/>
                <a:gd name="connsiteY1" fmla="*/ 386802 h 1872432"/>
                <a:gd name="connsiteX2" fmla="*/ 446427 w 4034720"/>
                <a:gd name="connsiteY2" fmla="*/ 1363018 h 1872432"/>
                <a:gd name="connsiteX3" fmla="*/ 889725 w 4034720"/>
                <a:gd name="connsiteY3" fmla="*/ 1871018 h 1872432"/>
                <a:gd name="connsiteX4" fmla="*/ 1718037 w 4034720"/>
                <a:gd name="connsiteY4" fmla="*/ 1508712 h 1872432"/>
                <a:gd name="connsiteX5" fmla="*/ 2427142 w 4034720"/>
                <a:gd name="connsiteY5" fmla="*/ 1322045 h 1872432"/>
                <a:gd name="connsiteX6" fmla="*/ 2706151 w 4034720"/>
                <a:gd name="connsiteY6" fmla="*/ 1011696 h 1872432"/>
                <a:gd name="connsiteX7" fmla="*/ 3461147 w 4034720"/>
                <a:gd name="connsiteY7" fmla="*/ 866555 h 1872432"/>
                <a:gd name="connsiteX8" fmla="*/ 4034720 w 4034720"/>
                <a:gd name="connsiteY8" fmla="*/ 492289 h 1872432"/>
                <a:gd name="connsiteX0" fmla="*/ 235336 w 4238050"/>
                <a:gd name="connsiteY0" fmla="*/ 0 h 1872432"/>
                <a:gd name="connsiteX1" fmla="*/ 233659 w 4238050"/>
                <a:gd name="connsiteY1" fmla="*/ 386802 h 1872432"/>
                <a:gd name="connsiteX2" fmla="*/ 649757 w 4238050"/>
                <a:gd name="connsiteY2" fmla="*/ 1363018 h 1872432"/>
                <a:gd name="connsiteX3" fmla="*/ 1093055 w 4238050"/>
                <a:gd name="connsiteY3" fmla="*/ 1871018 h 1872432"/>
                <a:gd name="connsiteX4" fmla="*/ 1921367 w 4238050"/>
                <a:gd name="connsiteY4" fmla="*/ 1508712 h 1872432"/>
                <a:gd name="connsiteX5" fmla="*/ 2630472 w 4238050"/>
                <a:gd name="connsiteY5" fmla="*/ 1322045 h 1872432"/>
                <a:gd name="connsiteX6" fmla="*/ 2909481 w 4238050"/>
                <a:gd name="connsiteY6" fmla="*/ 1011696 h 1872432"/>
                <a:gd name="connsiteX7" fmla="*/ 3664477 w 4238050"/>
                <a:gd name="connsiteY7" fmla="*/ 866555 h 1872432"/>
                <a:gd name="connsiteX8" fmla="*/ 4238050 w 4238050"/>
                <a:gd name="connsiteY8" fmla="*/ 492289 h 1872432"/>
                <a:gd name="connsiteX0" fmla="*/ 129440 w 4132154"/>
                <a:gd name="connsiteY0" fmla="*/ 0 h 1872432"/>
                <a:gd name="connsiteX1" fmla="*/ 770799 w 4132154"/>
                <a:gd name="connsiteY1" fmla="*/ 373803 h 1872432"/>
                <a:gd name="connsiteX2" fmla="*/ 543861 w 4132154"/>
                <a:gd name="connsiteY2" fmla="*/ 1363018 h 1872432"/>
                <a:gd name="connsiteX3" fmla="*/ 987159 w 4132154"/>
                <a:gd name="connsiteY3" fmla="*/ 1871018 h 1872432"/>
                <a:gd name="connsiteX4" fmla="*/ 1815471 w 4132154"/>
                <a:gd name="connsiteY4" fmla="*/ 1508712 h 1872432"/>
                <a:gd name="connsiteX5" fmla="*/ 2524576 w 4132154"/>
                <a:gd name="connsiteY5" fmla="*/ 1322045 h 1872432"/>
                <a:gd name="connsiteX6" fmla="*/ 2803585 w 4132154"/>
                <a:gd name="connsiteY6" fmla="*/ 1011696 h 1872432"/>
                <a:gd name="connsiteX7" fmla="*/ 3558581 w 4132154"/>
                <a:gd name="connsiteY7" fmla="*/ 866555 h 1872432"/>
                <a:gd name="connsiteX8" fmla="*/ 4132154 w 4132154"/>
                <a:gd name="connsiteY8" fmla="*/ 492289 h 1872432"/>
                <a:gd name="connsiteX0" fmla="*/ 79617 w 4082331"/>
                <a:gd name="connsiteY0" fmla="*/ 23421 h 1895853"/>
                <a:gd name="connsiteX1" fmla="*/ 40118 w 4082331"/>
                <a:gd name="connsiteY1" fmla="*/ 26765 h 1895853"/>
                <a:gd name="connsiteX2" fmla="*/ 720976 w 4082331"/>
                <a:gd name="connsiteY2" fmla="*/ 397224 h 1895853"/>
                <a:gd name="connsiteX3" fmla="*/ 494038 w 4082331"/>
                <a:gd name="connsiteY3" fmla="*/ 1386439 h 1895853"/>
                <a:gd name="connsiteX4" fmla="*/ 937336 w 4082331"/>
                <a:gd name="connsiteY4" fmla="*/ 1894439 h 1895853"/>
                <a:gd name="connsiteX5" fmla="*/ 1765648 w 4082331"/>
                <a:gd name="connsiteY5" fmla="*/ 1532133 h 1895853"/>
                <a:gd name="connsiteX6" fmla="*/ 2474753 w 4082331"/>
                <a:gd name="connsiteY6" fmla="*/ 1345466 h 1895853"/>
                <a:gd name="connsiteX7" fmla="*/ 2753762 w 4082331"/>
                <a:gd name="connsiteY7" fmla="*/ 1035117 h 1895853"/>
                <a:gd name="connsiteX8" fmla="*/ 3508758 w 4082331"/>
                <a:gd name="connsiteY8" fmla="*/ 889976 h 1895853"/>
                <a:gd name="connsiteX9" fmla="*/ 4082331 w 4082331"/>
                <a:gd name="connsiteY9" fmla="*/ 515710 h 1895853"/>
                <a:gd name="connsiteX0" fmla="*/ 79617 w 4082331"/>
                <a:gd name="connsiteY0" fmla="*/ 38850 h 1911282"/>
                <a:gd name="connsiteX1" fmla="*/ 40118 w 4082331"/>
                <a:gd name="connsiteY1" fmla="*/ 22696 h 1911282"/>
                <a:gd name="connsiteX2" fmla="*/ 720976 w 4082331"/>
                <a:gd name="connsiteY2" fmla="*/ 412653 h 1911282"/>
                <a:gd name="connsiteX3" fmla="*/ 494038 w 4082331"/>
                <a:gd name="connsiteY3" fmla="*/ 1401868 h 1911282"/>
                <a:gd name="connsiteX4" fmla="*/ 937336 w 4082331"/>
                <a:gd name="connsiteY4" fmla="*/ 1909868 h 1911282"/>
                <a:gd name="connsiteX5" fmla="*/ 1765648 w 4082331"/>
                <a:gd name="connsiteY5" fmla="*/ 1547562 h 1911282"/>
                <a:gd name="connsiteX6" fmla="*/ 2474753 w 4082331"/>
                <a:gd name="connsiteY6" fmla="*/ 1360895 h 1911282"/>
                <a:gd name="connsiteX7" fmla="*/ 2753762 w 4082331"/>
                <a:gd name="connsiteY7" fmla="*/ 1050546 h 1911282"/>
                <a:gd name="connsiteX8" fmla="*/ 3508758 w 4082331"/>
                <a:gd name="connsiteY8" fmla="*/ 905405 h 1911282"/>
                <a:gd name="connsiteX9" fmla="*/ 4082331 w 4082331"/>
                <a:gd name="connsiteY9" fmla="*/ 531139 h 1911282"/>
                <a:gd name="connsiteX0" fmla="*/ 79617 w 4082331"/>
                <a:gd name="connsiteY0" fmla="*/ 55354 h 1927786"/>
                <a:gd name="connsiteX1" fmla="*/ 40118 w 4082331"/>
                <a:gd name="connsiteY1" fmla="*/ 19702 h 1927786"/>
                <a:gd name="connsiteX2" fmla="*/ 720976 w 4082331"/>
                <a:gd name="connsiteY2" fmla="*/ 429157 h 1927786"/>
                <a:gd name="connsiteX3" fmla="*/ 494038 w 4082331"/>
                <a:gd name="connsiteY3" fmla="*/ 1418372 h 1927786"/>
                <a:gd name="connsiteX4" fmla="*/ 937336 w 4082331"/>
                <a:gd name="connsiteY4" fmla="*/ 1926372 h 1927786"/>
                <a:gd name="connsiteX5" fmla="*/ 1765648 w 4082331"/>
                <a:gd name="connsiteY5" fmla="*/ 1564066 h 1927786"/>
                <a:gd name="connsiteX6" fmla="*/ 2474753 w 4082331"/>
                <a:gd name="connsiteY6" fmla="*/ 1377399 h 1927786"/>
                <a:gd name="connsiteX7" fmla="*/ 2753762 w 4082331"/>
                <a:gd name="connsiteY7" fmla="*/ 1067050 h 1927786"/>
                <a:gd name="connsiteX8" fmla="*/ 3508758 w 4082331"/>
                <a:gd name="connsiteY8" fmla="*/ 921909 h 1927786"/>
                <a:gd name="connsiteX9" fmla="*/ 4082331 w 4082331"/>
                <a:gd name="connsiteY9" fmla="*/ 547643 h 1927786"/>
                <a:gd name="connsiteX0" fmla="*/ 179256 w 4068491"/>
                <a:gd name="connsiteY0" fmla="*/ 55354 h 1927786"/>
                <a:gd name="connsiteX1" fmla="*/ 26278 w 4068491"/>
                <a:gd name="connsiteY1" fmla="*/ 19702 h 1927786"/>
                <a:gd name="connsiteX2" fmla="*/ 707136 w 4068491"/>
                <a:gd name="connsiteY2" fmla="*/ 429157 h 1927786"/>
                <a:gd name="connsiteX3" fmla="*/ 480198 w 4068491"/>
                <a:gd name="connsiteY3" fmla="*/ 1418372 h 1927786"/>
                <a:gd name="connsiteX4" fmla="*/ 923496 w 4068491"/>
                <a:gd name="connsiteY4" fmla="*/ 1926372 h 1927786"/>
                <a:gd name="connsiteX5" fmla="*/ 1751808 w 4068491"/>
                <a:gd name="connsiteY5" fmla="*/ 1564066 h 1927786"/>
                <a:gd name="connsiteX6" fmla="*/ 2460913 w 4068491"/>
                <a:gd name="connsiteY6" fmla="*/ 1377399 h 1927786"/>
                <a:gd name="connsiteX7" fmla="*/ 2739922 w 4068491"/>
                <a:gd name="connsiteY7" fmla="*/ 1067050 h 1927786"/>
                <a:gd name="connsiteX8" fmla="*/ 3494918 w 4068491"/>
                <a:gd name="connsiteY8" fmla="*/ 921909 h 1927786"/>
                <a:gd name="connsiteX9" fmla="*/ 4068491 w 4068491"/>
                <a:gd name="connsiteY9" fmla="*/ 547643 h 1927786"/>
                <a:gd name="connsiteX0" fmla="*/ 179256 w 4068491"/>
                <a:gd name="connsiteY0" fmla="*/ 55354 h 1927786"/>
                <a:gd name="connsiteX1" fmla="*/ 26278 w 4068491"/>
                <a:gd name="connsiteY1" fmla="*/ 19702 h 1927786"/>
                <a:gd name="connsiteX2" fmla="*/ 480184 w 4068491"/>
                <a:gd name="connsiteY2" fmla="*/ 422657 h 1927786"/>
                <a:gd name="connsiteX3" fmla="*/ 480198 w 4068491"/>
                <a:gd name="connsiteY3" fmla="*/ 1418372 h 1927786"/>
                <a:gd name="connsiteX4" fmla="*/ 923496 w 4068491"/>
                <a:gd name="connsiteY4" fmla="*/ 1926372 h 1927786"/>
                <a:gd name="connsiteX5" fmla="*/ 1751808 w 4068491"/>
                <a:gd name="connsiteY5" fmla="*/ 1564066 h 1927786"/>
                <a:gd name="connsiteX6" fmla="*/ 2460913 w 4068491"/>
                <a:gd name="connsiteY6" fmla="*/ 1377399 h 1927786"/>
                <a:gd name="connsiteX7" fmla="*/ 2739922 w 4068491"/>
                <a:gd name="connsiteY7" fmla="*/ 1067050 h 1927786"/>
                <a:gd name="connsiteX8" fmla="*/ 3494918 w 4068491"/>
                <a:gd name="connsiteY8" fmla="*/ 921909 h 1927786"/>
                <a:gd name="connsiteX9" fmla="*/ 4068491 w 4068491"/>
                <a:gd name="connsiteY9" fmla="*/ 547643 h 1927786"/>
                <a:gd name="connsiteX0" fmla="*/ 2717 w 4142021"/>
                <a:gd name="connsiteY0" fmla="*/ 0 h 2007473"/>
                <a:gd name="connsiteX1" fmla="*/ 99808 w 4142021"/>
                <a:gd name="connsiteY1" fmla="*/ 99389 h 2007473"/>
                <a:gd name="connsiteX2" fmla="*/ 553714 w 4142021"/>
                <a:gd name="connsiteY2" fmla="*/ 502344 h 2007473"/>
                <a:gd name="connsiteX3" fmla="*/ 553728 w 4142021"/>
                <a:gd name="connsiteY3" fmla="*/ 1498059 h 2007473"/>
                <a:gd name="connsiteX4" fmla="*/ 997026 w 4142021"/>
                <a:gd name="connsiteY4" fmla="*/ 2006059 h 2007473"/>
                <a:gd name="connsiteX5" fmla="*/ 1825338 w 4142021"/>
                <a:gd name="connsiteY5" fmla="*/ 1643753 h 2007473"/>
                <a:gd name="connsiteX6" fmla="*/ 2534443 w 4142021"/>
                <a:gd name="connsiteY6" fmla="*/ 1457086 h 2007473"/>
                <a:gd name="connsiteX7" fmla="*/ 2813452 w 4142021"/>
                <a:gd name="connsiteY7" fmla="*/ 1146737 h 2007473"/>
                <a:gd name="connsiteX8" fmla="*/ 3568448 w 4142021"/>
                <a:gd name="connsiteY8" fmla="*/ 1001596 h 2007473"/>
                <a:gd name="connsiteX9" fmla="*/ 4142021 w 4142021"/>
                <a:gd name="connsiteY9" fmla="*/ 627330 h 2007473"/>
                <a:gd name="connsiteX0" fmla="*/ 0 w 4042213"/>
                <a:gd name="connsiteY0" fmla="*/ 0 h 1908084"/>
                <a:gd name="connsiteX1" fmla="*/ 453906 w 4042213"/>
                <a:gd name="connsiteY1" fmla="*/ 402955 h 1908084"/>
                <a:gd name="connsiteX2" fmla="*/ 453920 w 4042213"/>
                <a:gd name="connsiteY2" fmla="*/ 1398670 h 1908084"/>
                <a:gd name="connsiteX3" fmla="*/ 897218 w 4042213"/>
                <a:gd name="connsiteY3" fmla="*/ 1906670 h 1908084"/>
                <a:gd name="connsiteX4" fmla="*/ 1725530 w 4042213"/>
                <a:gd name="connsiteY4" fmla="*/ 1544364 h 1908084"/>
                <a:gd name="connsiteX5" fmla="*/ 2434635 w 4042213"/>
                <a:gd name="connsiteY5" fmla="*/ 1357697 h 1908084"/>
                <a:gd name="connsiteX6" fmla="*/ 2713644 w 4042213"/>
                <a:gd name="connsiteY6" fmla="*/ 1047348 h 1908084"/>
                <a:gd name="connsiteX7" fmla="*/ 3468640 w 4042213"/>
                <a:gd name="connsiteY7" fmla="*/ 902207 h 1908084"/>
                <a:gd name="connsiteX8" fmla="*/ 4042213 w 4042213"/>
                <a:gd name="connsiteY8" fmla="*/ 527941 h 1908084"/>
                <a:gd name="connsiteX0" fmla="*/ 0 w 4167248"/>
                <a:gd name="connsiteY0" fmla="*/ 0 h 1886600"/>
                <a:gd name="connsiteX1" fmla="*/ 578941 w 4167248"/>
                <a:gd name="connsiteY1" fmla="*/ 381471 h 1886600"/>
                <a:gd name="connsiteX2" fmla="*/ 578955 w 4167248"/>
                <a:gd name="connsiteY2" fmla="*/ 1377186 h 1886600"/>
                <a:gd name="connsiteX3" fmla="*/ 1022253 w 4167248"/>
                <a:gd name="connsiteY3" fmla="*/ 1885186 h 1886600"/>
                <a:gd name="connsiteX4" fmla="*/ 1850565 w 4167248"/>
                <a:gd name="connsiteY4" fmla="*/ 1522880 h 1886600"/>
                <a:gd name="connsiteX5" fmla="*/ 2559670 w 4167248"/>
                <a:gd name="connsiteY5" fmla="*/ 1336213 h 1886600"/>
                <a:gd name="connsiteX6" fmla="*/ 2838679 w 4167248"/>
                <a:gd name="connsiteY6" fmla="*/ 1025864 h 1886600"/>
                <a:gd name="connsiteX7" fmla="*/ 3593675 w 4167248"/>
                <a:gd name="connsiteY7" fmla="*/ 880723 h 1886600"/>
                <a:gd name="connsiteX8" fmla="*/ 4167248 w 4167248"/>
                <a:gd name="connsiteY8" fmla="*/ 506457 h 1886600"/>
                <a:gd name="connsiteX0" fmla="*/ 0 w 4167248"/>
                <a:gd name="connsiteY0" fmla="*/ 0 h 1886600"/>
                <a:gd name="connsiteX1" fmla="*/ 578941 w 4167248"/>
                <a:gd name="connsiteY1" fmla="*/ 381471 h 1886600"/>
                <a:gd name="connsiteX2" fmla="*/ 578955 w 4167248"/>
                <a:gd name="connsiteY2" fmla="*/ 1377186 h 1886600"/>
                <a:gd name="connsiteX3" fmla="*/ 1022253 w 4167248"/>
                <a:gd name="connsiteY3" fmla="*/ 1885186 h 1886600"/>
                <a:gd name="connsiteX4" fmla="*/ 1850565 w 4167248"/>
                <a:gd name="connsiteY4" fmla="*/ 1522880 h 1886600"/>
                <a:gd name="connsiteX5" fmla="*/ 2559670 w 4167248"/>
                <a:gd name="connsiteY5" fmla="*/ 1336213 h 1886600"/>
                <a:gd name="connsiteX6" fmla="*/ 2838679 w 4167248"/>
                <a:gd name="connsiteY6" fmla="*/ 1025864 h 1886600"/>
                <a:gd name="connsiteX7" fmla="*/ 3593675 w 4167248"/>
                <a:gd name="connsiteY7" fmla="*/ 880723 h 1886600"/>
                <a:gd name="connsiteX8" fmla="*/ 4167248 w 4167248"/>
                <a:gd name="connsiteY8" fmla="*/ 506457 h 1886600"/>
                <a:gd name="connsiteX0" fmla="*/ 0 w 4202972"/>
                <a:gd name="connsiteY0" fmla="*/ 0 h 1871254"/>
                <a:gd name="connsiteX1" fmla="*/ 614665 w 4202972"/>
                <a:gd name="connsiteY1" fmla="*/ 366125 h 1871254"/>
                <a:gd name="connsiteX2" fmla="*/ 614679 w 4202972"/>
                <a:gd name="connsiteY2" fmla="*/ 1361840 h 1871254"/>
                <a:gd name="connsiteX3" fmla="*/ 1057977 w 4202972"/>
                <a:gd name="connsiteY3" fmla="*/ 1869840 h 1871254"/>
                <a:gd name="connsiteX4" fmla="*/ 1886289 w 4202972"/>
                <a:gd name="connsiteY4" fmla="*/ 1507534 h 1871254"/>
                <a:gd name="connsiteX5" fmla="*/ 2595394 w 4202972"/>
                <a:gd name="connsiteY5" fmla="*/ 1320867 h 1871254"/>
                <a:gd name="connsiteX6" fmla="*/ 2874403 w 4202972"/>
                <a:gd name="connsiteY6" fmla="*/ 1010518 h 1871254"/>
                <a:gd name="connsiteX7" fmla="*/ 3629399 w 4202972"/>
                <a:gd name="connsiteY7" fmla="*/ 865377 h 1871254"/>
                <a:gd name="connsiteX8" fmla="*/ 4202972 w 4202972"/>
                <a:gd name="connsiteY8" fmla="*/ 491111 h 1871254"/>
                <a:gd name="connsiteX0" fmla="*/ 0 w 4202972"/>
                <a:gd name="connsiteY0" fmla="*/ 0 h 1871254"/>
                <a:gd name="connsiteX1" fmla="*/ 614665 w 4202972"/>
                <a:gd name="connsiteY1" fmla="*/ 366125 h 1871254"/>
                <a:gd name="connsiteX2" fmla="*/ 614679 w 4202972"/>
                <a:gd name="connsiteY2" fmla="*/ 1361840 h 1871254"/>
                <a:gd name="connsiteX3" fmla="*/ 1057977 w 4202972"/>
                <a:gd name="connsiteY3" fmla="*/ 1869840 h 1871254"/>
                <a:gd name="connsiteX4" fmla="*/ 1886289 w 4202972"/>
                <a:gd name="connsiteY4" fmla="*/ 1507534 h 1871254"/>
                <a:gd name="connsiteX5" fmla="*/ 2595394 w 4202972"/>
                <a:gd name="connsiteY5" fmla="*/ 1320867 h 1871254"/>
                <a:gd name="connsiteX6" fmla="*/ 2874403 w 4202972"/>
                <a:gd name="connsiteY6" fmla="*/ 1010518 h 1871254"/>
                <a:gd name="connsiteX7" fmla="*/ 3629399 w 4202972"/>
                <a:gd name="connsiteY7" fmla="*/ 865377 h 1871254"/>
                <a:gd name="connsiteX8" fmla="*/ 4202972 w 4202972"/>
                <a:gd name="connsiteY8" fmla="*/ 491111 h 1871254"/>
                <a:gd name="connsiteX0" fmla="*/ 0 w 4220834"/>
                <a:gd name="connsiteY0" fmla="*/ 0 h 1862047"/>
                <a:gd name="connsiteX1" fmla="*/ 632527 w 4220834"/>
                <a:gd name="connsiteY1" fmla="*/ 356918 h 1862047"/>
                <a:gd name="connsiteX2" fmla="*/ 632541 w 4220834"/>
                <a:gd name="connsiteY2" fmla="*/ 1352633 h 1862047"/>
                <a:gd name="connsiteX3" fmla="*/ 1075839 w 4220834"/>
                <a:gd name="connsiteY3" fmla="*/ 1860633 h 1862047"/>
                <a:gd name="connsiteX4" fmla="*/ 1904151 w 4220834"/>
                <a:gd name="connsiteY4" fmla="*/ 1498327 h 1862047"/>
                <a:gd name="connsiteX5" fmla="*/ 2613256 w 4220834"/>
                <a:gd name="connsiteY5" fmla="*/ 1311660 h 1862047"/>
                <a:gd name="connsiteX6" fmla="*/ 2892265 w 4220834"/>
                <a:gd name="connsiteY6" fmla="*/ 1001311 h 1862047"/>
                <a:gd name="connsiteX7" fmla="*/ 3647261 w 4220834"/>
                <a:gd name="connsiteY7" fmla="*/ 856170 h 1862047"/>
                <a:gd name="connsiteX8" fmla="*/ 4220834 w 4220834"/>
                <a:gd name="connsiteY8" fmla="*/ 481904 h 1862047"/>
                <a:gd name="connsiteX0" fmla="*/ 0 w 4256558"/>
                <a:gd name="connsiteY0" fmla="*/ 0 h 1865116"/>
                <a:gd name="connsiteX1" fmla="*/ 668251 w 4256558"/>
                <a:gd name="connsiteY1" fmla="*/ 359987 h 1865116"/>
                <a:gd name="connsiteX2" fmla="*/ 668265 w 4256558"/>
                <a:gd name="connsiteY2" fmla="*/ 1355702 h 1865116"/>
                <a:gd name="connsiteX3" fmla="*/ 1111563 w 4256558"/>
                <a:gd name="connsiteY3" fmla="*/ 1863702 h 1865116"/>
                <a:gd name="connsiteX4" fmla="*/ 1939875 w 4256558"/>
                <a:gd name="connsiteY4" fmla="*/ 1501396 h 1865116"/>
                <a:gd name="connsiteX5" fmla="*/ 2648980 w 4256558"/>
                <a:gd name="connsiteY5" fmla="*/ 1314729 h 1865116"/>
                <a:gd name="connsiteX6" fmla="*/ 2927989 w 4256558"/>
                <a:gd name="connsiteY6" fmla="*/ 1004380 h 1865116"/>
                <a:gd name="connsiteX7" fmla="*/ 3682985 w 4256558"/>
                <a:gd name="connsiteY7" fmla="*/ 859239 h 1865116"/>
                <a:gd name="connsiteX8" fmla="*/ 4256558 w 4256558"/>
                <a:gd name="connsiteY8" fmla="*/ 484973 h 1865116"/>
                <a:gd name="connsiteX0" fmla="*/ 0 w 4256558"/>
                <a:gd name="connsiteY0" fmla="*/ 0 h 1862047"/>
                <a:gd name="connsiteX1" fmla="*/ 668251 w 4256558"/>
                <a:gd name="connsiteY1" fmla="*/ 356918 h 1862047"/>
                <a:gd name="connsiteX2" fmla="*/ 668265 w 4256558"/>
                <a:gd name="connsiteY2" fmla="*/ 1352633 h 1862047"/>
                <a:gd name="connsiteX3" fmla="*/ 1111563 w 4256558"/>
                <a:gd name="connsiteY3" fmla="*/ 1860633 h 1862047"/>
                <a:gd name="connsiteX4" fmla="*/ 1939875 w 4256558"/>
                <a:gd name="connsiteY4" fmla="*/ 1498327 h 1862047"/>
                <a:gd name="connsiteX5" fmla="*/ 2648980 w 4256558"/>
                <a:gd name="connsiteY5" fmla="*/ 1311660 h 1862047"/>
                <a:gd name="connsiteX6" fmla="*/ 2927989 w 4256558"/>
                <a:gd name="connsiteY6" fmla="*/ 1001311 h 1862047"/>
                <a:gd name="connsiteX7" fmla="*/ 3682985 w 4256558"/>
                <a:gd name="connsiteY7" fmla="*/ 856170 h 1862047"/>
                <a:gd name="connsiteX8" fmla="*/ 4256558 w 4256558"/>
                <a:gd name="connsiteY8" fmla="*/ 481904 h 1862047"/>
                <a:gd name="connsiteX0" fmla="*/ 0 w 4274420"/>
                <a:gd name="connsiteY0" fmla="*/ 0 h 1871254"/>
                <a:gd name="connsiteX1" fmla="*/ 686113 w 4274420"/>
                <a:gd name="connsiteY1" fmla="*/ 366125 h 1871254"/>
                <a:gd name="connsiteX2" fmla="*/ 686127 w 4274420"/>
                <a:gd name="connsiteY2" fmla="*/ 1361840 h 1871254"/>
                <a:gd name="connsiteX3" fmla="*/ 1129425 w 4274420"/>
                <a:gd name="connsiteY3" fmla="*/ 1869840 h 1871254"/>
                <a:gd name="connsiteX4" fmla="*/ 1957737 w 4274420"/>
                <a:gd name="connsiteY4" fmla="*/ 1507534 h 1871254"/>
                <a:gd name="connsiteX5" fmla="*/ 2666842 w 4274420"/>
                <a:gd name="connsiteY5" fmla="*/ 1320867 h 1871254"/>
                <a:gd name="connsiteX6" fmla="*/ 2945851 w 4274420"/>
                <a:gd name="connsiteY6" fmla="*/ 1010518 h 1871254"/>
                <a:gd name="connsiteX7" fmla="*/ 3700847 w 4274420"/>
                <a:gd name="connsiteY7" fmla="*/ 865377 h 1871254"/>
                <a:gd name="connsiteX8" fmla="*/ 4274420 w 4274420"/>
                <a:gd name="connsiteY8" fmla="*/ 491111 h 1871254"/>
                <a:gd name="connsiteX0" fmla="*/ 0 w 4274420"/>
                <a:gd name="connsiteY0" fmla="*/ 0 h 1871254"/>
                <a:gd name="connsiteX1" fmla="*/ 686113 w 4274420"/>
                <a:gd name="connsiteY1" fmla="*/ 366125 h 1871254"/>
                <a:gd name="connsiteX2" fmla="*/ 686127 w 4274420"/>
                <a:gd name="connsiteY2" fmla="*/ 1361840 h 1871254"/>
                <a:gd name="connsiteX3" fmla="*/ 1129425 w 4274420"/>
                <a:gd name="connsiteY3" fmla="*/ 1869840 h 1871254"/>
                <a:gd name="connsiteX4" fmla="*/ 1957737 w 4274420"/>
                <a:gd name="connsiteY4" fmla="*/ 1507534 h 1871254"/>
                <a:gd name="connsiteX5" fmla="*/ 2666842 w 4274420"/>
                <a:gd name="connsiteY5" fmla="*/ 1320867 h 1871254"/>
                <a:gd name="connsiteX6" fmla="*/ 2945851 w 4274420"/>
                <a:gd name="connsiteY6" fmla="*/ 1010518 h 1871254"/>
                <a:gd name="connsiteX7" fmla="*/ 3700847 w 4274420"/>
                <a:gd name="connsiteY7" fmla="*/ 865377 h 1871254"/>
                <a:gd name="connsiteX8" fmla="*/ 4274420 w 4274420"/>
                <a:gd name="connsiteY8" fmla="*/ 491111 h 1871254"/>
                <a:gd name="connsiteX0" fmla="*/ 0 w 4256558"/>
                <a:gd name="connsiteY0" fmla="*/ 0 h 1871254"/>
                <a:gd name="connsiteX1" fmla="*/ 686113 w 4256558"/>
                <a:gd name="connsiteY1" fmla="*/ 366125 h 1871254"/>
                <a:gd name="connsiteX2" fmla="*/ 686127 w 4256558"/>
                <a:gd name="connsiteY2" fmla="*/ 1361840 h 1871254"/>
                <a:gd name="connsiteX3" fmla="*/ 1129425 w 4256558"/>
                <a:gd name="connsiteY3" fmla="*/ 1869840 h 1871254"/>
                <a:gd name="connsiteX4" fmla="*/ 1957737 w 4256558"/>
                <a:gd name="connsiteY4" fmla="*/ 1507534 h 1871254"/>
                <a:gd name="connsiteX5" fmla="*/ 2666842 w 4256558"/>
                <a:gd name="connsiteY5" fmla="*/ 1320867 h 1871254"/>
                <a:gd name="connsiteX6" fmla="*/ 2945851 w 4256558"/>
                <a:gd name="connsiteY6" fmla="*/ 1010518 h 1871254"/>
                <a:gd name="connsiteX7" fmla="*/ 3700847 w 4256558"/>
                <a:gd name="connsiteY7" fmla="*/ 865377 h 1871254"/>
                <a:gd name="connsiteX8" fmla="*/ 4256558 w 4256558"/>
                <a:gd name="connsiteY8" fmla="*/ 484973 h 1871254"/>
                <a:gd name="connsiteX0" fmla="*/ 0 w 4256558"/>
                <a:gd name="connsiteY0" fmla="*/ 0 h 1871254"/>
                <a:gd name="connsiteX1" fmla="*/ 686113 w 4256558"/>
                <a:gd name="connsiteY1" fmla="*/ 366125 h 1871254"/>
                <a:gd name="connsiteX2" fmla="*/ 686127 w 4256558"/>
                <a:gd name="connsiteY2" fmla="*/ 1361840 h 1871254"/>
                <a:gd name="connsiteX3" fmla="*/ 1129425 w 4256558"/>
                <a:gd name="connsiteY3" fmla="*/ 1869840 h 1871254"/>
                <a:gd name="connsiteX4" fmla="*/ 1957737 w 4256558"/>
                <a:gd name="connsiteY4" fmla="*/ 1507534 h 1871254"/>
                <a:gd name="connsiteX5" fmla="*/ 2666842 w 4256558"/>
                <a:gd name="connsiteY5" fmla="*/ 1320867 h 1871254"/>
                <a:gd name="connsiteX6" fmla="*/ 2945851 w 4256558"/>
                <a:gd name="connsiteY6" fmla="*/ 1010518 h 1871254"/>
                <a:gd name="connsiteX7" fmla="*/ 3700847 w 4256558"/>
                <a:gd name="connsiteY7" fmla="*/ 865377 h 1871254"/>
                <a:gd name="connsiteX8" fmla="*/ 4256558 w 4256558"/>
                <a:gd name="connsiteY8" fmla="*/ 481904 h 1871254"/>
                <a:gd name="connsiteX0" fmla="*/ 0 w 4256558"/>
                <a:gd name="connsiteY0" fmla="*/ 0 h 1871254"/>
                <a:gd name="connsiteX1" fmla="*/ 686113 w 4256558"/>
                <a:gd name="connsiteY1" fmla="*/ 366125 h 1871254"/>
                <a:gd name="connsiteX2" fmla="*/ 686127 w 4256558"/>
                <a:gd name="connsiteY2" fmla="*/ 1361840 h 1871254"/>
                <a:gd name="connsiteX3" fmla="*/ 1129425 w 4256558"/>
                <a:gd name="connsiteY3" fmla="*/ 1869840 h 1871254"/>
                <a:gd name="connsiteX4" fmla="*/ 1957737 w 4256558"/>
                <a:gd name="connsiteY4" fmla="*/ 1507534 h 1871254"/>
                <a:gd name="connsiteX5" fmla="*/ 2666842 w 4256558"/>
                <a:gd name="connsiteY5" fmla="*/ 1320867 h 1871254"/>
                <a:gd name="connsiteX6" fmla="*/ 2945851 w 4256558"/>
                <a:gd name="connsiteY6" fmla="*/ 1010518 h 1871254"/>
                <a:gd name="connsiteX7" fmla="*/ 3700847 w 4256558"/>
                <a:gd name="connsiteY7" fmla="*/ 865377 h 1871254"/>
                <a:gd name="connsiteX8" fmla="*/ 4256558 w 4256558"/>
                <a:gd name="connsiteY8" fmla="*/ 481904 h 1871254"/>
                <a:gd name="connsiteX0" fmla="*/ 0 w 4256558"/>
                <a:gd name="connsiteY0" fmla="*/ 0 h 1871254"/>
                <a:gd name="connsiteX1" fmla="*/ 686113 w 4256558"/>
                <a:gd name="connsiteY1" fmla="*/ 366125 h 1871254"/>
                <a:gd name="connsiteX2" fmla="*/ 686127 w 4256558"/>
                <a:gd name="connsiteY2" fmla="*/ 1361840 h 1871254"/>
                <a:gd name="connsiteX3" fmla="*/ 1129425 w 4256558"/>
                <a:gd name="connsiteY3" fmla="*/ 1869840 h 1871254"/>
                <a:gd name="connsiteX4" fmla="*/ 1957737 w 4256558"/>
                <a:gd name="connsiteY4" fmla="*/ 1507534 h 1871254"/>
                <a:gd name="connsiteX5" fmla="*/ 2666842 w 4256558"/>
                <a:gd name="connsiteY5" fmla="*/ 1320867 h 1871254"/>
                <a:gd name="connsiteX6" fmla="*/ 2945851 w 4256558"/>
                <a:gd name="connsiteY6" fmla="*/ 1010518 h 1871254"/>
                <a:gd name="connsiteX7" fmla="*/ 3700847 w 4256558"/>
                <a:gd name="connsiteY7" fmla="*/ 865377 h 1871254"/>
                <a:gd name="connsiteX8" fmla="*/ 4256558 w 4256558"/>
                <a:gd name="connsiteY8" fmla="*/ 491111 h 1871254"/>
                <a:gd name="connsiteX0" fmla="*/ 0 w 4256558"/>
                <a:gd name="connsiteY0" fmla="*/ 0 h 1871254"/>
                <a:gd name="connsiteX1" fmla="*/ 686113 w 4256558"/>
                <a:gd name="connsiteY1" fmla="*/ 366125 h 1871254"/>
                <a:gd name="connsiteX2" fmla="*/ 686127 w 4256558"/>
                <a:gd name="connsiteY2" fmla="*/ 1361840 h 1871254"/>
                <a:gd name="connsiteX3" fmla="*/ 1129425 w 4256558"/>
                <a:gd name="connsiteY3" fmla="*/ 1869840 h 1871254"/>
                <a:gd name="connsiteX4" fmla="*/ 1957737 w 4256558"/>
                <a:gd name="connsiteY4" fmla="*/ 1507534 h 1871254"/>
                <a:gd name="connsiteX5" fmla="*/ 2666842 w 4256558"/>
                <a:gd name="connsiteY5" fmla="*/ 1320867 h 1871254"/>
                <a:gd name="connsiteX6" fmla="*/ 2945851 w 4256558"/>
                <a:gd name="connsiteY6" fmla="*/ 1010518 h 1871254"/>
                <a:gd name="connsiteX7" fmla="*/ 3700847 w 4256558"/>
                <a:gd name="connsiteY7" fmla="*/ 865377 h 1871254"/>
                <a:gd name="connsiteX8" fmla="*/ 4256558 w 4256558"/>
                <a:gd name="connsiteY8" fmla="*/ 491111 h 187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6558" h="1871254">
                  <a:moveTo>
                    <a:pt x="0" y="0"/>
                  </a:moveTo>
                  <a:cubicBezTo>
                    <a:pt x="410547" y="10125"/>
                    <a:pt x="610460" y="147095"/>
                    <a:pt x="686113" y="366125"/>
                  </a:cubicBezTo>
                  <a:cubicBezTo>
                    <a:pt x="761766" y="585155"/>
                    <a:pt x="612242" y="1111221"/>
                    <a:pt x="686127" y="1361840"/>
                  </a:cubicBezTo>
                  <a:cubicBezTo>
                    <a:pt x="760012" y="1612459"/>
                    <a:pt x="917490" y="1845558"/>
                    <a:pt x="1129425" y="1869840"/>
                  </a:cubicBezTo>
                  <a:cubicBezTo>
                    <a:pt x="1341360" y="1894122"/>
                    <a:pt x="1701501" y="1599030"/>
                    <a:pt x="1957737" y="1507534"/>
                  </a:cubicBezTo>
                  <a:cubicBezTo>
                    <a:pt x="2213973" y="1416039"/>
                    <a:pt x="2502156" y="1403703"/>
                    <a:pt x="2666842" y="1320867"/>
                  </a:cubicBezTo>
                  <a:cubicBezTo>
                    <a:pt x="2831528" y="1238031"/>
                    <a:pt x="2844964" y="1067336"/>
                    <a:pt x="2945851" y="1010518"/>
                  </a:cubicBezTo>
                  <a:cubicBezTo>
                    <a:pt x="3046738" y="953700"/>
                    <a:pt x="3487357" y="964222"/>
                    <a:pt x="3700847" y="865377"/>
                  </a:cubicBezTo>
                  <a:cubicBezTo>
                    <a:pt x="3924367" y="750230"/>
                    <a:pt x="4086623" y="609327"/>
                    <a:pt x="4256558" y="49111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30053"/>
                </a:solidFill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1BC3107-B767-834C-85C7-BE476DD462CA}"/>
                </a:ext>
              </a:extLst>
            </p:cNvPr>
            <p:cNvSpPr/>
            <p:nvPr/>
          </p:nvSpPr>
          <p:spPr>
            <a:xfrm rot="275885">
              <a:off x="4972879" y="1422254"/>
              <a:ext cx="3047168" cy="3082876"/>
            </a:xfrm>
            <a:custGeom>
              <a:avLst/>
              <a:gdLst>
                <a:gd name="connsiteX0" fmla="*/ 0 w 1904427"/>
                <a:gd name="connsiteY0" fmla="*/ 358597 h 684344"/>
                <a:gd name="connsiteX1" fmla="*/ 103128 w 1904427"/>
                <a:gd name="connsiteY1" fmla="*/ 83589 h 684344"/>
                <a:gd name="connsiteX2" fmla="*/ 185630 w 1904427"/>
                <a:gd name="connsiteY2" fmla="*/ 578603 h 684344"/>
                <a:gd name="connsiteX3" fmla="*/ 275007 w 1904427"/>
                <a:gd name="connsiteY3" fmla="*/ 186717 h 684344"/>
                <a:gd name="connsiteX4" fmla="*/ 364385 w 1904427"/>
                <a:gd name="connsiteY4" fmla="*/ 647355 h 684344"/>
                <a:gd name="connsiteX5" fmla="*/ 446887 w 1904427"/>
                <a:gd name="connsiteY5" fmla="*/ 69839 h 684344"/>
                <a:gd name="connsiteX6" fmla="*/ 529389 w 1904427"/>
                <a:gd name="connsiteY6" fmla="*/ 523602 h 684344"/>
                <a:gd name="connsiteX7" fmla="*/ 591266 w 1904427"/>
                <a:gd name="connsiteY7" fmla="*/ 186717 h 684344"/>
                <a:gd name="connsiteX8" fmla="*/ 701269 w 1904427"/>
                <a:gd name="connsiteY8" fmla="*/ 667980 h 684344"/>
                <a:gd name="connsiteX9" fmla="*/ 763146 w 1904427"/>
                <a:gd name="connsiteY9" fmla="*/ 83589 h 684344"/>
                <a:gd name="connsiteX10" fmla="*/ 852523 w 1904427"/>
                <a:gd name="connsiteY10" fmla="*/ 578603 h 684344"/>
                <a:gd name="connsiteX11" fmla="*/ 921275 w 1904427"/>
                <a:gd name="connsiteY11" fmla="*/ 221093 h 684344"/>
                <a:gd name="connsiteX12" fmla="*/ 996902 w 1904427"/>
                <a:gd name="connsiteY12" fmla="*/ 509851 h 684344"/>
                <a:gd name="connsiteX13" fmla="*/ 1079404 w 1904427"/>
                <a:gd name="connsiteY13" fmla="*/ 282970 h 684344"/>
                <a:gd name="connsiteX14" fmla="*/ 1148156 w 1904427"/>
                <a:gd name="connsiteY14" fmla="*/ 681731 h 684344"/>
                <a:gd name="connsiteX15" fmla="*/ 1216908 w 1904427"/>
                <a:gd name="connsiteY15" fmla="*/ 49214 h 684344"/>
                <a:gd name="connsiteX16" fmla="*/ 1285660 w 1904427"/>
                <a:gd name="connsiteY16" fmla="*/ 585478 h 684344"/>
                <a:gd name="connsiteX17" fmla="*/ 1368162 w 1904427"/>
                <a:gd name="connsiteY17" fmla="*/ 241719 h 684344"/>
                <a:gd name="connsiteX18" fmla="*/ 1436914 w 1904427"/>
                <a:gd name="connsiteY18" fmla="*/ 516726 h 684344"/>
                <a:gd name="connsiteX19" fmla="*/ 1574418 w 1904427"/>
                <a:gd name="connsiteY19" fmla="*/ 1087 h 684344"/>
                <a:gd name="connsiteX20" fmla="*/ 1670670 w 1904427"/>
                <a:gd name="connsiteY20" fmla="*/ 681731 h 684344"/>
                <a:gd name="connsiteX21" fmla="*/ 1746297 w 1904427"/>
                <a:gd name="connsiteY21" fmla="*/ 172967 h 684344"/>
                <a:gd name="connsiteX22" fmla="*/ 1815049 w 1904427"/>
                <a:gd name="connsiteY22" fmla="*/ 592353 h 684344"/>
                <a:gd name="connsiteX23" fmla="*/ 1904427 w 1904427"/>
                <a:gd name="connsiteY23" fmla="*/ 379223 h 684344"/>
                <a:gd name="connsiteX0" fmla="*/ 0 w 1815623"/>
                <a:gd name="connsiteY0" fmla="*/ 358597 h 684344"/>
                <a:gd name="connsiteX1" fmla="*/ 103128 w 1815623"/>
                <a:gd name="connsiteY1" fmla="*/ 83589 h 684344"/>
                <a:gd name="connsiteX2" fmla="*/ 185630 w 1815623"/>
                <a:gd name="connsiteY2" fmla="*/ 578603 h 684344"/>
                <a:gd name="connsiteX3" fmla="*/ 275007 w 1815623"/>
                <a:gd name="connsiteY3" fmla="*/ 186717 h 684344"/>
                <a:gd name="connsiteX4" fmla="*/ 364385 w 1815623"/>
                <a:gd name="connsiteY4" fmla="*/ 647355 h 684344"/>
                <a:gd name="connsiteX5" fmla="*/ 446887 w 1815623"/>
                <a:gd name="connsiteY5" fmla="*/ 69839 h 684344"/>
                <a:gd name="connsiteX6" fmla="*/ 529389 w 1815623"/>
                <a:gd name="connsiteY6" fmla="*/ 523602 h 684344"/>
                <a:gd name="connsiteX7" fmla="*/ 591266 w 1815623"/>
                <a:gd name="connsiteY7" fmla="*/ 186717 h 684344"/>
                <a:gd name="connsiteX8" fmla="*/ 701269 w 1815623"/>
                <a:gd name="connsiteY8" fmla="*/ 667980 h 684344"/>
                <a:gd name="connsiteX9" fmla="*/ 763146 w 1815623"/>
                <a:gd name="connsiteY9" fmla="*/ 83589 h 684344"/>
                <a:gd name="connsiteX10" fmla="*/ 852523 w 1815623"/>
                <a:gd name="connsiteY10" fmla="*/ 578603 h 684344"/>
                <a:gd name="connsiteX11" fmla="*/ 921275 w 1815623"/>
                <a:gd name="connsiteY11" fmla="*/ 221093 h 684344"/>
                <a:gd name="connsiteX12" fmla="*/ 996902 w 1815623"/>
                <a:gd name="connsiteY12" fmla="*/ 509851 h 684344"/>
                <a:gd name="connsiteX13" fmla="*/ 1079404 w 1815623"/>
                <a:gd name="connsiteY13" fmla="*/ 282970 h 684344"/>
                <a:gd name="connsiteX14" fmla="*/ 1148156 w 1815623"/>
                <a:gd name="connsiteY14" fmla="*/ 681731 h 684344"/>
                <a:gd name="connsiteX15" fmla="*/ 1216908 w 1815623"/>
                <a:gd name="connsiteY15" fmla="*/ 49214 h 684344"/>
                <a:gd name="connsiteX16" fmla="*/ 1285660 w 1815623"/>
                <a:gd name="connsiteY16" fmla="*/ 585478 h 684344"/>
                <a:gd name="connsiteX17" fmla="*/ 1368162 w 1815623"/>
                <a:gd name="connsiteY17" fmla="*/ 241719 h 684344"/>
                <a:gd name="connsiteX18" fmla="*/ 1436914 w 1815623"/>
                <a:gd name="connsiteY18" fmla="*/ 516726 h 684344"/>
                <a:gd name="connsiteX19" fmla="*/ 1574418 w 1815623"/>
                <a:gd name="connsiteY19" fmla="*/ 1087 h 684344"/>
                <a:gd name="connsiteX20" fmla="*/ 1670670 w 1815623"/>
                <a:gd name="connsiteY20" fmla="*/ 681731 h 684344"/>
                <a:gd name="connsiteX21" fmla="*/ 1746297 w 1815623"/>
                <a:gd name="connsiteY21" fmla="*/ 172967 h 684344"/>
                <a:gd name="connsiteX22" fmla="*/ 1815049 w 1815623"/>
                <a:gd name="connsiteY22" fmla="*/ 592353 h 684344"/>
                <a:gd name="connsiteX23" fmla="*/ 984029 w 1815623"/>
                <a:gd name="connsiteY23" fmla="*/ 550714 h 684344"/>
                <a:gd name="connsiteX0" fmla="*/ 0 w 1815049"/>
                <a:gd name="connsiteY0" fmla="*/ 358597 h 684344"/>
                <a:gd name="connsiteX1" fmla="*/ 103128 w 1815049"/>
                <a:gd name="connsiteY1" fmla="*/ 83589 h 684344"/>
                <a:gd name="connsiteX2" fmla="*/ 185630 w 1815049"/>
                <a:gd name="connsiteY2" fmla="*/ 578603 h 684344"/>
                <a:gd name="connsiteX3" fmla="*/ 275007 w 1815049"/>
                <a:gd name="connsiteY3" fmla="*/ 186717 h 684344"/>
                <a:gd name="connsiteX4" fmla="*/ 364385 w 1815049"/>
                <a:gd name="connsiteY4" fmla="*/ 647355 h 684344"/>
                <a:gd name="connsiteX5" fmla="*/ 446887 w 1815049"/>
                <a:gd name="connsiteY5" fmla="*/ 69839 h 684344"/>
                <a:gd name="connsiteX6" fmla="*/ 529389 w 1815049"/>
                <a:gd name="connsiteY6" fmla="*/ 523602 h 684344"/>
                <a:gd name="connsiteX7" fmla="*/ 591266 w 1815049"/>
                <a:gd name="connsiteY7" fmla="*/ 186717 h 684344"/>
                <a:gd name="connsiteX8" fmla="*/ 701269 w 1815049"/>
                <a:gd name="connsiteY8" fmla="*/ 667980 h 684344"/>
                <a:gd name="connsiteX9" fmla="*/ 763146 w 1815049"/>
                <a:gd name="connsiteY9" fmla="*/ 83589 h 684344"/>
                <a:gd name="connsiteX10" fmla="*/ 852523 w 1815049"/>
                <a:gd name="connsiteY10" fmla="*/ 578603 h 684344"/>
                <a:gd name="connsiteX11" fmla="*/ 921275 w 1815049"/>
                <a:gd name="connsiteY11" fmla="*/ 221093 h 684344"/>
                <a:gd name="connsiteX12" fmla="*/ 996902 w 1815049"/>
                <a:gd name="connsiteY12" fmla="*/ 509851 h 684344"/>
                <a:gd name="connsiteX13" fmla="*/ 1079404 w 1815049"/>
                <a:gd name="connsiteY13" fmla="*/ 282970 h 684344"/>
                <a:gd name="connsiteX14" fmla="*/ 1148156 w 1815049"/>
                <a:gd name="connsiteY14" fmla="*/ 681731 h 684344"/>
                <a:gd name="connsiteX15" fmla="*/ 1216908 w 1815049"/>
                <a:gd name="connsiteY15" fmla="*/ 49214 h 684344"/>
                <a:gd name="connsiteX16" fmla="*/ 1285660 w 1815049"/>
                <a:gd name="connsiteY16" fmla="*/ 585478 h 684344"/>
                <a:gd name="connsiteX17" fmla="*/ 1368162 w 1815049"/>
                <a:gd name="connsiteY17" fmla="*/ 241719 h 684344"/>
                <a:gd name="connsiteX18" fmla="*/ 1436914 w 1815049"/>
                <a:gd name="connsiteY18" fmla="*/ 516726 h 684344"/>
                <a:gd name="connsiteX19" fmla="*/ 1574418 w 1815049"/>
                <a:gd name="connsiteY19" fmla="*/ 1087 h 684344"/>
                <a:gd name="connsiteX20" fmla="*/ 1670670 w 1815049"/>
                <a:gd name="connsiteY20" fmla="*/ 681731 h 684344"/>
                <a:gd name="connsiteX21" fmla="*/ 1746297 w 1815049"/>
                <a:gd name="connsiteY21" fmla="*/ 172967 h 684344"/>
                <a:gd name="connsiteX22" fmla="*/ 1815049 w 1815049"/>
                <a:gd name="connsiteY22" fmla="*/ 592353 h 684344"/>
                <a:gd name="connsiteX0" fmla="*/ 0 w 1746297"/>
                <a:gd name="connsiteY0" fmla="*/ 358597 h 684344"/>
                <a:gd name="connsiteX1" fmla="*/ 103128 w 1746297"/>
                <a:gd name="connsiteY1" fmla="*/ 83589 h 684344"/>
                <a:gd name="connsiteX2" fmla="*/ 185630 w 1746297"/>
                <a:gd name="connsiteY2" fmla="*/ 578603 h 684344"/>
                <a:gd name="connsiteX3" fmla="*/ 275007 w 1746297"/>
                <a:gd name="connsiteY3" fmla="*/ 186717 h 684344"/>
                <a:gd name="connsiteX4" fmla="*/ 364385 w 1746297"/>
                <a:gd name="connsiteY4" fmla="*/ 647355 h 684344"/>
                <a:gd name="connsiteX5" fmla="*/ 446887 w 1746297"/>
                <a:gd name="connsiteY5" fmla="*/ 69839 h 684344"/>
                <a:gd name="connsiteX6" fmla="*/ 529389 w 1746297"/>
                <a:gd name="connsiteY6" fmla="*/ 523602 h 684344"/>
                <a:gd name="connsiteX7" fmla="*/ 591266 w 1746297"/>
                <a:gd name="connsiteY7" fmla="*/ 186717 h 684344"/>
                <a:gd name="connsiteX8" fmla="*/ 701269 w 1746297"/>
                <a:gd name="connsiteY8" fmla="*/ 667980 h 684344"/>
                <a:gd name="connsiteX9" fmla="*/ 763146 w 1746297"/>
                <a:gd name="connsiteY9" fmla="*/ 83589 h 684344"/>
                <a:gd name="connsiteX10" fmla="*/ 852523 w 1746297"/>
                <a:gd name="connsiteY10" fmla="*/ 578603 h 684344"/>
                <a:gd name="connsiteX11" fmla="*/ 921275 w 1746297"/>
                <a:gd name="connsiteY11" fmla="*/ 221093 h 684344"/>
                <a:gd name="connsiteX12" fmla="*/ 996902 w 1746297"/>
                <a:gd name="connsiteY12" fmla="*/ 509851 h 684344"/>
                <a:gd name="connsiteX13" fmla="*/ 1079404 w 1746297"/>
                <a:gd name="connsiteY13" fmla="*/ 282970 h 684344"/>
                <a:gd name="connsiteX14" fmla="*/ 1148156 w 1746297"/>
                <a:gd name="connsiteY14" fmla="*/ 681731 h 684344"/>
                <a:gd name="connsiteX15" fmla="*/ 1216908 w 1746297"/>
                <a:gd name="connsiteY15" fmla="*/ 49214 h 684344"/>
                <a:gd name="connsiteX16" fmla="*/ 1285660 w 1746297"/>
                <a:gd name="connsiteY16" fmla="*/ 585478 h 684344"/>
                <a:gd name="connsiteX17" fmla="*/ 1368162 w 1746297"/>
                <a:gd name="connsiteY17" fmla="*/ 241719 h 684344"/>
                <a:gd name="connsiteX18" fmla="*/ 1436914 w 1746297"/>
                <a:gd name="connsiteY18" fmla="*/ 516726 h 684344"/>
                <a:gd name="connsiteX19" fmla="*/ 1574418 w 1746297"/>
                <a:gd name="connsiteY19" fmla="*/ 1087 h 684344"/>
                <a:gd name="connsiteX20" fmla="*/ 1670670 w 1746297"/>
                <a:gd name="connsiteY20" fmla="*/ 681731 h 684344"/>
                <a:gd name="connsiteX21" fmla="*/ 1746297 w 1746297"/>
                <a:gd name="connsiteY21" fmla="*/ 172967 h 684344"/>
                <a:gd name="connsiteX0" fmla="*/ 0 w 1670670"/>
                <a:gd name="connsiteY0" fmla="*/ 358597 h 684344"/>
                <a:gd name="connsiteX1" fmla="*/ 103128 w 1670670"/>
                <a:gd name="connsiteY1" fmla="*/ 83589 h 684344"/>
                <a:gd name="connsiteX2" fmla="*/ 185630 w 1670670"/>
                <a:gd name="connsiteY2" fmla="*/ 578603 h 684344"/>
                <a:gd name="connsiteX3" fmla="*/ 275007 w 1670670"/>
                <a:gd name="connsiteY3" fmla="*/ 186717 h 684344"/>
                <a:gd name="connsiteX4" fmla="*/ 364385 w 1670670"/>
                <a:gd name="connsiteY4" fmla="*/ 647355 h 684344"/>
                <a:gd name="connsiteX5" fmla="*/ 446887 w 1670670"/>
                <a:gd name="connsiteY5" fmla="*/ 69839 h 684344"/>
                <a:gd name="connsiteX6" fmla="*/ 529389 w 1670670"/>
                <a:gd name="connsiteY6" fmla="*/ 523602 h 684344"/>
                <a:gd name="connsiteX7" fmla="*/ 591266 w 1670670"/>
                <a:gd name="connsiteY7" fmla="*/ 186717 h 684344"/>
                <a:gd name="connsiteX8" fmla="*/ 701269 w 1670670"/>
                <a:gd name="connsiteY8" fmla="*/ 667980 h 684344"/>
                <a:gd name="connsiteX9" fmla="*/ 763146 w 1670670"/>
                <a:gd name="connsiteY9" fmla="*/ 83589 h 684344"/>
                <a:gd name="connsiteX10" fmla="*/ 852523 w 1670670"/>
                <a:gd name="connsiteY10" fmla="*/ 578603 h 684344"/>
                <a:gd name="connsiteX11" fmla="*/ 921275 w 1670670"/>
                <a:gd name="connsiteY11" fmla="*/ 221093 h 684344"/>
                <a:gd name="connsiteX12" fmla="*/ 996902 w 1670670"/>
                <a:gd name="connsiteY12" fmla="*/ 509851 h 684344"/>
                <a:gd name="connsiteX13" fmla="*/ 1079404 w 1670670"/>
                <a:gd name="connsiteY13" fmla="*/ 282970 h 684344"/>
                <a:gd name="connsiteX14" fmla="*/ 1148156 w 1670670"/>
                <a:gd name="connsiteY14" fmla="*/ 681731 h 684344"/>
                <a:gd name="connsiteX15" fmla="*/ 1216908 w 1670670"/>
                <a:gd name="connsiteY15" fmla="*/ 49214 h 684344"/>
                <a:gd name="connsiteX16" fmla="*/ 1285660 w 1670670"/>
                <a:gd name="connsiteY16" fmla="*/ 585478 h 684344"/>
                <a:gd name="connsiteX17" fmla="*/ 1368162 w 1670670"/>
                <a:gd name="connsiteY17" fmla="*/ 241719 h 684344"/>
                <a:gd name="connsiteX18" fmla="*/ 1436914 w 1670670"/>
                <a:gd name="connsiteY18" fmla="*/ 516726 h 684344"/>
                <a:gd name="connsiteX19" fmla="*/ 1574418 w 1670670"/>
                <a:gd name="connsiteY19" fmla="*/ 1087 h 684344"/>
                <a:gd name="connsiteX20" fmla="*/ 1670670 w 1670670"/>
                <a:gd name="connsiteY20" fmla="*/ 681731 h 684344"/>
                <a:gd name="connsiteX0" fmla="*/ 0 w 1574418"/>
                <a:gd name="connsiteY0" fmla="*/ 358597 h 684344"/>
                <a:gd name="connsiteX1" fmla="*/ 103128 w 1574418"/>
                <a:gd name="connsiteY1" fmla="*/ 83589 h 684344"/>
                <a:gd name="connsiteX2" fmla="*/ 185630 w 1574418"/>
                <a:gd name="connsiteY2" fmla="*/ 578603 h 684344"/>
                <a:gd name="connsiteX3" fmla="*/ 275007 w 1574418"/>
                <a:gd name="connsiteY3" fmla="*/ 186717 h 684344"/>
                <a:gd name="connsiteX4" fmla="*/ 364385 w 1574418"/>
                <a:gd name="connsiteY4" fmla="*/ 647355 h 684344"/>
                <a:gd name="connsiteX5" fmla="*/ 446887 w 1574418"/>
                <a:gd name="connsiteY5" fmla="*/ 69839 h 684344"/>
                <a:gd name="connsiteX6" fmla="*/ 529389 w 1574418"/>
                <a:gd name="connsiteY6" fmla="*/ 523602 h 684344"/>
                <a:gd name="connsiteX7" fmla="*/ 591266 w 1574418"/>
                <a:gd name="connsiteY7" fmla="*/ 186717 h 684344"/>
                <a:gd name="connsiteX8" fmla="*/ 701269 w 1574418"/>
                <a:gd name="connsiteY8" fmla="*/ 667980 h 684344"/>
                <a:gd name="connsiteX9" fmla="*/ 763146 w 1574418"/>
                <a:gd name="connsiteY9" fmla="*/ 83589 h 684344"/>
                <a:gd name="connsiteX10" fmla="*/ 852523 w 1574418"/>
                <a:gd name="connsiteY10" fmla="*/ 578603 h 684344"/>
                <a:gd name="connsiteX11" fmla="*/ 921275 w 1574418"/>
                <a:gd name="connsiteY11" fmla="*/ 221093 h 684344"/>
                <a:gd name="connsiteX12" fmla="*/ 996902 w 1574418"/>
                <a:gd name="connsiteY12" fmla="*/ 509851 h 684344"/>
                <a:gd name="connsiteX13" fmla="*/ 1079404 w 1574418"/>
                <a:gd name="connsiteY13" fmla="*/ 282970 h 684344"/>
                <a:gd name="connsiteX14" fmla="*/ 1148156 w 1574418"/>
                <a:gd name="connsiteY14" fmla="*/ 681731 h 684344"/>
                <a:gd name="connsiteX15" fmla="*/ 1216908 w 1574418"/>
                <a:gd name="connsiteY15" fmla="*/ 49214 h 684344"/>
                <a:gd name="connsiteX16" fmla="*/ 1285660 w 1574418"/>
                <a:gd name="connsiteY16" fmla="*/ 585478 h 684344"/>
                <a:gd name="connsiteX17" fmla="*/ 1368162 w 1574418"/>
                <a:gd name="connsiteY17" fmla="*/ 241719 h 684344"/>
                <a:gd name="connsiteX18" fmla="*/ 1436914 w 1574418"/>
                <a:gd name="connsiteY18" fmla="*/ 516726 h 684344"/>
                <a:gd name="connsiteX19" fmla="*/ 1574418 w 1574418"/>
                <a:gd name="connsiteY19" fmla="*/ 1087 h 684344"/>
                <a:gd name="connsiteX0" fmla="*/ 0 w 1436914"/>
                <a:gd name="connsiteY0" fmla="*/ 309747 h 635494"/>
                <a:gd name="connsiteX1" fmla="*/ 103128 w 1436914"/>
                <a:gd name="connsiteY1" fmla="*/ 34739 h 635494"/>
                <a:gd name="connsiteX2" fmla="*/ 185630 w 1436914"/>
                <a:gd name="connsiteY2" fmla="*/ 529753 h 635494"/>
                <a:gd name="connsiteX3" fmla="*/ 275007 w 1436914"/>
                <a:gd name="connsiteY3" fmla="*/ 137867 h 635494"/>
                <a:gd name="connsiteX4" fmla="*/ 364385 w 1436914"/>
                <a:gd name="connsiteY4" fmla="*/ 598505 h 635494"/>
                <a:gd name="connsiteX5" fmla="*/ 446887 w 1436914"/>
                <a:gd name="connsiteY5" fmla="*/ 20989 h 635494"/>
                <a:gd name="connsiteX6" fmla="*/ 529389 w 1436914"/>
                <a:gd name="connsiteY6" fmla="*/ 474752 h 635494"/>
                <a:gd name="connsiteX7" fmla="*/ 591266 w 1436914"/>
                <a:gd name="connsiteY7" fmla="*/ 137867 h 635494"/>
                <a:gd name="connsiteX8" fmla="*/ 701269 w 1436914"/>
                <a:gd name="connsiteY8" fmla="*/ 619130 h 635494"/>
                <a:gd name="connsiteX9" fmla="*/ 763146 w 1436914"/>
                <a:gd name="connsiteY9" fmla="*/ 34739 h 635494"/>
                <a:gd name="connsiteX10" fmla="*/ 852523 w 1436914"/>
                <a:gd name="connsiteY10" fmla="*/ 529753 h 635494"/>
                <a:gd name="connsiteX11" fmla="*/ 921275 w 1436914"/>
                <a:gd name="connsiteY11" fmla="*/ 172243 h 635494"/>
                <a:gd name="connsiteX12" fmla="*/ 996902 w 1436914"/>
                <a:gd name="connsiteY12" fmla="*/ 461001 h 635494"/>
                <a:gd name="connsiteX13" fmla="*/ 1079404 w 1436914"/>
                <a:gd name="connsiteY13" fmla="*/ 234120 h 635494"/>
                <a:gd name="connsiteX14" fmla="*/ 1148156 w 1436914"/>
                <a:gd name="connsiteY14" fmla="*/ 632881 h 635494"/>
                <a:gd name="connsiteX15" fmla="*/ 1216908 w 1436914"/>
                <a:gd name="connsiteY15" fmla="*/ 364 h 635494"/>
                <a:gd name="connsiteX16" fmla="*/ 1285660 w 1436914"/>
                <a:gd name="connsiteY16" fmla="*/ 536628 h 635494"/>
                <a:gd name="connsiteX17" fmla="*/ 1368162 w 1436914"/>
                <a:gd name="connsiteY17" fmla="*/ 192869 h 635494"/>
                <a:gd name="connsiteX18" fmla="*/ 1436914 w 1436914"/>
                <a:gd name="connsiteY18" fmla="*/ 467876 h 635494"/>
                <a:gd name="connsiteX0" fmla="*/ 0 w 1436914"/>
                <a:gd name="connsiteY0" fmla="*/ 289439 h 629227"/>
                <a:gd name="connsiteX1" fmla="*/ 103128 w 1436914"/>
                <a:gd name="connsiteY1" fmla="*/ 14431 h 629227"/>
                <a:gd name="connsiteX2" fmla="*/ 185630 w 1436914"/>
                <a:gd name="connsiteY2" fmla="*/ 509445 h 629227"/>
                <a:gd name="connsiteX3" fmla="*/ 275007 w 1436914"/>
                <a:gd name="connsiteY3" fmla="*/ 117559 h 629227"/>
                <a:gd name="connsiteX4" fmla="*/ 364385 w 1436914"/>
                <a:gd name="connsiteY4" fmla="*/ 578197 h 629227"/>
                <a:gd name="connsiteX5" fmla="*/ 446887 w 1436914"/>
                <a:gd name="connsiteY5" fmla="*/ 681 h 629227"/>
                <a:gd name="connsiteX6" fmla="*/ 529389 w 1436914"/>
                <a:gd name="connsiteY6" fmla="*/ 454444 h 629227"/>
                <a:gd name="connsiteX7" fmla="*/ 591266 w 1436914"/>
                <a:gd name="connsiteY7" fmla="*/ 117559 h 629227"/>
                <a:gd name="connsiteX8" fmla="*/ 701269 w 1436914"/>
                <a:gd name="connsiteY8" fmla="*/ 598822 h 629227"/>
                <a:gd name="connsiteX9" fmla="*/ 763146 w 1436914"/>
                <a:gd name="connsiteY9" fmla="*/ 14431 h 629227"/>
                <a:gd name="connsiteX10" fmla="*/ 852523 w 1436914"/>
                <a:gd name="connsiteY10" fmla="*/ 509445 h 629227"/>
                <a:gd name="connsiteX11" fmla="*/ 921275 w 1436914"/>
                <a:gd name="connsiteY11" fmla="*/ 151935 h 629227"/>
                <a:gd name="connsiteX12" fmla="*/ 996902 w 1436914"/>
                <a:gd name="connsiteY12" fmla="*/ 440693 h 629227"/>
                <a:gd name="connsiteX13" fmla="*/ 1079404 w 1436914"/>
                <a:gd name="connsiteY13" fmla="*/ 213812 h 629227"/>
                <a:gd name="connsiteX14" fmla="*/ 1148156 w 1436914"/>
                <a:gd name="connsiteY14" fmla="*/ 612573 h 629227"/>
                <a:gd name="connsiteX15" fmla="*/ 1285660 w 1436914"/>
                <a:gd name="connsiteY15" fmla="*/ 516320 h 629227"/>
                <a:gd name="connsiteX16" fmla="*/ 1368162 w 1436914"/>
                <a:gd name="connsiteY16" fmla="*/ 172561 h 629227"/>
                <a:gd name="connsiteX17" fmla="*/ 1436914 w 1436914"/>
                <a:gd name="connsiteY17" fmla="*/ 447568 h 629227"/>
                <a:gd name="connsiteX0" fmla="*/ 0 w 1436914"/>
                <a:gd name="connsiteY0" fmla="*/ 289439 h 629227"/>
                <a:gd name="connsiteX1" fmla="*/ 103128 w 1436914"/>
                <a:gd name="connsiteY1" fmla="*/ 14431 h 629227"/>
                <a:gd name="connsiteX2" fmla="*/ 185630 w 1436914"/>
                <a:gd name="connsiteY2" fmla="*/ 509445 h 629227"/>
                <a:gd name="connsiteX3" fmla="*/ 275007 w 1436914"/>
                <a:gd name="connsiteY3" fmla="*/ 117559 h 629227"/>
                <a:gd name="connsiteX4" fmla="*/ 364385 w 1436914"/>
                <a:gd name="connsiteY4" fmla="*/ 578197 h 629227"/>
                <a:gd name="connsiteX5" fmla="*/ 446887 w 1436914"/>
                <a:gd name="connsiteY5" fmla="*/ 681 h 629227"/>
                <a:gd name="connsiteX6" fmla="*/ 529389 w 1436914"/>
                <a:gd name="connsiteY6" fmla="*/ 454444 h 629227"/>
                <a:gd name="connsiteX7" fmla="*/ 591266 w 1436914"/>
                <a:gd name="connsiteY7" fmla="*/ 117559 h 629227"/>
                <a:gd name="connsiteX8" fmla="*/ 701269 w 1436914"/>
                <a:gd name="connsiteY8" fmla="*/ 598822 h 629227"/>
                <a:gd name="connsiteX9" fmla="*/ 763146 w 1436914"/>
                <a:gd name="connsiteY9" fmla="*/ 14431 h 629227"/>
                <a:gd name="connsiteX10" fmla="*/ 852523 w 1436914"/>
                <a:gd name="connsiteY10" fmla="*/ 509445 h 629227"/>
                <a:gd name="connsiteX11" fmla="*/ 921275 w 1436914"/>
                <a:gd name="connsiteY11" fmla="*/ 151935 h 629227"/>
                <a:gd name="connsiteX12" fmla="*/ 996902 w 1436914"/>
                <a:gd name="connsiteY12" fmla="*/ 440693 h 629227"/>
                <a:gd name="connsiteX13" fmla="*/ 1079404 w 1436914"/>
                <a:gd name="connsiteY13" fmla="*/ 213812 h 629227"/>
                <a:gd name="connsiteX14" fmla="*/ 1148156 w 1436914"/>
                <a:gd name="connsiteY14" fmla="*/ 612573 h 629227"/>
                <a:gd name="connsiteX15" fmla="*/ 1285660 w 1436914"/>
                <a:gd name="connsiteY15" fmla="*/ 516320 h 629227"/>
                <a:gd name="connsiteX16" fmla="*/ 1436914 w 1436914"/>
                <a:gd name="connsiteY16" fmla="*/ 447568 h 629227"/>
                <a:gd name="connsiteX0" fmla="*/ 0 w 1285660"/>
                <a:gd name="connsiteY0" fmla="*/ 289439 h 629227"/>
                <a:gd name="connsiteX1" fmla="*/ 103128 w 1285660"/>
                <a:gd name="connsiteY1" fmla="*/ 14431 h 629227"/>
                <a:gd name="connsiteX2" fmla="*/ 185630 w 1285660"/>
                <a:gd name="connsiteY2" fmla="*/ 509445 h 629227"/>
                <a:gd name="connsiteX3" fmla="*/ 275007 w 1285660"/>
                <a:gd name="connsiteY3" fmla="*/ 117559 h 629227"/>
                <a:gd name="connsiteX4" fmla="*/ 364385 w 1285660"/>
                <a:gd name="connsiteY4" fmla="*/ 578197 h 629227"/>
                <a:gd name="connsiteX5" fmla="*/ 446887 w 1285660"/>
                <a:gd name="connsiteY5" fmla="*/ 681 h 629227"/>
                <a:gd name="connsiteX6" fmla="*/ 529389 w 1285660"/>
                <a:gd name="connsiteY6" fmla="*/ 454444 h 629227"/>
                <a:gd name="connsiteX7" fmla="*/ 591266 w 1285660"/>
                <a:gd name="connsiteY7" fmla="*/ 117559 h 629227"/>
                <a:gd name="connsiteX8" fmla="*/ 701269 w 1285660"/>
                <a:gd name="connsiteY8" fmla="*/ 598822 h 629227"/>
                <a:gd name="connsiteX9" fmla="*/ 763146 w 1285660"/>
                <a:gd name="connsiteY9" fmla="*/ 14431 h 629227"/>
                <a:gd name="connsiteX10" fmla="*/ 852523 w 1285660"/>
                <a:gd name="connsiteY10" fmla="*/ 509445 h 629227"/>
                <a:gd name="connsiteX11" fmla="*/ 921275 w 1285660"/>
                <a:gd name="connsiteY11" fmla="*/ 151935 h 629227"/>
                <a:gd name="connsiteX12" fmla="*/ 996902 w 1285660"/>
                <a:gd name="connsiteY12" fmla="*/ 440693 h 629227"/>
                <a:gd name="connsiteX13" fmla="*/ 1079404 w 1285660"/>
                <a:gd name="connsiteY13" fmla="*/ 213812 h 629227"/>
                <a:gd name="connsiteX14" fmla="*/ 1148156 w 1285660"/>
                <a:gd name="connsiteY14" fmla="*/ 612573 h 629227"/>
                <a:gd name="connsiteX15" fmla="*/ 1285660 w 1285660"/>
                <a:gd name="connsiteY15" fmla="*/ 516320 h 629227"/>
                <a:gd name="connsiteX0" fmla="*/ 0 w 1148156"/>
                <a:gd name="connsiteY0" fmla="*/ 289439 h 612573"/>
                <a:gd name="connsiteX1" fmla="*/ 103128 w 1148156"/>
                <a:gd name="connsiteY1" fmla="*/ 14431 h 612573"/>
                <a:gd name="connsiteX2" fmla="*/ 185630 w 1148156"/>
                <a:gd name="connsiteY2" fmla="*/ 509445 h 612573"/>
                <a:gd name="connsiteX3" fmla="*/ 275007 w 1148156"/>
                <a:gd name="connsiteY3" fmla="*/ 117559 h 612573"/>
                <a:gd name="connsiteX4" fmla="*/ 364385 w 1148156"/>
                <a:gd name="connsiteY4" fmla="*/ 578197 h 612573"/>
                <a:gd name="connsiteX5" fmla="*/ 446887 w 1148156"/>
                <a:gd name="connsiteY5" fmla="*/ 681 h 612573"/>
                <a:gd name="connsiteX6" fmla="*/ 529389 w 1148156"/>
                <a:gd name="connsiteY6" fmla="*/ 454444 h 612573"/>
                <a:gd name="connsiteX7" fmla="*/ 591266 w 1148156"/>
                <a:gd name="connsiteY7" fmla="*/ 117559 h 612573"/>
                <a:gd name="connsiteX8" fmla="*/ 701269 w 1148156"/>
                <a:gd name="connsiteY8" fmla="*/ 598822 h 612573"/>
                <a:gd name="connsiteX9" fmla="*/ 763146 w 1148156"/>
                <a:gd name="connsiteY9" fmla="*/ 14431 h 612573"/>
                <a:gd name="connsiteX10" fmla="*/ 852523 w 1148156"/>
                <a:gd name="connsiteY10" fmla="*/ 509445 h 612573"/>
                <a:gd name="connsiteX11" fmla="*/ 921275 w 1148156"/>
                <a:gd name="connsiteY11" fmla="*/ 151935 h 612573"/>
                <a:gd name="connsiteX12" fmla="*/ 996902 w 1148156"/>
                <a:gd name="connsiteY12" fmla="*/ 440693 h 612573"/>
                <a:gd name="connsiteX13" fmla="*/ 1079404 w 1148156"/>
                <a:gd name="connsiteY13" fmla="*/ 213812 h 612573"/>
                <a:gd name="connsiteX14" fmla="*/ 1148156 w 1148156"/>
                <a:gd name="connsiteY14" fmla="*/ 612573 h 612573"/>
                <a:gd name="connsiteX0" fmla="*/ 0 w 1079404"/>
                <a:gd name="connsiteY0" fmla="*/ 289439 h 599277"/>
                <a:gd name="connsiteX1" fmla="*/ 103128 w 1079404"/>
                <a:gd name="connsiteY1" fmla="*/ 14431 h 599277"/>
                <a:gd name="connsiteX2" fmla="*/ 185630 w 1079404"/>
                <a:gd name="connsiteY2" fmla="*/ 509445 h 599277"/>
                <a:gd name="connsiteX3" fmla="*/ 275007 w 1079404"/>
                <a:gd name="connsiteY3" fmla="*/ 117559 h 599277"/>
                <a:gd name="connsiteX4" fmla="*/ 364385 w 1079404"/>
                <a:gd name="connsiteY4" fmla="*/ 578197 h 599277"/>
                <a:gd name="connsiteX5" fmla="*/ 446887 w 1079404"/>
                <a:gd name="connsiteY5" fmla="*/ 681 h 599277"/>
                <a:gd name="connsiteX6" fmla="*/ 529389 w 1079404"/>
                <a:gd name="connsiteY6" fmla="*/ 454444 h 599277"/>
                <a:gd name="connsiteX7" fmla="*/ 591266 w 1079404"/>
                <a:gd name="connsiteY7" fmla="*/ 117559 h 599277"/>
                <a:gd name="connsiteX8" fmla="*/ 701269 w 1079404"/>
                <a:gd name="connsiteY8" fmla="*/ 598822 h 599277"/>
                <a:gd name="connsiteX9" fmla="*/ 763146 w 1079404"/>
                <a:gd name="connsiteY9" fmla="*/ 14431 h 599277"/>
                <a:gd name="connsiteX10" fmla="*/ 852523 w 1079404"/>
                <a:gd name="connsiteY10" fmla="*/ 509445 h 599277"/>
                <a:gd name="connsiteX11" fmla="*/ 921275 w 1079404"/>
                <a:gd name="connsiteY11" fmla="*/ 151935 h 599277"/>
                <a:gd name="connsiteX12" fmla="*/ 996902 w 1079404"/>
                <a:gd name="connsiteY12" fmla="*/ 440693 h 599277"/>
                <a:gd name="connsiteX13" fmla="*/ 1079404 w 1079404"/>
                <a:gd name="connsiteY13" fmla="*/ 213812 h 599277"/>
                <a:gd name="connsiteX0" fmla="*/ 0 w 996902"/>
                <a:gd name="connsiteY0" fmla="*/ 289439 h 599277"/>
                <a:gd name="connsiteX1" fmla="*/ 103128 w 996902"/>
                <a:gd name="connsiteY1" fmla="*/ 14431 h 599277"/>
                <a:gd name="connsiteX2" fmla="*/ 185630 w 996902"/>
                <a:gd name="connsiteY2" fmla="*/ 509445 h 599277"/>
                <a:gd name="connsiteX3" fmla="*/ 275007 w 996902"/>
                <a:gd name="connsiteY3" fmla="*/ 117559 h 599277"/>
                <a:gd name="connsiteX4" fmla="*/ 364385 w 996902"/>
                <a:gd name="connsiteY4" fmla="*/ 578197 h 599277"/>
                <a:gd name="connsiteX5" fmla="*/ 446887 w 996902"/>
                <a:gd name="connsiteY5" fmla="*/ 681 h 599277"/>
                <a:gd name="connsiteX6" fmla="*/ 529389 w 996902"/>
                <a:gd name="connsiteY6" fmla="*/ 454444 h 599277"/>
                <a:gd name="connsiteX7" fmla="*/ 591266 w 996902"/>
                <a:gd name="connsiteY7" fmla="*/ 117559 h 599277"/>
                <a:gd name="connsiteX8" fmla="*/ 701269 w 996902"/>
                <a:gd name="connsiteY8" fmla="*/ 598822 h 599277"/>
                <a:gd name="connsiteX9" fmla="*/ 763146 w 996902"/>
                <a:gd name="connsiteY9" fmla="*/ 14431 h 599277"/>
                <a:gd name="connsiteX10" fmla="*/ 852523 w 996902"/>
                <a:gd name="connsiteY10" fmla="*/ 509445 h 599277"/>
                <a:gd name="connsiteX11" fmla="*/ 921275 w 996902"/>
                <a:gd name="connsiteY11" fmla="*/ 151935 h 599277"/>
                <a:gd name="connsiteX12" fmla="*/ 996902 w 996902"/>
                <a:gd name="connsiteY12" fmla="*/ 440693 h 599277"/>
                <a:gd name="connsiteX0" fmla="*/ 0 w 996902"/>
                <a:gd name="connsiteY0" fmla="*/ 291490 h 739264"/>
                <a:gd name="connsiteX1" fmla="*/ 103128 w 996902"/>
                <a:gd name="connsiteY1" fmla="*/ 16482 h 739264"/>
                <a:gd name="connsiteX2" fmla="*/ 185630 w 996902"/>
                <a:gd name="connsiteY2" fmla="*/ 738908 h 739264"/>
                <a:gd name="connsiteX3" fmla="*/ 275007 w 996902"/>
                <a:gd name="connsiteY3" fmla="*/ 119610 h 739264"/>
                <a:gd name="connsiteX4" fmla="*/ 364385 w 996902"/>
                <a:gd name="connsiteY4" fmla="*/ 580248 h 739264"/>
                <a:gd name="connsiteX5" fmla="*/ 446887 w 996902"/>
                <a:gd name="connsiteY5" fmla="*/ 2732 h 739264"/>
                <a:gd name="connsiteX6" fmla="*/ 529389 w 996902"/>
                <a:gd name="connsiteY6" fmla="*/ 456495 h 739264"/>
                <a:gd name="connsiteX7" fmla="*/ 591266 w 996902"/>
                <a:gd name="connsiteY7" fmla="*/ 119610 h 739264"/>
                <a:gd name="connsiteX8" fmla="*/ 701269 w 996902"/>
                <a:gd name="connsiteY8" fmla="*/ 600873 h 739264"/>
                <a:gd name="connsiteX9" fmla="*/ 763146 w 996902"/>
                <a:gd name="connsiteY9" fmla="*/ 16482 h 739264"/>
                <a:gd name="connsiteX10" fmla="*/ 852523 w 996902"/>
                <a:gd name="connsiteY10" fmla="*/ 511496 h 739264"/>
                <a:gd name="connsiteX11" fmla="*/ 921275 w 996902"/>
                <a:gd name="connsiteY11" fmla="*/ 153986 h 739264"/>
                <a:gd name="connsiteX12" fmla="*/ 996902 w 996902"/>
                <a:gd name="connsiteY12" fmla="*/ 442744 h 739264"/>
                <a:gd name="connsiteX0" fmla="*/ 0 w 996902"/>
                <a:gd name="connsiteY0" fmla="*/ 291490 h 751342"/>
                <a:gd name="connsiteX1" fmla="*/ 103128 w 996902"/>
                <a:gd name="connsiteY1" fmla="*/ 16482 h 751342"/>
                <a:gd name="connsiteX2" fmla="*/ 185630 w 996902"/>
                <a:gd name="connsiteY2" fmla="*/ 738908 h 751342"/>
                <a:gd name="connsiteX3" fmla="*/ 314173 w 996902"/>
                <a:gd name="connsiteY3" fmla="*/ 481232 h 751342"/>
                <a:gd name="connsiteX4" fmla="*/ 364385 w 996902"/>
                <a:gd name="connsiteY4" fmla="*/ 580248 h 751342"/>
                <a:gd name="connsiteX5" fmla="*/ 446887 w 996902"/>
                <a:gd name="connsiteY5" fmla="*/ 2732 h 751342"/>
                <a:gd name="connsiteX6" fmla="*/ 529389 w 996902"/>
                <a:gd name="connsiteY6" fmla="*/ 456495 h 751342"/>
                <a:gd name="connsiteX7" fmla="*/ 591266 w 996902"/>
                <a:gd name="connsiteY7" fmla="*/ 119610 h 751342"/>
                <a:gd name="connsiteX8" fmla="*/ 701269 w 996902"/>
                <a:gd name="connsiteY8" fmla="*/ 600873 h 751342"/>
                <a:gd name="connsiteX9" fmla="*/ 763146 w 996902"/>
                <a:gd name="connsiteY9" fmla="*/ 16482 h 751342"/>
                <a:gd name="connsiteX10" fmla="*/ 852523 w 996902"/>
                <a:gd name="connsiteY10" fmla="*/ 511496 h 751342"/>
                <a:gd name="connsiteX11" fmla="*/ 921275 w 996902"/>
                <a:gd name="connsiteY11" fmla="*/ 153986 h 751342"/>
                <a:gd name="connsiteX12" fmla="*/ 996902 w 996902"/>
                <a:gd name="connsiteY12" fmla="*/ 442744 h 751342"/>
                <a:gd name="connsiteX0" fmla="*/ 0 w 996902"/>
                <a:gd name="connsiteY0" fmla="*/ 292030 h 753249"/>
                <a:gd name="connsiteX1" fmla="*/ 103128 w 996902"/>
                <a:gd name="connsiteY1" fmla="*/ 17022 h 753249"/>
                <a:gd name="connsiteX2" fmla="*/ 185630 w 996902"/>
                <a:gd name="connsiteY2" fmla="*/ 739448 h 753249"/>
                <a:gd name="connsiteX3" fmla="*/ 314173 w 996902"/>
                <a:gd name="connsiteY3" fmla="*/ 481772 h 753249"/>
                <a:gd name="connsiteX4" fmla="*/ 553687 w 996902"/>
                <a:gd name="connsiteY4" fmla="*/ 741095 h 753249"/>
                <a:gd name="connsiteX5" fmla="*/ 446887 w 996902"/>
                <a:gd name="connsiteY5" fmla="*/ 3272 h 753249"/>
                <a:gd name="connsiteX6" fmla="*/ 529389 w 996902"/>
                <a:gd name="connsiteY6" fmla="*/ 457035 h 753249"/>
                <a:gd name="connsiteX7" fmla="*/ 591266 w 996902"/>
                <a:gd name="connsiteY7" fmla="*/ 120150 h 753249"/>
                <a:gd name="connsiteX8" fmla="*/ 701269 w 996902"/>
                <a:gd name="connsiteY8" fmla="*/ 601413 h 753249"/>
                <a:gd name="connsiteX9" fmla="*/ 763146 w 996902"/>
                <a:gd name="connsiteY9" fmla="*/ 17022 h 753249"/>
                <a:gd name="connsiteX10" fmla="*/ 852523 w 996902"/>
                <a:gd name="connsiteY10" fmla="*/ 512036 h 753249"/>
                <a:gd name="connsiteX11" fmla="*/ 921275 w 996902"/>
                <a:gd name="connsiteY11" fmla="*/ 154526 h 753249"/>
                <a:gd name="connsiteX12" fmla="*/ 996902 w 996902"/>
                <a:gd name="connsiteY12" fmla="*/ 443284 h 753249"/>
                <a:gd name="connsiteX0" fmla="*/ 0 w 921275"/>
                <a:gd name="connsiteY0" fmla="*/ 292030 h 753249"/>
                <a:gd name="connsiteX1" fmla="*/ 103128 w 921275"/>
                <a:gd name="connsiteY1" fmla="*/ 17022 h 753249"/>
                <a:gd name="connsiteX2" fmla="*/ 185630 w 921275"/>
                <a:gd name="connsiteY2" fmla="*/ 739448 h 753249"/>
                <a:gd name="connsiteX3" fmla="*/ 314173 w 921275"/>
                <a:gd name="connsiteY3" fmla="*/ 481772 h 753249"/>
                <a:gd name="connsiteX4" fmla="*/ 553687 w 921275"/>
                <a:gd name="connsiteY4" fmla="*/ 741095 h 753249"/>
                <a:gd name="connsiteX5" fmla="*/ 446887 w 921275"/>
                <a:gd name="connsiteY5" fmla="*/ 3272 h 753249"/>
                <a:gd name="connsiteX6" fmla="*/ 529389 w 921275"/>
                <a:gd name="connsiteY6" fmla="*/ 457035 h 753249"/>
                <a:gd name="connsiteX7" fmla="*/ 591266 w 921275"/>
                <a:gd name="connsiteY7" fmla="*/ 120150 h 753249"/>
                <a:gd name="connsiteX8" fmla="*/ 701269 w 921275"/>
                <a:gd name="connsiteY8" fmla="*/ 601413 h 753249"/>
                <a:gd name="connsiteX9" fmla="*/ 763146 w 921275"/>
                <a:gd name="connsiteY9" fmla="*/ 17022 h 753249"/>
                <a:gd name="connsiteX10" fmla="*/ 852523 w 921275"/>
                <a:gd name="connsiteY10" fmla="*/ 512036 h 753249"/>
                <a:gd name="connsiteX11" fmla="*/ 921275 w 921275"/>
                <a:gd name="connsiteY11" fmla="*/ 154526 h 753249"/>
                <a:gd name="connsiteX0" fmla="*/ 0 w 852523"/>
                <a:gd name="connsiteY0" fmla="*/ 292030 h 753249"/>
                <a:gd name="connsiteX1" fmla="*/ 103128 w 852523"/>
                <a:gd name="connsiteY1" fmla="*/ 17022 h 753249"/>
                <a:gd name="connsiteX2" fmla="*/ 185630 w 852523"/>
                <a:gd name="connsiteY2" fmla="*/ 739448 h 753249"/>
                <a:gd name="connsiteX3" fmla="*/ 314173 w 852523"/>
                <a:gd name="connsiteY3" fmla="*/ 481772 h 753249"/>
                <a:gd name="connsiteX4" fmla="*/ 553687 w 852523"/>
                <a:gd name="connsiteY4" fmla="*/ 741095 h 753249"/>
                <a:gd name="connsiteX5" fmla="*/ 446887 w 852523"/>
                <a:gd name="connsiteY5" fmla="*/ 3272 h 753249"/>
                <a:gd name="connsiteX6" fmla="*/ 529389 w 852523"/>
                <a:gd name="connsiteY6" fmla="*/ 457035 h 753249"/>
                <a:gd name="connsiteX7" fmla="*/ 591266 w 852523"/>
                <a:gd name="connsiteY7" fmla="*/ 120150 h 753249"/>
                <a:gd name="connsiteX8" fmla="*/ 701269 w 852523"/>
                <a:gd name="connsiteY8" fmla="*/ 601413 h 753249"/>
                <a:gd name="connsiteX9" fmla="*/ 763146 w 852523"/>
                <a:gd name="connsiteY9" fmla="*/ 17022 h 753249"/>
                <a:gd name="connsiteX10" fmla="*/ 852523 w 852523"/>
                <a:gd name="connsiteY10" fmla="*/ 512036 h 753249"/>
                <a:gd name="connsiteX0" fmla="*/ 0 w 763146"/>
                <a:gd name="connsiteY0" fmla="*/ 292030 h 753249"/>
                <a:gd name="connsiteX1" fmla="*/ 103128 w 763146"/>
                <a:gd name="connsiteY1" fmla="*/ 17022 h 753249"/>
                <a:gd name="connsiteX2" fmla="*/ 185630 w 763146"/>
                <a:gd name="connsiteY2" fmla="*/ 739448 h 753249"/>
                <a:gd name="connsiteX3" fmla="*/ 314173 w 763146"/>
                <a:gd name="connsiteY3" fmla="*/ 481772 h 753249"/>
                <a:gd name="connsiteX4" fmla="*/ 553687 w 763146"/>
                <a:gd name="connsiteY4" fmla="*/ 741095 h 753249"/>
                <a:gd name="connsiteX5" fmla="*/ 446887 w 763146"/>
                <a:gd name="connsiteY5" fmla="*/ 3272 h 753249"/>
                <a:gd name="connsiteX6" fmla="*/ 529389 w 763146"/>
                <a:gd name="connsiteY6" fmla="*/ 457035 h 753249"/>
                <a:gd name="connsiteX7" fmla="*/ 591266 w 763146"/>
                <a:gd name="connsiteY7" fmla="*/ 120150 h 753249"/>
                <a:gd name="connsiteX8" fmla="*/ 701269 w 763146"/>
                <a:gd name="connsiteY8" fmla="*/ 601413 h 753249"/>
                <a:gd name="connsiteX9" fmla="*/ 763146 w 763146"/>
                <a:gd name="connsiteY9" fmla="*/ 17022 h 753249"/>
                <a:gd name="connsiteX0" fmla="*/ 0 w 701269"/>
                <a:gd name="connsiteY0" fmla="*/ 292030 h 753249"/>
                <a:gd name="connsiteX1" fmla="*/ 103128 w 701269"/>
                <a:gd name="connsiteY1" fmla="*/ 17022 h 753249"/>
                <a:gd name="connsiteX2" fmla="*/ 185630 w 701269"/>
                <a:gd name="connsiteY2" fmla="*/ 739448 h 753249"/>
                <a:gd name="connsiteX3" fmla="*/ 314173 w 701269"/>
                <a:gd name="connsiteY3" fmla="*/ 481772 h 753249"/>
                <a:gd name="connsiteX4" fmla="*/ 553687 w 701269"/>
                <a:gd name="connsiteY4" fmla="*/ 741095 h 753249"/>
                <a:gd name="connsiteX5" fmla="*/ 446887 w 701269"/>
                <a:gd name="connsiteY5" fmla="*/ 3272 h 753249"/>
                <a:gd name="connsiteX6" fmla="*/ 529389 w 701269"/>
                <a:gd name="connsiteY6" fmla="*/ 457035 h 753249"/>
                <a:gd name="connsiteX7" fmla="*/ 591266 w 701269"/>
                <a:gd name="connsiteY7" fmla="*/ 120150 h 753249"/>
                <a:gd name="connsiteX8" fmla="*/ 701269 w 701269"/>
                <a:gd name="connsiteY8" fmla="*/ 601413 h 753249"/>
                <a:gd name="connsiteX0" fmla="*/ 0 w 591266"/>
                <a:gd name="connsiteY0" fmla="*/ 292030 h 753249"/>
                <a:gd name="connsiteX1" fmla="*/ 103128 w 591266"/>
                <a:gd name="connsiteY1" fmla="*/ 17022 h 753249"/>
                <a:gd name="connsiteX2" fmla="*/ 185630 w 591266"/>
                <a:gd name="connsiteY2" fmla="*/ 739448 h 753249"/>
                <a:gd name="connsiteX3" fmla="*/ 314173 w 591266"/>
                <a:gd name="connsiteY3" fmla="*/ 481772 h 753249"/>
                <a:gd name="connsiteX4" fmla="*/ 553687 w 591266"/>
                <a:gd name="connsiteY4" fmla="*/ 741095 h 753249"/>
                <a:gd name="connsiteX5" fmla="*/ 446887 w 591266"/>
                <a:gd name="connsiteY5" fmla="*/ 3272 h 753249"/>
                <a:gd name="connsiteX6" fmla="*/ 529389 w 591266"/>
                <a:gd name="connsiteY6" fmla="*/ 457035 h 753249"/>
                <a:gd name="connsiteX7" fmla="*/ 591266 w 591266"/>
                <a:gd name="connsiteY7" fmla="*/ 120150 h 753249"/>
                <a:gd name="connsiteX0" fmla="*/ 0 w 2392895"/>
                <a:gd name="connsiteY0" fmla="*/ 292066 h 753285"/>
                <a:gd name="connsiteX1" fmla="*/ 103128 w 2392895"/>
                <a:gd name="connsiteY1" fmla="*/ 17058 h 753285"/>
                <a:gd name="connsiteX2" fmla="*/ 185630 w 2392895"/>
                <a:gd name="connsiteY2" fmla="*/ 739484 h 753285"/>
                <a:gd name="connsiteX3" fmla="*/ 314173 w 2392895"/>
                <a:gd name="connsiteY3" fmla="*/ 481808 h 753285"/>
                <a:gd name="connsiteX4" fmla="*/ 553687 w 2392895"/>
                <a:gd name="connsiteY4" fmla="*/ 741131 h 753285"/>
                <a:gd name="connsiteX5" fmla="*/ 446887 w 2392895"/>
                <a:gd name="connsiteY5" fmla="*/ 3308 h 753285"/>
                <a:gd name="connsiteX6" fmla="*/ 529389 w 2392895"/>
                <a:gd name="connsiteY6" fmla="*/ 457071 h 753285"/>
                <a:gd name="connsiteX7" fmla="*/ 2392895 w 2392895"/>
                <a:gd name="connsiteY7" fmla="*/ 153738 h 753285"/>
                <a:gd name="connsiteX0" fmla="*/ 0 w 2392895"/>
                <a:gd name="connsiteY0" fmla="*/ 292171 h 753390"/>
                <a:gd name="connsiteX1" fmla="*/ 103128 w 2392895"/>
                <a:gd name="connsiteY1" fmla="*/ 17163 h 753390"/>
                <a:gd name="connsiteX2" fmla="*/ 185630 w 2392895"/>
                <a:gd name="connsiteY2" fmla="*/ 739589 h 753390"/>
                <a:gd name="connsiteX3" fmla="*/ 314173 w 2392895"/>
                <a:gd name="connsiteY3" fmla="*/ 481913 h 753390"/>
                <a:gd name="connsiteX4" fmla="*/ 553687 w 2392895"/>
                <a:gd name="connsiteY4" fmla="*/ 741236 h 753390"/>
                <a:gd name="connsiteX5" fmla="*/ 446887 w 2392895"/>
                <a:gd name="connsiteY5" fmla="*/ 3413 h 753390"/>
                <a:gd name="connsiteX6" fmla="*/ 1861027 w 2392895"/>
                <a:gd name="connsiteY6" fmla="*/ 453448 h 753390"/>
                <a:gd name="connsiteX7" fmla="*/ 2392895 w 2392895"/>
                <a:gd name="connsiteY7" fmla="*/ 153843 h 753390"/>
                <a:gd name="connsiteX0" fmla="*/ 0 w 2392895"/>
                <a:gd name="connsiteY0" fmla="*/ 291491 h 751329"/>
                <a:gd name="connsiteX1" fmla="*/ 103128 w 2392895"/>
                <a:gd name="connsiteY1" fmla="*/ 16483 h 751329"/>
                <a:gd name="connsiteX2" fmla="*/ 185630 w 2392895"/>
                <a:gd name="connsiteY2" fmla="*/ 738909 h 751329"/>
                <a:gd name="connsiteX3" fmla="*/ 314173 w 2392895"/>
                <a:gd name="connsiteY3" fmla="*/ 481233 h 751329"/>
                <a:gd name="connsiteX4" fmla="*/ 553687 w 2392895"/>
                <a:gd name="connsiteY4" fmla="*/ 740556 h 751329"/>
                <a:gd name="connsiteX5" fmla="*/ 1262842 w 2392895"/>
                <a:gd name="connsiteY5" fmla="*/ 677512 h 751329"/>
                <a:gd name="connsiteX6" fmla="*/ 1861027 w 2392895"/>
                <a:gd name="connsiteY6" fmla="*/ 452768 h 751329"/>
                <a:gd name="connsiteX7" fmla="*/ 2392895 w 2392895"/>
                <a:gd name="connsiteY7" fmla="*/ 153163 h 751329"/>
                <a:gd name="connsiteX0" fmla="*/ 0 w 2203593"/>
                <a:gd name="connsiteY0" fmla="*/ 291491 h 751329"/>
                <a:gd name="connsiteX1" fmla="*/ 103128 w 2203593"/>
                <a:gd name="connsiteY1" fmla="*/ 16483 h 751329"/>
                <a:gd name="connsiteX2" fmla="*/ 185630 w 2203593"/>
                <a:gd name="connsiteY2" fmla="*/ 738909 h 751329"/>
                <a:gd name="connsiteX3" fmla="*/ 314173 w 2203593"/>
                <a:gd name="connsiteY3" fmla="*/ 481233 h 751329"/>
                <a:gd name="connsiteX4" fmla="*/ 553687 w 2203593"/>
                <a:gd name="connsiteY4" fmla="*/ 740556 h 751329"/>
                <a:gd name="connsiteX5" fmla="*/ 1262842 w 2203593"/>
                <a:gd name="connsiteY5" fmla="*/ 677512 h 751329"/>
                <a:gd name="connsiteX6" fmla="*/ 1861027 w 2203593"/>
                <a:gd name="connsiteY6" fmla="*/ 452768 h 751329"/>
                <a:gd name="connsiteX7" fmla="*/ 2203593 w 2203593"/>
                <a:gd name="connsiteY7" fmla="*/ 89786 h 751329"/>
                <a:gd name="connsiteX0" fmla="*/ 0 w 2203593"/>
                <a:gd name="connsiteY0" fmla="*/ 291491 h 760501"/>
                <a:gd name="connsiteX1" fmla="*/ 103128 w 2203593"/>
                <a:gd name="connsiteY1" fmla="*/ 16483 h 760501"/>
                <a:gd name="connsiteX2" fmla="*/ 185630 w 2203593"/>
                <a:gd name="connsiteY2" fmla="*/ 738909 h 760501"/>
                <a:gd name="connsiteX3" fmla="*/ 412087 w 2203593"/>
                <a:gd name="connsiteY3" fmla="*/ 585619 h 760501"/>
                <a:gd name="connsiteX4" fmla="*/ 553687 w 2203593"/>
                <a:gd name="connsiteY4" fmla="*/ 740556 h 760501"/>
                <a:gd name="connsiteX5" fmla="*/ 1262842 w 2203593"/>
                <a:gd name="connsiteY5" fmla="*/ 677512 h 760501"/>
                <a:gd name="connsiteX6" fmla="*/ 1861027 w 2203593"/>
                <a:gd name="connsiteY6" fmla="*/ 452768 h 760501"/>
                <a:gd name="connsiteX7" fmla="*/ 2203593 w 2203593"/>
                <a:gd name="connsiteY7" fmla="*/ 89786 h 760501"/>
                <a:gd name="connsiteX0" fmla="*/ 0 w 2203593"/>
                <a:gd name="connsiteY0" fmla="*/ 291491 h 853699"/>
                <a:gd name="connsiteX1" fmla="*/ 103128 w 2203593"/>
                <a:gd name="connsiteY1" fmla="*/ 16483 h 853699"/>
                <a:gd name="connsiteX2" fmla="*/ 185630 w 2203593"/>
                <a:gd name="connsiteY2" fmla="*/ 738909 h 853699"/>
                <a:gd name="connsiteX3" fmla="*/ 412087 w 2203593"/>
                <a:gd name="connsiteY3" fmla="*/ 585619 h 853699"/>
                <a:gd name="connsiteX4" fmla="*/ 723406 w 2203593"/>
                <a:gd name="connsiteY4" fmla="*/ 852398 h 853699"/>
                <a:gd name="connsiteX5" fmla="*/ 1262842 w 2203593"/>
                <a:gd name="connsiteY5" fmla="*/ 677512 h 853699"/>
                <a:gd name="connsiteX6" fmla="*/ 1861027 w 2203593"/>
                <a:gd name="connsiteY6" fmla="*/ 452768 h 853699"/>
                <a:gd name="connsiteX7" fmla="*/ 2203593 w 2203593"/>
                <a:gd name="connsiteY7" fmla="*/ 89786 h 853699"/>
                <a:gd name="connsiteX0" fmla="*/ 0 w 2203593"/>
                <a:gd name="connsiteY0" fmla="*/ 291491 h 855326"/>
                <a:gd name="connsiteX1" fmla="*/ 103128 w 2203593"/>
                <a:gd name="connsiteY1" fmla="*/ 16483 h 855326"/>
                <a:gd name="connsiteX2" fmla="*/ 185630 w 2203593"/>
                <a:gd name="connsiteY2" fmla="*/ 738909 h 855326"/>
                <a:gd name="connsiteX3" fmla="*/ 412087 w 2203593"/>
                <a:gd name="connsiteY3" fmla="*/ 585619 h 855326"/>
                <a:gd name="connsiteX4" fmla="*/ 723406 w 2203593"/>
                <a:gd name="connsiteY4" fmla="*/ 852398 h 855326"/>
                <a:gd name="connsiteX5" fmla="*/ 1458671 w 2203593"/>
                <a:gd name="connsiteY5" fmla="*/ 711065 h 855326"/>
                <a:gd name="connsiteX6" fmla="*/ 1861027 w 2203593"/>
                <a:gd name="connsiteY6" fmla="*/ 452768 h 855326"/>
                <a:gd name="connsiteX7" fmla="*/ 2203593 w 2203593"/>
                <a:gd name="connsiteY7" fmla="*/ 89786 h 855326"/>
                <a:gd name="connsiteX0" fmla="*/ 0 w 2203593"/>
                <a:gd name="connsiteY0" fmla="*/ 291491 h 855280"/>
                <a:gd name="connsiteX1" fmla="*/ 103128 w 2203593"/>
                <a:gd name="connsiteY1" fmla="*/ 16483 h 855280"/>
                <a:gd name="connsiteX2" fmla="*/ 185630 w 2203593"/>
                <a:gd name="connsiteY2" fmla="*/ 738909 h 855280"/>
                <a:gd name="connsiteX3" fmla="*/ 412087 w 2203593"/>
                <a:gd name="connsiteY3" fmla="*/ 585619 h 855280"/>
                <a:gd name="connsiteX4" fmla="*/ 723406 w 2203593"/>
                <a:gd name="connsiteY4" fmla="*/ 852398 h 855280"/>
                <a:gd name="connsiteX5" fmla="*/ 1458671 w 2203593"/>
                <a:gd name="connsiteY5" fmla="*/ 711065 h 855280"/>
                <a:gd name="connsiteX6" fmla="*/ 1919776 w 2203593"/>
                <a:gd name="connsiteY6" fmla="*/ 463952 h 855280"/>
                <a:gd name="connsiteX7" fmla="*/ 2203593 w 2203593"/>
                <a:gd name="connsiteY7" fmla="*/ 89786 h 855280"/>
                <a:gd name="connsiteX0" fmla="*/ 0 w 2327618"/>
                <a:gd name="connsiteY0" fmla="*/ 291491 h 855280"/>
                <a:gd name="connsiteX1" fmla="*/ 103128 w 2327618"/>
                <a:gd name="connsiteY1" fmla="*/ 16483 h 855280"/>
                <a:gd name="connsiteX2" fmla="*/ 185630 w 2327618"/>
                <a:gd name="connsiteY2" fmla="*/ 738909 h 855280"/>
                <a:gd name="connsiteX3" fmla="*/ 412087 w 2327618"/>
                <a:gd name="connsiteY3" fmla="*/ 585619 h 855280"/>
                <a:gd name="connsiteX4" fmla="*/ 723406 w 2327618"/>
                <a:gd name="connsiteY4" fmla="*/ 852398 h 855280"/>
                <a:gd name="connsiteX5" fmla="*/ 1458671 w 2327618"/>
                <a:gd name="connsiteY5" fmla="*/ 711065 h 855280"/>
                <a:gd name="connsiteX6" fmla="*/ 1919776 w 2327618"/>
                <a:gd name="connsiteY6" fmla="*/ 463952 h 855280"/>
                <a:gd name="connsiteX7" fmla="*/ 2327618 w 2327618"/>
                <a:gd name="connsiteY7" fmla="*/ 71146 h 855280"/>
                <a:gd name="connsiteX0" fmla="*/ 0 w 2340674"/>
                <a:gd name="connsiteY0" fmla="*/ 291491 h 855280"/>
                <a:gd name="connsiteX1" fmla="*/ 103128 w 2340674"/>
                <a:gd name="connsiteY1" fmla="*/ 16483 h 855280"/>
                <a:gd name="connsiteX2" fmla="*/ 185630 w 2340674"/>
                <a:gd name="connsiteY2" fmla="*/ 738909 h 855280"/>
                <a:gd name="connsiteX3" fmla="*/ 412087 w 2340674"/>
                <a:gd name="connsiteY3" fmla="*/ 585619 h 855280"/>
                <a:gd name="connsiteX4" fmla="*/ 723406 w 2340674"/>
                <a:gd name="connsiteY4" fmla="*/ 852398 h 855280"/>
                <a:gd name="connsiteX5" fmla="*/ 1458671 w 2340674"/>
                <a:gd name="connsiteY5" fmla="*/ 711065 h 855280"/>
                <a:gd name="connsiteX6" fmla="*/ 1919776 w 2340674"/>
                <a:gd name="connsiteY6" fmla="*/ 463952 h 855280"/>
                <a:gd name="connsiteX7" fmla="*/ 2340674 w 2340674"/>
                <a:gd name="connsiteY7" fmla="*/ 30137 h 855280"/>
                <a:gd name="connsiteX0" fmla="*/ 0 w 2250340"/>
                <a:gd name="connsiteY0" fmla="*/ 347431 h 911220"/>
                <a:gd name="connsiteX1" fmla="*/ 103128 w 2250340"/>
                <a:gd name="connsiteY1" fmla="*/ 72423 h 911220"/>
                <a:gd name="connsiteX2" fmla="*/ 185630 w 2250340"/>
                <a:gd name="connsiteY2" fmla="*/ 794849 h 911220"/>
                <a:gd name="connsiteX3" fmla="*/ 412087 w 2250340"/>
                <a:gd name="connsiteY3" fmla="*/ 641559 h 911220"/>
                <a:gd name="connsiteX4" fmla="*/ 723406 w 2250340"/>
                <a:gd name="connsiteY4" fmla="*/ 908338 h 911220"/>
                <a:gd name="connsiteX5" fmla="*/ 1458671 w 2250340"/>
                <a:gd name="connsiteY5" fmla="*/ 767005 h 911220"/>
                <a:gd name="connsiteX6" fmla="*/ 1919776 w 2250340"/>
                <a:gd name="connsiteY6" fmla="*/ 519892 h 911220"/>
                <a:gd name="connsiteX7" fmla="*/ 2250340 w 2250340"/>
                <a:gd name="connsiteY7" fmla="*/ 1003 h 911220"/>
                <a:gd name="connsiteX0" fmla="*/ 0 w 2250340"/>
                <a:gd name="connsiteY0" fmla="*/ 346428 h 910217"/>
                <a:gd name="connsiteX1" fmla="*/ 103128 w 2250340"/>
                <a:gd name="connsiteY1" fmla="*/ 71420 h 910217"/>
                <a:gd name="connsiteX2" fmla="*/ 185630 w 2250340"/>
                <a:gd name="connsiteY2" fmla="*/ 793846 h 910217"/>
                <a:gd name="connsiteX3" fmla="*/ 412087 w 2250340"/>
                <a:gd name="connsiteY3" fmla="*/ 640556 h 910217"/>
                <a:gd name="connsiteX4" fmla="*/ 723406 w 2250340"/>
                <a:gd name="connsiteY4" fmla="*/ 907335 h 910217"/>
                <a:gd name="connsiteX5" fmla="*/ 1458671 w 2250340"/>
                <a:gd name="connsiteY5" fmla="*/ 766002 h 910217"/>
                <a:gd name="connsiteX6" fmla="*/ 1919776 w 2250340"/>
                <a:gd name="connsiteY6" fmla="*/ 518889 h 910217"/>
                <a:gd name="connsiteX7" fmla="*/ 2250340 w 2250340"/>
                <a:gd name="connsiteY7" fmla="*/ 0 h 910217"/>
                <a:gd name="connsiteX0" fmla="*/ 0 w 2250340"/>
                <a:gd name="connsiteY0" fmla="*/ 346428 h 910217"/>
                <a:gd name="connsiteX1" fmla="*/ 103128 w 2250340"/>
                <a:gd name="connsiteY1" fmla="*/ 71420 h 910217"/>
                <a:gd name="connsiteX2" fmla="*/ 185630 w 2250340"/>
                <a:gd name="connsiteY2" fmla="*/ 793846 h 910217"/>
                <a:gd name="connsiteX3" fmla="*/ 302431 w 2250340"/>
                <a:gd name="connsiteY3" fmla="*/ 720591 h 910217"/>
                <a:gd name="connsiteX4" fmla="*/ 412087 w 2250340"/>
                <a:gd name="connsiteY4" fmla="*/ 640556 h 910217"/>
                <a:gd name="connsiteX5" fmla="*/ 723406 w 2250340"/>
                <a:gd name="connsiteY5" fmla="*/ 907335 h 910217"/>
                <a:gd name="connsiteX6" fmla="*/ 1458671 w 2250340"/>
                <a:gd name="connsiteY6" fmla="*/ 766002 h 910217"/>
                <a:gd name="connsiteX7" fmla="*/ 1919776 w 2250340"/>
                <a:gd name="connsiteY7" fmla="*/ 518889 h 910217"/>
                <a:gd name="connsiteX8" fmla="*/ 2250340 w 2250340"/>
                <a:gd name="connsiteY8" fmla="*/ 0 h 910217"/>
                <a:gd name="connsiteX0" fmla="*/ 0 w 2250340"/>
                <a:gd name="connsiteY0" fmla="*/ 346428 h 910217"/>
                <a:gd name="connsiteX1" fmla="*/ 103128 w 2250340"/>
                <a:gd name="connsiteY1" fmla="*/ 71420 h 910217"/>
                <a:gd name="connsiteX2" fmla="*/ 185630 w 2250340"/>
                <a:gd name="connsiteY2" fmla="*/ 793846 h 910217"/>
                <a:gd name="connsiteX3" fmla="*/ 268314 w 2250340"/>
                <a:gd name="connsiteY3" fmla="*/ 700752 h 910217"/>
                <a:gd name="connsiteX4" fmla="*/ 412087 w 2250340"/>
                <a:gd name="connsiteY4" fmla="*/ 640556 h 910217"/>
                <a:gd name="connsiteX5" fmla="*/ 723406 w 2250340"/>
                <a:gd name="connsiteY5" fmla="*/ 907335 h 910217"/>
                <a:gd name="connsiteX6" fmla="*/ 1458671 w 2250340"/>
                <a:gd name="connsiteY6" fmla="*/ 766002 h 910217"/>
                <a:gd name="connsiteX7" fmla="*/ 1919776 w 2250340"/>
                <a:gd name="connsiteY7" fmla="*/ 518889 h 910217"/>
                <a:gd name="connsiteX8" fmla="*/ 2250340 w 2250340"/>
                <a:gd name="connsiteY8" fmla="*/ 0 h 910217"/>
                <a:gd name="connsiteX0" fmla="*/ 0 w 2250340"/>
                <a:gd name="connsiteY0" fmla="*/ 346428 h 909912"/>
                <a:gd name="connsiteX1" fmla="*/ 103128 w 2250340"/>
                <a:gd name="connsiteY1" fmla="*/ 71420 h 909912"/>
                <a:gd name="connsiteX2" fmla="*/ 185630 w 2250340"/>
                <a:gd name="connsiteY2" fmla="*/ 793846 h 909912"/>
                <a:gd name="connsiteX3" fmla="*/ 268314 w 2250340"/>
                <a:gd name="connsiteY3" fmla="*/ 7007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03128 w 2250340"/>
                <a:gd name="connsiteY1" fmla="*/ 71420 h 909912"/>
                <a:gd name="connsiteX2" fmla="*/ 185630 w 2250340"/>
                <a:gd name="connsiteY2" fmla="*/ 793846 h 909912"/>
                <a:gd name="connsiteX3" fmla="*/ 268314 w 2250340"/>
                <a:gd name="connsiteY3" fmla="*/ 7007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03128 w 2250340"/>
                <a:gd name="connsiteY1" fmla="*/ 71420 h 909912"/>
                <a:gd name="connsiteX2" fmla="*/ 185630 w 2250340"/>
                <a:gd name="connsiteY2" fmla="*/ 793846 h 909912"/>
                <a:gd name="connsiteX3" fmla="*/ 297426 w 2250340"/>
                <a:gd name="connsiteY3" fmla="*/ 6851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48882 w 2250340"/>
                <a:gd name="connsiteY1" fmla="*/ 250266 h 909912"/>
                <a:gd name="connsiteX2" fmla="*/ 185630 w 2250340"/>
                <a:gd name="connsiteY2" fmla="*/ 793846 h 909912"/>
                <a:gd name="connsiteX3" fmla="*/ 297426 w 2250340"/>
                <a:gd name="connsiteY3" fmla="*/ 6851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05704 w 2250340"/>
                <a:gd name="connsiteY1" fmla="*/ 402370 h 909912"/>
                <a:gd name="connsiteX2" fmla="*/ 185630 w 2250340"/>
                <a:gd name="connsiteY2" fmla="*/ 793846 h 909912"/>
                <a:gd name="connsiteX3" fmla="*/ 297426 w 2250340"/>
                <a:gd name="connsiteY3" fmla="*/ 6851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05704 w 2250340"/>
                <a:gd name="connsiteY1" fmla="*/ 402370 h 909912"/>
                <a:gd name="connsiteX2" fmla="*/ 185630 w 2250340"/>
                <a:gd name="connsiteY2" fmla="*/ 793846 h 909912"/>
                <a:gd name="connsiteX3" fmla="*/ 297426 w 2250340"/>
                <a:gd name="connsiteY3" fmla="*/ 6851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05704 w 2250340"/>
                <a:gd name="connsiteY1" fmla="*/ 402370 h 909912"/>
                <a:gd name="connsiteX2" fmla="*/ 221016 w 2250340"/>
                <a:gd name="connsiteY2" fmla="*/ 797890 h 909912"/>
                <a:gd name="connsiteX3" fmla="*/ 297426 w 2250340"/>
                <a:gd name="connsiteY3" fmla="*/ 6851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200"/>
                <a:gd name="connsiteX1" fmla="*/ 105704 w 2250340"/>
                <a:gd name="connsiteY1" fmla="*/ 402370 h 909200"/>
                <a:gd name="connsiteX2" fmla="*/ 221016 w 2250340"/>
                <a:gd name="connsiteY2" fmla="*/ 797890 h 909200"/>
                <a:gd name="connsiteX3" fmla="*/ 297426 w 2250340"/>
                <a:gd name="connsiteY3" fmla="*/ 685152 h 909200"/>
                <a:gd name="connsiteX4" fmla="*/ 437217 w 2250340"/>
                <a:gd name="connsiteY4" fmla="*/ 668833 h 909200"/>
                <a:gd name="connsiteX5" fmla="*/ 723406 w 2250340"/>
                <a:gd name="connsiteY5" fmla="*/ 907335 h 909200"/>
                <a:gd name="connsiteX6" fmla="*/ 1458671 w 2250340"/>
                <a:gd name="connsiteY6" fmla="*/ 766002 h 909200"/>
                <a:gd name="connsiteX7" fmla="*/ 1919776 w 2250340"/>
                <a:gd name="connsiteY7" fmla="*/ 518889 h 909200"/>
                <a:gd name="connsiteX8" fmla="*/ 2250340 w 2250340"/>
                <a:gd name="connsiteY8" fmla="*/ 0 h 909200"/>
                <a:gd name="connsiteX0" fmla="*/ 0 w 2250340"/>
                <a:gd name="connsiteY0" fmla="*/ 346428 h 909014"/>
                <a:gd name="connsiteX1" fmla="*/ 105704 w 2250340"/>
                <a:gd name="connsiteY1" fmla="*/ 402370 h 909014"/>
                <a:gd name="connsiteX2" fmla="*/ 221016 w 2250340"/>
                <a:gd name="connsiteY2" fmla="*/ 797890 h 909014"/>
                <a:gd name="connsiteX3" fmla="*/ 297426 w 2250340"/>
                <a:gd name="connsiteY3" fmla="*/ 685152 h 909014"/>
                <a:gd name="connsiteX4" fmla="*/ 437217 w 2250340"/>
                <a:gd name="connsiteY4" fmla="*/ 668833 h 909014"/>
                <a:gd name="connsiteX5" fmla="*/ 572684 w 2250340"/>
                <a:gd name="connsiteY5" fmla="*/ 832610 h 909014"/>
                <a:gd name="connsiteX6" fmla="*/ 723406 w 2250340"/>
                <a:gd name="connsiteY6" fmla="*/ 907335 h 909014"/>
                <a:gd name="connsiteX7" fmla="*/ 1458671 w 2250340"/>
                <a:gd name="connsiteY7" fmla="*/ 766002 h 909014"/>
                <a:gd name="connsiteX8" fmla="*/ 1919776 w 2250340"/>
                <a:gd name="connsiteY8" fmla="*/ 518889 h 909014"/>
                <a:gd name="connsiteX9" fmla="*/ 2250340 w 2250340"/>
                <a:gd name="connsiteY9" fmla="*/ 0 h 909014"/>
                <a:gd name="connsiteX0" fmla="*/ 0 w 2250340"/>
                <a:gd name="connsiteY0" fmla="*/ 346428 h 909560"/>
                <a:gd name="connsiteX1" fmla="*/ 105704 w 2250340"/>
                <a:gd name="connsiteY1" fmla="*/ 402370 h 909560"/>
                <a:gd name="connsiteX2" fmla="*/ 221016 w 2250340"/>
                <a:gd name="connsiteY2" fmla="*/ 797890 h 909560"/>
                <a:gd name="connsiteX3" fmla="*/ 297426 w 2250340"/>
                <a:gd name="connsiteY3" fmla="*/ 685152 h 909560"/>
                <a:gd name="connsiteX4" fmla="*/ 437217 w 2250340"/>
                <a:gd name="connsiteY4" fmla="*/ 668833 h 909560"/>
                <a:gd name="connsiteX5" fmla="*/ 540765 w 2250340"/>
                <a:gd name="connsiteY5" fmla="*/ 839422 h 909560"/>
                <a:gd name="connsiteX6" fmla="*/ 723406 w 2250340"/>
                <a:gd name="connsiteY6" fmla="*/ 907335 h 909560"/>
                <a:gd name="connsiteX7" fmla="*/ 1458671 w 2250340"/>
                <a:gd name="connsiteY7" fmla="*/ 766002 h 909560"/>
                <a:gd name="connsiteX8" fmla="*/ 1919776 w 2250340"/>
                <a:gd name="connsiteY8" fmla="*/ 518889 h 909560"/>
                <a:gd name="connsiteX9" fmla="*/ 2250340 w 2250340"/>
                <a:gd name="connsiteY9" fmla="*/ 0 h 909560"/>
                <a:gd name="connsiteX0" fmla="*/ 0 w 2250340"/>
                <a:gd name="connsiteY0" fmla="*/ 346428 h 910418"/>
                <a:gd name="connsiteX1" fmla="*/ 105704 w 2250340"/>
                <a:gd name="connsiteY1" fmla="*/ 402370 h 910418"/>
                <a:gd name="connsiteX2" fmla="*/ 221016 w 2250340"/>
                <a:gd name="connsiteY2" fmla="*/ 797890 h 910418"/>
                <a:gd name="connsiteX3" fmla="*/ 297426 w 2250340"/>
                <a:gd name="connsiteY3" fmla="*/ 685152 h 910418"/>
                <a:gd name="connsiteX4" fmla="*/ 437217 w 2250340"/>
                <a:gd name="connsiteY4" fmla="*/ 668833 h 910418"/>
                <a:gd name="connsiteX5" fmla="*/ 540765 w 2250340"/>
                <a:gd name="connsiteY5" fmla="*/ 839422 h 910418"/>
                <a:gd name="connsiteX6" fmla="*/ 723406 w 2250340"/>
                <a:gd name="connsiteY6" fmla="*/ 907335 h 910418"/>
                <a:gd name="connsiteX7" fmla="*/ 1458671 w 2250340"/>
                <a:gd name="connsiteY7" fmla="*/ 766002 h 910418"/>
                <a:gd name="connsiteX8" fmla="*/ 1919776 w 2250340"/>
                <a:gd name="connsiteY8" fmla="*/ 518889 h 910418"/>
                <a:gd name="connsiteX9" fmla="*/ 2250340 w 2250340"/>
                <a:gd name="connsiteY9" fmla="*/ 0 h 910418"/>
                <a:gd name="connsiteX0" fmla="*/ 0 w 2250340"/>
                <a:gd name="connsiteY0" fmla="*/ 346428 h 910418"/>
                <a:gd name="connsiteX1" fmla="*/ 105704 w 2250340"/>
                <a:gd name="connsiteY1" fmla="*/ 402370 h 910418"/>
                <a:gd name="connsiteX2" fmla="*/ 221016 w 2250340"/>
                <a:gd name="connsiteY2" fmla="*/ 797890 h 910418"/>
                <a:gd name="connsiteX3" fmla="*/ 297426 w 2250340"/>
                <a:gd name="connsiteY3" fmla="*/ 685152 h 910418"/>
                <a:gd name="connsiteX4" fmla="*/ 437217 w 2250340"/>
                <a:gd name="connsiteY4" fmla="*/ 668833 h 910418"/>
                <a:gd name="connsiteX5" fmla="*/ 540765 w 2250340"/>
                <a:gd name="connsiteY5" fmla="*/ 839422 h 910418"/>
                <a:gd name="connsiteX6" fmla="*/ 723406 w 2250340"/>
                <a:gd name="connsiteY6" fmla="*/ 907335 h 910418"/>
                <a:gd name="connsiteX7" fmla="*/ 1458671 w 2250340"/>
                <a:gd name="connsiteY7" fmla="*/ 766002 h 910418"/>
                <a:gd name="connsiteX8" fmla="*/ 1919776 w 2250340"/>
                <a:gd name="connsiteY8" fmla="*/ 518889 h 910418"/>
                <a:gd name="connsiteX9" fmla="*/ 2250340 w 2250340"/>
                <a:gd name="connsiteY9" fmla="*/ 0 h 910418"/>
                <a:gd name="connsiteX0" fmla="*/ 0 w 2250340"/>
                <a:gd name="connsiteY0" fmla="*/ 346428 h 910418"/>
                <a:gd name="connsiteX1" fmla="*/ 105704 w 2250340"/>
                <a:gd name="connsiteY1" fmla="*/ 402370 h 910418"/>
                <a:gd name="connsiteX2" fmla="*/ 221016 w 2250340"/>
                <a:gd name="connsiteY2" fmla="*/ 797890 h 910418"/>
                <a:gd name="connsiteX3" fmla="*/ 297426 w 2250340"/>
                <a:gd name="connsiteY3" fmla="*/ 685152 h 910418"/>
                <a:gd name="connsiteX4" fmla="*/ 437217 w 2250340"/>
                <a:gd name="connsiteY4" fmla="*/ 668833 h 910418"/>
                <a:gd name="connsiteX5" fmla="*/ 540765 w 2250340"/>
                <a:gd name="connsiteY5" fmla="*/ 839422 h 910418"/>
                <a:gd name="connsiteX6" fmla="*/ 723406 w 2250340"/>
                <a:gd name="connsiteY6" fmla="*/ 907335 h 910418"/>
                <a:gd name="connsiteX7" fmla="*/ 1458671 w 2250340"/>
                <a:gd name="connsiteY7" fmla="*/ 766002 h 910418"/>
                <a:gd name="connsiteX8" fmla="*/ 1919776 w 2250340"/>
                <a:gd name="connsiteY8" fmla="*/ 518889 h 910418"/>
                <a:gd name="connsiteX9" fmla="*/ 2250340 w 2250340"/>
                <a:gd name="connsiteY9" fmla="*/ 0 h 910418"/>
                <a:gd name="connsiteX0" fmla="*/ 0 w 2250340"/>
                <a:gd name="connsiteY0" fmla="*/ 346428 h 921753"/>
                <a:gd name="connsiteX1" fmla="*/ 105704 w 2250340"/>
                <a:gd name="connsiteY1" fmla="*/ 402370 h 921753"/>
                <a:gd name="connsiteX2" fmla="*/ 221016 w 2250340"/>
                <a:gd name="connsiteY2" fmla="*/ 797890 h 921753"/>
                <a:gd name="connsiteX3" fmla="*/ 297426 w 2250340"/>
                <a:gd name="connsiteY3" fmla="*/ 685152 h 921753"/>
                <a:gd name="connsiteX4" fmla="*/ 437217 w 2250340"/>
                <a:gd name="connsiteY4" fmla="*/ 668833 h 921753"/>
                <a:gd name="connsiteX5" fmla="*/ 540765 w 2250340"/>
                <a:gd name="connsiteY5" fmla="*/ 839422 h 921753"/>
                <a:gd name="connsiteX6" fmla="*/ 781475 w 2250340"/>
                <a:gd name="connsiteY6" fmla="*/ 919389 h 921753"/>
                <a:gd name="connsiteX7" fmla="*/ 1458671 w 2250340"/>
                <a:gd name="connsiteY7" fmla="*/ 766002 h 921753"/>
                <a:gd name="connsiteX8" fmla="*/ 1919776 w 2250340"/>
                <a:gd name="connsiteY8" fmla="*/ 518889 h 921753"/>
                <a:gd name="connsiteX9" fmla="*/ 2250340 w 2250340"/>
                <a:gd name="connsiteY9" fmla="*/ 0 h 921753"/>
                <a:gd name="connsiteX0" fmla="*/ 0 w 2250340"/>
                <a:gd name="connsiteY0" fmla="*/ 346428 h 928769"/>
                <a:gd name="connsiteX1" fmla="*/ 105704 w 2250340"/>
                <a:gd name="connsiteY1" fmla="*/ 402370 h 928769"/>
                <a:gd name="connsiteX2" fmla="*/ 221016 w 2250340"/>
                <a:gd name="connsiteY2" fmla="*/ 797890 h 928769"/>
                <a:gd name="connsiteX3" fmla="*/ 297426 w 2250340"/>
                <a:gd name="connsiteY3" fmla="*/ 685152 h 928769"/>
                <a:gd name="connsiteX4" fmla="*/ 437217 w 2250340"/>
                <a:gd name="connsiteY4" fmla="*/ 668833 h 928769"/>
                <a:gd name="connsiteX5" fmla="*/ 540765 w 2250340"/>
                <a:gd name="connsiteY5" fmla="*/ 839422 h 928769"/>
                <a:gd name="connsiteX6" fmla="*/ 781475 w 2250340"/>
                <a:gd name="connsiteY6" fmla="*/ 919389 h 928769"/>
                <a:gd name="connsiteX7" fmla="*/ 1458671 w 2250340"/>
                <a:gd name="connsiteY7" fmla="*/ 766002 h 928769"/>
                <a:gd name="connsiteX8" fmla="*/ 1919776 w 2250340"/>
                <a:gd name="connsiteY8" fmla="*/ 518889 h 928769"/>
                <a:gd name="connsiteX9" fmla="*/ 2250340 w 2250340"/>
                <a:gd name="connsiteY9" fmla="*/ 0 h 928769"/>
                <a:gd name="connsiteX0" fmla="*/ 0 w 2250340"/>
                <a:gd name="connsiteY0" fmla="*/ 346428 h 922903"/>
                <a:gd name="connsiteX1" fmla="*/ 105704 w 2250340"/>
                <a:gd name="connsiteY1" fmla="*/ 402370 h 922903"/>
                <a:gd name="connsiteX2" fmla="*/ 221016 w 2250340"/>
                <a:gd name="connsiteY2" fmla="*/ 797890 h 922903"/>
                <a:gd name="connsiteX3" fmla="*/ 297426 w 2250340"/>
                <a:gd name="connsiteY3" fmla="*/ 685152 h 922903"/>
                <a:gd name="connsiteX4" fmla="*/ 437217 w 2250340"/>
                <a:gd name="connsiteY4" fmla="*/ 668833 h 922903"/>
                <a:gd name="connsiteX5" fmla="*/ 540765 w 2250340"/>
                <a:gd name="connsiteY5" fmla="*/ 839422 h 922903"/>
                <a:gd name="connsiteX6" fmla="*/ 781475 w 2250340"/>
                <a:gd name="connsiteY6" fmla="*/ 919389 h 922903"/>
                <a:gd name="connsiteX7" fmla="*/ 1446146 w 2250340"/>
                <a:gd name="connsiteY7" fmla="*/ 743836 h 922903"/>
                <a:gd name="connsiteX8" fmla="*/ 1919776 w 2250340"/>
                <a:gd name="connsiteY8" fmla="*/ 518889 h 922903"/>
                <a:gd name="connsiteX9" fmla="*/ 2250340 w 2250340"/>
                <a:gd name="connsiteY9" fmla="*/ 0 h 922903"/>
                <a:gd name="connsiteX0" fmla="*/ 0 w 2250340"/>
                <a:gd name="connsiteY0" fmla="*/ 346428 h 922903"/>
                <a:gd name="connsiteX1" fmla="*/ 105704 w 2250340"/>
                <a:gd name="connsiteY1" fmla="*/ 402370 h 922903"/>
                <a:gd name="connsiteX2" fmla="*/ 221016 w 2250340"/>
                <a:gd name="connsiteY2" fmla="*/ 797890 h 922903"/>
                <a:gd name="connsiteX3" fmla="*/ 297426 w 2250340"/>
                <a:gd name="connsiteY3" fmla="*/ 685152 h 922903"/>
                <a:gd name="connsiteX4" fmla="*/ 437217 w 2250340"/>
                <a:gd name="connsiteY4" fmla="*/ 668833 h 922903"/>
                <a:gd name="connsiteX5" fmla="*/ 540765 w 2250340"/>
                <a:gd name="connsiteY5" fmla="*/ 839422 h 922903"/>
                <a:gd name="connsiteX6" fmla="*/ 781475 w 2250340"/>
                <a:gd name="connsiteY6" fmla="*/ 919389 h 922903"/>
                <a:gd name="connsiteX7" fmla="*/ 1446146 w 2250340"/>
                <a:gd name="connsiteY7" fmla="*/ 743836 h 922903"/>
                <a:gd name="connsiteX8" fmla="*/ 1863853 w 2250340"/>
                <a:gd name="connsiteY8" fmla="*/ 505399 h 922903"/>
                <a:gd name="connsiteX9" fmla="*/ 2250340 w 2250340"/>
                <a:gd name="connsiteY9" fmla="*/ 0 h 922903"/>
                <a:gd name="connsiteX0" fmla="*/ 0 w 2250340"/>
                <a:gd name="connsiteY0" fmla="*/ 346428 h 922903"/>
                <a:gd name="connsiteX1" fmla="*/ 105704 w 2250340"/>
                <a:gd name="connsiteY1" fmla="*/ 402370 h 922903"/>
                <a:gd name="connsiteX2" fmla="*/ 221016 w 2250340"/>
                <a:gd name="connsiteY2" fmla="*/ 797890 h 922903"/>
                <a:gd name="connsiteX3" fmla="*/ 297426 w 2250340"/>
                <a:gd name="connsiteY3" fmla="*/ 685152 h 922903"/>
                <a:gd name="connsiteX4" fmla="*/ 437217 w 2250340"/>
                <a:gd name="connsiteY4" fmla="*/ 668833 h 922903"/>
                <a:gd name="connsiteX5" fmla="*/ 540765 w 2250340"/>
                <a:gd name="connsiteY5" fmla="*/ 839422 h 922903"/>
                <a:gd name="connsiteX6" fmla="*/ 781475 w 2250340"/>
                <a:gd name="connsiteY6" fmla="*/ 919389 h 922903"/>
                <a:gd name="connsiteX7" fmla="*/ 1446146 w 2250340"/>
                <a:gd name="connsiteY7" fmla="*/ 743836 h 922903"/>
                <a:gd name="connsiteX8" fmla="*/ 1863853 w 2250340"/>
                <a:gd name="connsiteY8" fmla="*/ 505399 h 922903"/>
                <a:gd name="connsiteX9" fmla="*/ 2250340 w 2250340"/>
                <a:gd name="connsiteY9" fmla="*/ 0 h 922903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863853 w 2250340"/>
                <a:gd name="connsiteY8" fmla="*/ 505399 h 923949"/>
                <a:gd name="connsiteX9" fmla="*/ 2250340 w 2250340"/>
                <a:gd name="connsiteY9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835932 w 2250340"/>
                <a:gd name="connsiteY8" fmla="*/ 490626 h 923949"/>
                <a:gd name="connsiteX9" fmla="*/ 2250340 w 2250340"/>
                <a:gd name="connsiteY9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681259 w 2250340"/>
                <a:gd name="connsiteY8" fmla="*/ 599919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34956 w 2250340"/>
                <a:gd name="connsiteY8" fmla="*/ 630899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50083 w 2250340"/>
                <a:gd name="connsiteY8" fmla="*/ 638232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50083 w 2250340"/>
                <a:gd name="connsiteY8" fmla="*/ 638232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50083 w 2250340"/>
                <a:gd name="connsiteY8" fmla="*/ 638232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19638 w 2250340"/>
                <a:gd name="connsiteY8" fmla="*/ 633961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19638 w 2250340"/>
                <a:gd name="connsiteY8" fmla="*/ 633961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835932 w 2250340"/>
                <a:gd name="connsiteY8" fmla="*/ 490626 h 923949"/>
                <a:gd name="connsiteX9" fmla="*/ 2250340 w 2250340"/>
                <a:gd name="connsiteY9" fmla="*/ 0 h 923949"/>
                <a:gd name="connsiteX0" fmla="*/ 0 w 2250340"/>
                <a:gd name="connsiteY0" fmla="*/ 346428 h 923033"/>
                <a:gd name="connsiteX1" fmla="*/ 105704 w 2250340"/>
                <a:gd name="connsiteY1" fmla="*/ 402370 h 923033"/>
                <a:gd name="connsiteX2" fmla="*/ 221016 w 2250340"/>
                <a:gd name="connsiteY2" fmla="*/ 797890 h 923033"/>
                <a:gd name="connsiteX3" fmla="*/ 297426 w 2250340"/>
                <a:gd name="connsiteY3" fmla="*/ 685152 h 923033"/>
                <a:gd name="connsiteX4" fmla="*/ 540765 w 2250340"/>
                <a:gd name="connsiteY4" fmla="*/ 839422 h 923033"/>
                <a:gd name="connsiteX5" fmla="*/ 781475 w 2250340"/>
                <a:gd name="connsiteY5" fmla="*/ 919389 h 923033"/>
                <a:gd name="connsiteX6" fmla="*/ 1417662 w 2250340"/>
                <a:gd name="connsiteY6" fmla="*/ 725077 h 923033"/>
                <a:gd name="connsiteX7" fmla="*/ 1835932 w 2250340"/>
                <a:gd name="connsiteY7" fmla="*/ 490626 h 923033"/>
                <a:gd name="connsiteX8" fmla="*/ 2250340 w 2250340"/>
                <a:gd name="connsiteY8" fmla="*/ 0 h 923033"/>
                <a:gd name="connsiteX0" fmla="*/ 0 w 2250340"/>
                <a:gd name="connsiteY0" fmla="*/ 346428 h 923033"/>
                <a:gd name="connsiteX1" fmla="*/ 105704 w 2250340"/>
                <a:gd name="connsiteY1" fmla="*/ 402370 h 923033"/>
                <a:gd name="connsiteX2" fmla="*/ 221016 w 2250340"/>
                <a:gd name="connsiteY2" fmla="*/ 797890 h 923033"/>
                <a:gd name="connsiteX3" fmla="*/ 351163 w 2250340"/>
                <a:gd name="connsiteY3" fmla="*/ 643034 h 923033"/>
                <a:gd name="connsiteX4" fmla="*/ 540765 w 2250340"/>
                <a:gd name="connsiteY4" fmla="*/ 839422 h 923033"/>
                <a:gd name="connsiteX5" fmla="*/ 781475 w 2250340"/>
                <a:gd name="connsiteY5" fmla="*/ 919389 h 923033"/>
                <a:gd name="connsiteX6" fmla="*/ 1417662 w 2250340"/>
                <a:gd name="connsiteY6" fmla="*/ 725077 h 923033"/>
                <a:gd name="connsiteX7" fmla="*/ 1835932 w 2250340"/>
                <a:gd name="connsiteY7" fmla="*/ 490626 h 923033"/>
                <a:gd name="connsiteX8" fmla="*/ 2250340 w 2250340"/>
                <a:gd name="connsiteY8" fmla="*/ 0 h 923033"/>
                <a:gd name="connsiteX0" fmla="*/ 0 w 2250340"/>
                <a:gd name="connsiteY0" fmla="*/ 346428 h 925315"/>
                <a:gd name="connsiteX1" fmla="*/ 105704 w 2250340"/>
                <a:gd name="connsiteY1" fmla="*/ 402370 h 925315"/>
                <a:gd name="connsiteX2" fmla="*/ 221016 w 2250340"/>
                <a:gd name="connsiteY2" fmla="*/ 797890 h 925315"/>
                <a:gd name="connsiteX3" fmla="*/ 351163 w 2250340"/>
                <a:gd name="connsiteY3" fmla="*/ 643034 h 925315"/>
                <a:gd name="connsiteX4" fmla="*/ 503617 w 2250340"/>
                <a:gd name="connsiteY4" fmla="*/ 858119 h 925315"/>
                <a:gd name="connsiteX5" fmla="*/ 781475 w 2250340"/>
                <a:gd name="connsiteY5" fmla="*/ 919389 h 925315"/>
                <a:gd name="connsiteX6" fmla="*/ 1417662 w 2250340"/>
                <a:gd name="connsiteY6" fmla="*/ 725077 h 925315"/>
                <a:gd name="connsiteX7" fmla="*/ 1835932 w 2250340"/>
                <a:gd name="connsiteY7" fmla="*/ 490626 h 925315"/>
                <a:gd name="connsiteX8" fmla="*/ 2250340 w 2250340"/>
                <a:gd name="connsiteY8" fmla="*/ 0 h 925315"/>
                <a:gd name="connsiteX0" fmla="*/ 0 w 2250340"/>
                <a:gd name="connsiteY0" fmla="*/ 346428 h 938850"/>
                <a:gd name="connsiteX1" fmla="*/ 105704 w 2250340"/>
                <a:gd name="connsiteY1" fmla="*/ 402370 h 938850"/>
                <a:gd name="connsiteX2" fmla="*/ 221016 w 2250340"/>
                <a:gd name="connsiteY2" fmla="*/ 797890 h 938850"/>
                <a:gd name="connsiteX3" fmla="*/ 351163 w 2250340"/>
                <a:gd name="connsiteY3" fmla="*/ 643034 h 938850"/>
                <a:gd name="connsiteX4" fmla="*/ 503617 w 2250340"/>
                <a:gd name="connsiteY4" fmla="*/ 858119 h 938850"/>
                <a:gd name="connsiteX5" fmla="*/ 833276 w 2250340"/>
                <a:gd name="connsiteY5" fmla="*/ 934012 h 938850"/>
                <a:gd name="connsiteX6" fmla="*/ 1417662 w 2250340"/>
                <a:gd name="connsiteY6" fmla="*/ 725077 h 938850"/>
                <a:gd name="connsiteX7" fmla="*/ 1835932 w 2250340"/>
                <a:gd name="connsiteY7" fmla="*/ 490626 h 938850"/>
                <a:gd name="connsiteX8" fmla="*/ 2250340 w 2250340"/>
                <a:gd name="connsiteY8" fmla="*/ 0 h 938850"/>
                <a:gd name="connsiteX0" fmla="*/ 0 w 2250340"/>
                <a:gd name="connsiteY0" fmla="*/ 346428 h 941974"/>
                <a:gd name="connsiteX1" fmla="*/ 105704 w 2250340"/>
                <a:gd name="connsiteY1" fmla="*/ 402370 h 941974"/>
                <a:gd name="connsiteX2" fmla="*/ 221016 w 2250340"/>
                <a:gd name="connsiteY2" fmla="*/ 797890 h 941974"/>
                <a:gd name="connsiteX3" fmla="*/ 351163 w 2250340"/>
                <a:gd name="connsiteY3" fmla="*/ 643034 h 941974"/>
                <a:gd name="connsiteX4" fmla="*/ 536446 w 2250340"/>
                <a:gd name="connsiteY4" fmla="*/ 879276 h 941974"/>
                <a:gd name="connsiteX5" fmla="*/ 833276 w 2250340"/>
                <a:gd name="connsiteY5" fmla="*/ 934012 h 941974"/>
                <a:gd name="connsiteX6" fmla="*/ 1417662 w 2250340"/>
                <a:gd name="connsiteY6" fmla="*/ 725077 h 941974"/>
                <a:gd name="connsiteX7" fmla="*/ 1835932 w 2250340"/>
                <a:gd name="connsiteY7" fmla="*/ 490626 h 941974"/>
                <a:gd name="connsiteX8" fmla="*/ 2250340 w 2250340"/>
                <a:gd name="connsiteY8" fmla="*/ 0 h 941974"/>
                <a:gd name="connsiteX0" fmla="*/ 0 w 2250340"/>
                <a:gd name="connsiteY0" fmla="*/ 346428 h 941974"/>
                <a:gd name="connsiteX1" fmla="*/ 105704 w 2250340"/>
                <a:gd name="connsiteY1" fmla="*/ 402370 h 941974"/>
                <a:gd name="connsiteX2" fmla="*/ 221016 w 2250340"/>
                <a:gd name="connsiteY2" fmla="*/ 797890 h 941974"/>
                <a:gd name="connsiteX3" fmla="*/ 351163 w 2250340"/>
                <a:gd name="connsiteY3" fmla="*/ 643034 h 941974"/>
                <a:gd name="connsiteX4" fmla="*/ 536446 w 2250340"/>
                <a:gd name="connsiteY4" fmla="*/ 879276 h 941974"/>
                <a:gd name="connsiteX5" fmla="*/ 833276 w 2250340"/>
                <a:gd name="connsiteY5" fmla="*/ 934012 h 941974"/>
                <a:gd name="connsiteX6" fmla="*/ 1417662 w 2250340"/>
                <a:gd name="connsiteY6" fmla="*/ 725077 h 941974"/>
                <a:gd name="connsiteX7" fmla="*/ 1846661 w 2250340"/>
                <a:gd name="connsiteY7" fmla="*/ 493100 h 941974"/>
                <a:gd name="connsiteX8" fmla="*/ 2250340 w 2250340"/>
                <a:gd name="connsiteY8" fmla="*/ 0 h 941974"/>
                <a:gd name="connsiteX0" fmla="*/ 0 w 2250340"/>
                <a:gd name="connsiteY0" fmla="*/ 346428 h 941974"/>
                <a:gd name="connsiteX1" fmla="*/ 105704 w 2250340"/>
                <a:gd name="connsiteY1" fmla="*/ 402370 h 941974"/>
                <a:gd name="connsiteX2" fmla="*/ 221016 w 2250340"/>
                <a:gd name="connsiteY2" fmla="*/ 797890 h 941974"/>
                <a:gd name="connsiteX3" fmla="*/ 351163 w 2250340"/>
                <a:gd name="connsiteY3" fmla="*/ 643034 h 941974"/>
                <a:gd name="connsiteX4" fmla="*/ 536446 w 2250340"/>
                <a:gd name="connsiteY4" fmla="*/ 879276 h 941974"/>
                <a:gd name="connsiteX5" fmla="*/ 833276 w 2250340"/>
                <a:gd name="connsiteY5" fmla="*/ 934012 h 941974"/>
                <a:gd name="connsiteX6" fmla="*/ 1417662 w 2250340"/>
                <a:gd name="connsiteY6" fmla="*/ 725077 h 941974"/>
                <a:gd name="connsiteX7" fmla="*/ 1846661 w 2250340"/>
                <a:gd name="connsiteY7" fmla="*/ 493100 h 941974"/>
                <a:gd name="connsiteX8" fmla="*/ 2061325 w 2250340"/>
                <a:gd name="connsiteY8" fmla="*/ 246265 h 941974"/>
                <a:gd name="connsiteX9" fmla="*/ 2250340 w 2250340"/>
                <a:gd name="connsiteY9" fmla="*/ 0 h 941974"/>
                <a:gd name="connsiteX0" fmla="*/ 0 w 2250340"/>
                <a:gd name="connsiteY0" fmla="*/ 346428 h 941974"/>
                <a:gd name="connsiteX1" fmla="*/ 105704 w 2250340"/>
                <a:gd name="connsiteY1" fmla="*/ 402370 h 941974"/>
                <a:gd name="connsiteX2" fmla="*/ 221016 w 2250340"/>
                <a:gd name="connsiteY2" fmla="*/ 797890 h 941974"/>
                <a:gd name="connsiteX3" fmla="*/ 351163 w 2250340"/>
                <a:gd name="connsiteY3" fmla="*/ 643034 h 941974"/>
                <a:gd name="connsiteX4" fmla="*/ 536446 w 2250340"/>
                <a:gd name="connsiteY4" fmla="*/ 879276 h 941974"/>
                <a:gd name="connsiteX5" fmla="*/ 833276 w 2250340"/>
                <a:gd name="connsiteY5" fmla="*/ 934012 h 941974"/>
                <a:gd name="connsiteX6" fmla="*/ 1417662 w 2250340"/>
                <a:gd name="connsiteY6" fmla="*/ 725077 h 941974"/>
                <a:gd name="connsiteX7" fmla="*/ 1846661 w 2250340"/>
                <a:gd name="connsiteY7" fmla="*/ 493100 h 941974"/>
                <a:gd name="connsiteX8" fmla="*/ 2111301 w 2250340"/>
                <a:gd name="connsiteY8" fmla="*/ 257340 h 941974"/>
                <a:gd name="connsiteX9" fmla="*/ 2250340 w 2250340"/>
                <a:gd name="connsiteY9" fmla="*/ 0 h 941974"/>
                <a:gd name="connsiteX0" fmla="*/ 0 w 2250340"/>
                <a:gd name="connsiteY0" fmla="*/ 346428 h 941974"/>
                <a:gd name="connsiteX1" fmla="*/ 105704 w 2250340"/>
                <a:gd name="connsiteY1" fmla="*/ 402370 h 941974"/>
                <a:gd name="connsiteX2" fmla="*/ 221016 w 2250340"/>
                <a:gd name="connsiteY2" fmla="*/ 797890 h 941974"/>
                <a:gd name="connsiteX3" fmla="*/ 351163 w 2250340"/>
                <a:gd name="connsiteY3" fmla="*/ 643034 h 941974"/>
                <a:gd name="connsiteX4" fmla="*/ 536446 w 2250340"/>
                <a:gd name="connsiteY4" fmla="*/ 879276 h 941974"/>
                <a:gd name="connsiteX5" fmla="*/ 833276 w 2250340"/>
                <a:gd name="connsiteY5" fmla="*/ 934012 h 941974"/>
                <a:gd name="connsiteX6" fmla="*/ 1417662 w 2250340"/>
                <a:gd name="connsiteY6" fmla="*/ 725077 h 941974"/>
                <a:gd name="connsiteX7" fmla="*/ 1846661 w 2250340"/>
                <a:gd name="connsiteY7" fmla="*/ 493100 h 941974"/>
                <a:gd name="connsiteX8" fmla="*/ 2111301 w 2250340"/>
                <a:gd name="connsiteY8" fmla="*/ 257340 h 941974"/>
                <a:gd name="connsiteX9" fmla="*/ 2250340 w 2250340"/>
                <a:gd name="connsiteY9" fmla="*/ 0 h 941974"/>
                <a:gd name="connsiteX0" fmla="*/ 0 w 2252403"/>
                <a:gd name="connsiteY0" fmla="*/ 351570 h 941974"/>
                <a:gd name="connsiteX1" fmla="*/ 107767 w 2252403"/>
                <a:gd name="connsiteY1" fmla="*/ 402370 h 941974"/>
                <a:gd name="connsiteX2" fmla="*/ 223079 w 2252403"/>
                <a:gd name="connsiteY2" fmla="*/ 797890 h 941974"/>
                <a:gd name="connsiteX3" fmla="*/ 353226 w 2252403"/>
                <a:gd name="connsiteY3" fmla="*/ 643034 h 941974"/>
                <a:gd name="connsiteX4" fmla="*/ 538509 w 2252403"/>
                <a:gd name="connsiteY4" fmla="*/ 879276 h 941974"/>
                <a:gd name="connsiteX5" fmla="*/ 835339 w 2252403"/>
                <a:gd name="connsiteY5" fmla="*/ 934012 h 941974"/>
                <a:gd name="connsiteX6" fmla="*/ 1419725 w 2252403"/>
                <a:gd name="connsiteY6" fmla="*/ 725077 h 941974"/>
                <a:gd name="connsiteX7" fmla="*/ 1848724 w 2252403"/>
                <a:gd name="connsiteY7" fmla="*/ 493100 h 941974"/>
                <a:gd name="connsiteX8" fmla="*/ 2113364 w 2252403"/>
                <a:gd name="connsiteY8" fmla="*/ 257340 h 941974"/>
                <a:gd name="connsiteX9" fmla="*/ 2252403 w 2252403"/>
                <a:gd name="connsiteY9" fmla="*/ 0 h 941974"/>
                <a:gd name="connsiteX0" fmla="*/ 0 w 2252893"/>
                <a:gd name="connsiteY0" fmla="*/ 349050 h 941974"/>
                <a:gd name="connsiteX1" fmla="*/ 108257 w 2252893"/>
                <a:gd name="connsiteY1" fmla="*/ 402370 h 941974"/>
                <a:gd name="connsiteX2" fmla="*/ 223569 w 2252893"/>
                <a:gd name="connsiteY2" fmla="*/ 797890 h 941974"/>
                <a:gd name="connsiteX3" fmla="*/ 353716 w 2252893"/>
                <a:gd name="connsiteY3" fmla="*/ 643034 h 941974"/>
                <a:gd name="connsiteX4" fmla="*/ 538999 w 2252893"/>
                <a:gd name="connsiteY4" fmla="*/ 879276 h 941974"/>
                <a:gd name="connsiteX5" fmla="*/ 835829 w 2252893"/>
                <a:gd name="connsiteY5" fmla="*/ 934012 h 941974"/>
                <a:gd name="connsiteX6" fmla="*/ 1420215 w 2252893"/>
                <a:gd name="connsiteY6" fmla="*/ 725077 h 941974"/>
                <a:gd name="connsiteX7" fmla="*/ 1849214 w 2252893"/>
                <a:gd name="connsiteY7" fmla="*/ 493100 h 941974"/>
                <a:gd name="connsiteX8" fmla="*/ 2113854 w 2252893"/>
                <a:gd name="connsiteY8" fmla="*/ 257340 h 941974"/>
                <a:gd name="connsiteX9" fmla="*/ 2252893 w 2252893"/>
                <a:gd name="connsiteY9" fmla="*/ 0 h 941974"/>
                <a:gd name="connsiteX0" fmla="*/ 0 w 2246812"/>
                <a:gd name="connsiteY0" fmla="*/ 348847 h 941974"/>
                <a:gd name="connsiteX1" fmla="*/ 102176 w 2246812"/>
                <a:gd name="connsiteY1" fmla="*/ 402370 h 941974"/>
                <a:gd name="connsiteX2" fmla="*/ 217488 w 2246812"/>
                <a:gd name="connsiteY2" fmla="*/ 797890 h 941974"/>
                <a:gd name="connsiteX3" fmla="*/ 347635 w 2246812"/>
                <a:gd name="connsiteY3" fmla="*/ 643034 h 941974"/>
                <a:gd name="connsiteX4" fmla="*/ 532918 w 2246812"/>
                <a:gd name="connsiteY4" fmla="*/ 879276 h 941974"/>
                <a:gd name="connsiteX5" fmla="*/ 829748 w 2246812"/>
                <a:gd name="connsiteY5" fmla="*/ 934012 h 941974"/>
                <a:gd name="connsiteX6" fmla="*/ 1414134 w 2246812"/>
                <a:gd name="connsiteY6" fmla="*/ 725077 h 941974"/>
                <a:gd name="connsiteX7" fmla="*/ 1843133 w 2246812"/>
                <a:gd name="connsiteY7" fmla="*/ 493100 h 941974"/>
                <a:gd name="connsiteX8" fmla="*/ 2107773 w 2246812"/>
                <a:gd name="connsiteY8" fmla="*/ 257340 h 941974"/>
                <a:gd name="connsiteX9" fmla="*/ 2246812 w 2246812"/>
                <a:gd name="connsiteY9" fmla="*/ 0 h 941974"/>
                <a:gd name="connsiteX0" fmla="*/ 0 w 2241708"/>
                <a:gd name="connsiteY0" fmla="*/ 343603 h 941974"/>
                <a:gd name="connsiteX1" fmla="*/ 97072 w 2241708"/>
                <a:gd name="connsiteY1" fmla="*/ 402370 h 941974"/>
                <a:gd name="connsiteX2" fmla="*/ 212384 w 2241708"/>
                <a:gd name="connsiteY2" fmla="*/ 797890 h 941974"/>
                <a:gd name="connsiteX3" fmla="*/ 342531 w 2241708"/>
                <a:gd name="connsiteY3" fmla="*/ 643034 h 941974"/>
                <a:gd name="connsiteX4" fmla="*/ 527814 w 2241708"/>
                <a:gd name="connsiteY4" fmla="*/ 879276 h 941974"/>
                <a:gd name="connsiteX5" fmla="*/ 824644 w 2241708"/>
                <a:gd name="connsiteY5" fmla="*/ 934012 h 941974"/>
                <a:gd name="connsiteX6" fmla="*/ 1409030 w 2241708"/>
                <a:gd name="connsiteY6" fmla="*/ 725077 h 941974"/>
                <a:gd name="connsiteX7" fmla="*/ 1838029 w 2241708"/>
                <a:gd name="connsiteY7" fmla="*/ 493100 h 941974"/>
                <a:gd name="connsiteX8" fmla="*/ 2102669 w 2241708"/>
                <a:gd name="connsiteY8" fmla="*/ 257340 h 941974"/>
                <a:gd name="connsiteX9" fmla="*/ 2241708 w 2241708"/>
                <a:gd name="connsiteY9" fmla="*/ 0 h 941974"/>
                <a:gd name="connsiteX0" fmla="*/ 0 w 2246812"/>
                <a:gd name="connsiteY0" fmla="*/ 348846 h 941974"/>
                <a:gd name="connsiteX1" fmla="*/ 102176 w 2246812"/>
                <a:gd name="connsiteY1" fmla="*/ 402370 h 941974"/>
                <a:gd name="connsiteX2" fmla="*/ 217488 w 2246812"/>
                <a:gd name="connsiteY2" fmla="*/ 797890 h 941974"/>
                <a:gd name="connsiteX3" fmla="*/ 347635 w 2246812"/>
                <a:gd name="connsiteY3" fmla="*/ 643034 h 941974"/>
                <a:gd name="connsiteX4" fmla="*/ 532918 w 2246812"/>
                <a:gd name="connsiteY4" fmla="*/ 879276 h 941974"/>
                <a:gd name="connsiteX5" fmla="*/ 829748 w 2246812"/>
                <a:gd name="connsiteY5" fmla="*/ 934012 h 941974"/>
                <a:gd name="connsiteX6" fmla="*/ 1414134 w 2246812"/>
                <a:gd name="connsiteY6" fmla="*/ 725077 h 941974"/>
                <a:gd name="connsiteX7" fmla="*/ 1843133 w 2246812"/>
                <a:gd name="connsiteY7" fmla="*/ 493100 h 941974"/>
                <a:gd name="connsiteX8" fmla="*/ 2107773 w 2246812"/>
                <a:gd name="connsiteY8" fmla="*/ 257340 h 941974"/>
                <a:gd name="connsiteX9" fmla="*/ 2246812 w 2246812"/>
                <a:gd name="connsiteY9" fmla="*/ 0 h 94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6812" h="941974">
                  <a:moveTo>
                    <a:pt x="0" y="348846"/>
                  </a:moveTo>
                  <a:cubicBezTo>
                    <a:pt x="36095" y="193008"/>
                    <a:pt x="65928" y="327529"/>
                    <a:pt x="102176" y="402370"/>
                  </a:cubicBezTo>
                  <a:cubicBezTo>
                    <a:pt x="138424" y="477211"/>
                    <a:pt x="176578" y="757779"/>
                    <a:pt x="217488" y="797890"/>
                  </a:cubicBezTo>
                  <a:cubicBezTo>
                    <a:pt x="258398" y="838001"/>
                    <a:pt x="294344" y="636112"/>
                    <a:pt x="347635" y="643034"/>
                  </a:cubicBezTo>
                  <a:cubicBezTo>
                    <a:pt x="400926" y="649956"/>
                    <a:pt x="452243" y="840237"/>
                    <a:pt x="532918" y="879276"/>
                  </a:cubicBezTo>
                  <a:cubicBezTo>
                    <a:pt x="613593" y="918315"/>
                    <a:pt x="682879" y="959712"/>
                    <a:pt x="829748" y="934012"/>
                  </a:cubicBezTo>
                  <a:cubicBezTo>
                    <a:pt x="976617" y="908312"/>
                    <a:pt x="1245236" y="798562"/>
                    <a:pt x="1414134" y="725077"/>
                  </a:cubicBezTo>
                  <a:cubicBezTo>
                    <a:pt x="1583032" y="651592"/>
                    <a:pt x="1727527" y="571056"/>
                    <a:pt x="1843133" y="493100"/>
                  </a:cubicBezTo>
                  <a:cubicBezTo>
                    <a:pt x="1958739" y="415144"/>
                    <a:pt x="2040493" y="339523"/>
                    <a:pt x="2107773" y="257340"/>
                  </a:cubicBezTo>
                  <a:cubicBezTo>
                    <a:pt x="2160657" y="171390"/>
                    <a:pt x="2215310" y="41044"/>
                    <a:pt x="2246812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30053"/>
                </a:solidFill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4FDEF97-3DC4-6C4E-8CBC-E8AC2059267F}"/>
                </a:ext>
              </a:extLst>
            </p:cNvPr>
            <p:cNvSpPr/>
            <p:nvPr/>
          </p:nvSpPr>
          <p:spPr>
            <a:xfrm>
              <a:off x="8130152" y="860302"/>
              <a:ext cx="1704751" cy="1015450"/>
            </a:xfrm>
            <a:custGeom>
              <a:avLst/>
              <a:gdLst>
                <a:gd name="connsiteX0" fmla="*/ 0 w 1904427"/>
                <a:gd name="connsiteY0" fmla="*/ 358597 h 684344"/>
                <a:gd name="connsiteX1" fmla="*/ 103128 w 1904427"/>
                <a:gd name="connsiteY1" fmla="*/ 83589 h 684344"/>
                <a:gd name="connsiteX2" fmla="*/ 185630 w 1904427"/>
                <a:gd name="connsiteY2" fmla="*/ 578603 h 684344"/>
                <a:gd name="connsiteX3" fmla="*/ 275007 w 1904427"/>
                <a:gd name="connsiteY3" fmla="*/ 186717 h 684344"/>
                <a:gd name="connsiteX4" fmla="*/ 364385 w 1904427"/>
                <a:gd name="connsiteY4" fmla="*/ 647355 h 684344"/>
                <a:gd name="connsiteX5" fmla="*/ 446887 w 1904427"/>
                <a:gd name="connsiteY5" fmla="*/ 69839 h 684344"/>
                <a:gd name="connsiteX6" fmla="*/ 529389 w 1904427"/>
                <a:gd name="connsiteY6" fmla="*/ 523602 h 684344"/>
                <a:gd name="connsiteX7" fmla="*/ 591266 w 1904427"/>
                <a:gd name="connsiteY7" fmla="*/ 186717 h 684344"/>
                <a:gd name="connsiteX8" fmla="*/ 701269 w 1904427"/>
                <a:gd name="connsiteY8" fmla="*/ 667980 h 684344"/>
                <a:gd name="connsiteX9" fmla="*/ 763146 w 1904427"/>
                <a:gd name="connsiteY9" fmla="*/ 83589 h 684344"/>
                <a:gd name="connsiteX10" fmla="*/ 852523 w 1904427"/>
                <a:gd name="connsiteY10" fmla="*/ 578603 h 684344"/>
                <a:gd name="connsiteX11" fmla="*/ 921275 w 1904427"/>
                <a:gd name="connsiteY11" fmla="*/ 221093 h 684344"/>
                <a:gd name="connsiteX12" fmla="*/ 996902 w 1904427"/>
                <a:gd name="connsiteY12" fmla="*/ 509851 h 684344"/>
                <a:gd name="connsiteX13" fmla="*/ 1079404 w 1904427"/>
                <a:gd name="connsiteY13" fmla="*/ 282970 h 684344"/>
                <a:gd name="connsiteX14" fmla="*/ 1148156 w 1904427"/>
                <a:gd name="connsiteY14" fmla="*/ 681731 h 684344"/>
                <a:gd name="connsiteX15" fmla="*/ 1216908 w 1904427"/>
                <a:gd name="connsiteY15" fmla="*/ 49214 h 684344"/>
                <a:gd name="connsiteX16" fmla="*/ 1285660 w 1904427"/>
                <a:gd name="connsiteY16" fmla="*/ 585478 h 684344"/>
                <a:gd name="connsiteX17" fmla="*/ 1368162 w 1904427"/>
                <a:gd name="connsiteY17" fmla="*/ 241719 h 684344"/>
                <a:gd name="connsiteX18" fmla="*/ 1436914 w 1904427"/>
                <a:gd name="connsiteY18" fmla="*/ 516726 h 684344"/>
                <a:gd name="connsiteX19" fmla="*/ 1574418 w 1904427"/>
                <a:gd name="connsiteY19" fmla="*/ 1087 h 684344"/>
                <a:gd name="connsiteX20" fmla="*/ 1670670 w 1904427"/>
                <a:gd name="connsiteY20" fmla="*/ 681731 h 684344"/>
                <a:gd name="connsiteX21" fmla="*/ 1746297 w 1904427"/>
                <a:gd name="connsiteY21" fmla="*/ 172967 h 684344"/>
                <a:gd name="connsiteX22" fmla="*/ 1815049 w 1904427"/>
                <a:gd name="connsiteY22" fmla="*/ 592353 h 684344"/>
                <a:gd name="connsiteX23" fmla="*/ 1904427 w 1904427"/>
                <a:gd name="connsiteY23" fmla="*/ 379223 h 684344"/>
                <a:gd name="connsiteX0" fmla="*/ 0 w 1904427"/>
                <a:gd name="connsiteY0" fmla="*/ 358597 h 684344"/>
                <a:gd name="connsiteX1" fmla="*/ 103128 w 1904427"/>
                <a:gd name="connsiteY1" fmla="*/ 83589 h 684344"/>
                <a:gd name="connsiteX2" fmla="*/ 188503 w 1904427"/>
                <a:gd name="connsiteY2" fmla="*/ 454450 h 684344"/>
                <a:gd name="connsiteX3" fmla="*/ 275007 w 1904427"/>
                <a:gd name="connsiteY3" fmla="*/ 186717 h 684344"/>
                <a:gd name="connsiteX4" fmla="*/ 364385 w 1904427"/>
                <a:gd name="connsiteY4" fmla="*/ 647355 h 684344"/>
                <a:gd name="connsiteX5" fmla="*/ 446887 w 1904427"/>
                <a:gd name="connsiteY5" fmla="*/ 69839 h 684344"/>
                <a:gd name="connsiteX6" fmla="*/ 529389 w 1904427"/>
                <a:gd name="connsiteY6" fmla="*/ 523602 h 684344"/>
                <a:gd name="connsiteX7" fmla="*/ 591266 w 1904427"/>
                <a:gd name="connsiteY7" fmla="*/ 186717 h 684344"/>
                <a:gd name="connsiteX8" fmla="*/ 701269 w 1904427"/>
                <a:gd name="connsiteY8" fmla="*/ 667980 h 684344"/>
                <a:gd name="connsiteX9" fmla="*/ 763146 w 1904427"/>
                <a:gd name="connsiteY9" fmla="*/ 83589 h 684344"/>
                <a:gd name="connsiteX10" fmla="*/ 852523 w 1904427"/>
                <a:gd name="connsiteY10" fmla="*/ 578603 h 684344"/>
                <a:gd name="connsiteX11" fmla="*/ 921275 w 1904427"/>
                <a:gd name="connsiteY11" fmla="*/ 221093 h 684344"/>
                <a:gd name="connsiteX12" fmla="*/ 996902 w 1904427"/>
                <a:gd name="connsiteY12" fmla="*/ 509851 h 684344"/>
                <a:gd name="connsiteX13" fmla="*/ 1079404 w 1904427"/>
                <a:gd name="connsiteY13" fmla="*/ 282970 h 684344"/>
                <a:gd name="connsiteX14" fmla="*/ 1148156 w 1904427"/>
                <a:gd name="connsiteY14" fmla="*/ 681731 h 684344"/>
                <a:gd name="connsiteX15" fmla="*/ 1216908 w 1904427"/>
                <a:gd name="connsiteY15" fmla="*/ 49214 h 684344"/>
                <a:gd name="connsiteX16" fmla="*/ 1285660 w 1904427"/>
                <a:gd name="connsiteY16" fmla="*/ 585478 h 684344"/>
                <a:gd name="connsiteX17" fmla="*/ 1368162 w 1904427"/>
                <a:gd name="connsiteY17" fmla="*/ 241719 h 684344"/>
                <a:gd name="connsiteX18" fmla="*/ 1436914 w 1904427"/>
                <a:gd name="connsiteY18" fmla="*/ 516726 h 684344"/>
                <a:gd name="connsiteX19" fmla="*/ 1574418 w 1904427"/>
                <a:gd name="connsiteY19" fmla="*/ 1087 h 684344"/>
                <a:gd name="connsiteX20" fmla="*/ 1670670 w 1904427"/>
                <a:gd name="connsiteY20" fmla="*/ 681731 h 684344"/>
                <a:gd name="connsiteX21" fmla="*/ 1746297 w 1904427"/>
                <a:gd name="connsiteY21" fmla="*/ 172967 h 684344"/>
                <a:gd name="connsiteX22" fmla="*/ 1815049 w 1904427"/>
                <a:gd name="connsiteY22" fmla="*/ 592353 h 684344"/>
                <a:gd name="connsiteX23" fmla="*/ 1904427 w 1904427"/>
                <a:gd name="connsiteY23" fmla="*/ 379223 h 684344"/>
                <a:gd name="connsiteX0" fmla="*/ 0 w 1904427"/>
                <a:gd name="connsiteY0" fmla="*/ 394509 h 720256"/>
                <a:gd name="connsiteX1" fmla="*/ 103128 w 1904427"/>
                <a:gd name="connsiteY1" fmla="*/ 119501 h 720256"/>
                <a:gd name="connsiteX2" fmla="*/ 188503 w 1904427"/>
                <a:gd name="connsiteY2" fmla="*/ 490362 h 720256"/>
                <a:gd name="connsiteX3" fmla="*/ 292245 w 1904427"/>
                <a:gd name="connsiteY3" fmla="*/ 1482 h 720256"/>
                <a:gd name="connsiteX4" fmla="*/ 364385 w 1904427"/>
                <a:gd name="connsiteY4" fmla="*/ 683267 h 720256"/>
                <a:gd name="connsiteX5" fmla="*/ 446887 w 1904427"/>
                <a:gd name="connsiteY5" fmla="*/ 105751 h 720256"/>
                <a:gd name="connsiteX6" fmla="*/ 529389 w 1904427"/>
                <a:gd name="connsiteY6" fmla="*/ 559514 h 720256"/>
                <a:gd name="connsiteX7" fmla="*/ 591266 w 1904427"/>
                <a:gd name="connsiteY7" fmla="*/ 222629 h 720256"/>
                <a:gd name="connsiteX8" fmla="*/ 701269 w 1904427"/>
                <a:gd name="connsiteY8" fmla="*/ 703892 h 720256"/>
                <a:gd name="connsiteX9" fmla="*/ 763146 w 1904427"/>
                <a:gd name="connsiteY9" fmla="*/ 119501 h 720256"/>
                <a:gd name="connsiteX10" fmla="*/ 852523 w 1904427"/>
                <a:gd name="connsiteY10" fmla="*/ 614515 h 720256"/>
                <a:gd name="connsiteX11" fmla="*/ 921275 w 1904427"/>
                <a:gd name="connsiteY11" fmla="*/ 257005 h 720256"/>
                <a:gd name="connsiteX12" fmla="*/ 996902 w 1904427"/>
                <a:gd name="connsiteY12" fmla="*/ 545763 h 720256"/>
                <a:gd name="connsiteX13" fmla="*/ 1079404 w 1904427"/>
                <a:gd name="connsiteY13" fmla="*/ 318882 h 720256"/>
                <a:gd name="connsiteX14" fmla="*/ 1148156 w 1904427"/>
                <a:gd name="connsiteY14" fmla="*/ 717643 h 720256"/>
                <a:gd name="connsiteX15" fmla="*/ 1216908 w 1904427"/>
                <a:gd name="connsiteY15" fmla="*/ 85126 h 720256"/>
                <a:gd name="connsiteX16" fmla="*/ 1285660 w 1904427"/>
                <a:gd name="connsiteY16" fmla="*/ 621390 h 720256"/>
                <a:gd name="connsiteX17" fmla="*/ 1368162 w 1904427"/>
                <a:gd name="connsiteY17" fmla="*/ 277631 h 720256"/>
                <a:gd name="connsiteX18" fmla="*/ 1436914 w 1904427"/>
                <a:gd name="connsiteY18" fmla="*/ 552638 h 720256"/>
                <a:gd name="connsiteX19" fmla="*/ 1574418 w 1904427"/>
                <a:gd name="connsiteY19" fmla="*/ 36999 h 720256"/>
                <a:gd name="connsiteX20" fmla="*/ 1670670 w 1904427"/>
                <a:gd name="connsiteY20" fmla="*/ 717643 h 720256"/>
                <a:gd name="connsiteX21" fmla="*/ 1746297 w 1904427"/>
                <a:gd name="connsiteY21" fmla="*/ 208879 h 720256"/>
                <a:gd name="connsiteX22" fmla="*/ 1815049 w 1904427"/>
                <a:gd name="connsiteY22" fmla="*/ 628265 h 720256"/>
                <a:gd name="connsiteX23" fmla="*/ 1904427 w 1904427"/>
                <a:gd name="connsiteY23" fmla="*/ 415135 h 720256"/>
                <a:gd name="connsiteX0" fmla="*/ 0 w 1904427"/>
                <a:gd name="connsiteY0" fmla="*/ 393168 h 718915"/>
                <a:gd name="connsiteX1" fmla="*/ 103128 w 1904427"/>
                <a:gd name="connsiteY1" fmla="*/ 118160 h 718915"/>
                <a:gd name="connsiteX2" fmla="*/ 188503 w 1904427"/>
                <a:gd name="connsiteY2" fmla="*/ 489021 h 718915"/>
                <a:gd name="connsiteX3" fmla="*/ 292245 w 1904427"/>
                <a:gd name="connsiteY3" fmla="*/ 141 h 718915"/>
                <a:gd name="connsiteX4" fmla="*/ 355766 w 1904427"/>
                <a:gd name="connsiteY4" fmla="*/ 546134 h 718915"/>
                <a:gd name="connsiteX5" fmla="*/ 446887 w 1904427"/>
                <a:gd name="connsiteY5" fmla="*/ 104410 h 718915"/>
                <a:gd name="connsiteX6" fmla="*/ 529389 w 1904427"/>
                <a:gd name="connsiteY6" fmla="*/ 558173 h 718915"/>
                <a:gd name="connsiteX7" fmla="*/ 591266 w 1904427"/>
                <a:gd name="connsiteY7" fmla="*/ 221288 h 718915"/>
                <a:gd name="connsiteX8" fmla="*/ 701269 w 1904427"/>
                <a:gd name="connsiteY8" fmla="*/ 702551 h 718915"/>
                <a:gd name="connsiteX9" fmla="*/ 763146 w 1904427"/>
                <a:gd name="connsiteY9" fmla="*/ 118160 h 718915"/>
                <a:gd name="connsiteX10" fmla="*/ 852523 w 1904427"/>
                <a:gd name="connsiteY10" fmla="*/ 613174 h 718915"/>
                <a:gd name="connsiteX11" fmla="*/ 921275 w 1904427"/>
                <a:gd name="connsiteY11" fmla="*/ 255664 h 718915"/>
                <a:gd name="connsiteX12" fmla="*/ 996902 w 1904427"/>
                <a:gd name="connsiteY12" fmla="*/ 544422 h 718915"/>
                <a:gd name="connsiteX13" fmla="*/ 1079404 w 1904427"/>
                <a:gd name="connsiteY13" fmla="*/ 317541 h 718915"/>
                <a:gd name="connsiteX14" fmla="*/ 1148156 w 1904427"/>
                <a:gd name="connsiteY14" fmla="*/ 716302 h 718915"/>
                <a:gd name="connsiteX15" fmla="*/ 1216908 w 1904427"/>
                <a:gd name="connsiteY15" fmla="*/ 83785 h 718915"/>
                <a:gd name="connsiteX16" fmla="*/ 1285660 w 1904427"/>
                <a:gd name="connsiteY16" fmla="*/ 620049 h 718915"/>
                <a:gd name="connsiteX17" fmla="*/ 1368162 w 1904427"/>
                <a:gd name="connsiteY17" fmla="*/ 276290 h 718915"/>
                <a:gd name="connsiteX18" fmla="*/ 1436914 w 1904427"/>
                <a:gd name="connsiteY18" fmla="*/ 551297 h 718915"/>
                <a:gd name="connsiteX19" fmla="*/ 1574418 w 1904427"/>
                <a:gd name="connsiteY19" fmla="*/ 35658 h 718915"/>
                <a:gd name="connsiteX20" fmla="*/ 1670670 w 1904427"/>
                <a:gd name="connsiteY20" fmla="*/ 716302 h 718915"/>
                <a:gd name="connsiteX21" fmla="*/ 1746297 w 1904427"/>
                <a:gd name="connsiteY21" fmla="*/ 207538 h 718915"/>
                <a:gd name="connsiteX22" fmla="*/ 1815049 w 1904427"/>
                <a:gd name="connsiteY22" fmla="*/ 626924 h 718915"/>
                <a:gd name="connsiteX23" fmla="*/ 1904427 w 1904427"/>
                <a:gd name="connsiteY23" fmla="*/ 413794 h 718915"/>
                <a:gd name="connsiteX0" fmla="*/ 0 w 1904427"/>
                <a:gd name="connsiteY0" fmla="*/ 393168 h 718915"/>
                <a:gd name="connsiteX1" fmla="*/ 103128 w 1904427"/>
                <a:gd name="connsiteY1" fmla="*/ 118160 h 718915"/>
                <a:gd name="connsiteX2" fmla="*/ 188503 w 1904427"/>
                <a:gd name="connsiteY2" fmla="*/ 489021 h 718915"/>
                <a:gd name="connsiteX3" fmla="*/ 292245 w 1904427"/>
                <a:gd name="connsiteY3" fmla="*/ 141 h 718915"/>
                <a:gd name="connsiteX4" fmla="*/ 355766 w 1904427"/>
                <a:gd name="connsiteY4" fmla="*/ 546134 h 718915"/>
                <a:gd name="connsiteX5" fmla="*/ 449760 w 1904427"/>
                <a:gd name="connsiteY5" fmla="*/ 182005 h 718915"/>
                <a:gd name="connsiteX6" fmla="*/ 529389 w 1904427"/>
                <a:gd name="connsiteY6" fmla="*/ 558173 h 718915"/>
                <a:gd name="connsiteX7" fmla="*/ 591266 w 1904427"/>
                <a:gd name="connsiteY7" fmla="*/ 221288 h 718915"/>
                <a:gd name="connsiteX8" fmla="*/ 701269 w 1904427"/>
                <a:gd name="connsiteY8" fmla="*/ 702551 h 718915"/>
                <a:gd name="connsiteX9" fmla="*/ 763146 w 1904427"/>
                <a:gd name="connsiteY9" fmla="*/ 118160 h 718915"/>
                <a:gd name="connsiteX10" fmla="*/ 852523 w 1904427"/>
                <a:gd name="connsiteY10" fmla="*/ 613174 h 718915"/>
                <a:gd name="connsiteX11" fmla="*/ 921275 w 1904427"/>
                <a:gd name="connsiteY11" fmla="*/ 255664 h 718915"/>
                <a:gd name="connsiteX12" fmla="*/ 996902 w 1904427"/>
                <a:gd name="connsiteY12" fmla="*/ 544422 h 718915"/>
                <a:gd name="connsiteX13" fmla="*/ 1079404 w 1904427"/>
                <a:gd name="connsiteY13" fmla="*/ 317541 h 718915"/>
                <a:gd name="connsiteX14" fmla="*/ 1148156 w 1904427"/>
                <a:gd name="connsiteY14" fmla="*/ 716302 h 718915"/>
                <a:gd name="connsiteX15" fmla="*/ 1216908 w 1904427"/>
                <a:gd name="connsiteY15" fmla="*/ 83785 h 718915"/>
                <a:gd name="connsiteX16" fmla="*/ 1285660 w 1904427"/>
                <a:gd name="connsiteY16" fmla="*/ 620049 h 718915"/>
                <a:gd name="connsiteX17" fmla="*/ 1368162 w 1904427"/>
                <a:gd name="connsiteY17" fmla="*/ 276290 h 718915"/>
                <a:gd name="connsiteX18" fmla="*/ 1436914 w 1904427"/>
                <a:gd name="connsiteY18" fmla="*/ 551297 h 718915"/>
                <a:gd name="connsiteX19" fmla="*/ 1574418 w 1904427"/>
                <a:gd name="connsiteY19" fmla="*/ 35658 h 718915"/>
                <a:gd name="connsiteX20" fmla="*/ 1670670 w 1904427"/>
                <a:gd name="connsiteY20" fmla="*/ 716302 h 718915"/>
                <a:gd name="connsiteX21" fmla="*/ 1746297 w 1904427"/>
                <a:gd name="connsiteY21" fmla="*/ 207538 h 718915"/>
                <a:gd name="connsiteX22" fmla="*/ 1815049 w 1904427"/>
                <a:gd name="connsiteY22" fmla="*/ 626924 h 718915"/>
                <a:gd name="connsiteX23" fmla="*/ 1904427 w 1904427"/>
                <a:gd name="connsiteY23" fmla="*/ 413794 h 718915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686179 h 846921"/>
                <a:gd name="connsiteX7" fmla="*/ 591266 w 1904427"/>
                <a:gd name="connsiteY7" fmla="*/ 349294 h 846921"/>
                <a:gd name="connsiteX8" fmla="*/ 701269 w 1904427"/>
                <a:gd name="connsiteY8" fmla="*/ 830557 h 846921"/>
                <a:gd name="connsiteX9" fmla="*/ 763146 w 1904427"/>
                <a:gd name="connsiteY9" fmla="*/ 246166 h 846921"/>
                <a:gd name="connsiteX10" fmla="*/ 852523 w 1904427"/>
                <a:gd name="connsiteY10" fmla="*/ 741180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736616 h 846921"/>
                <a:gd name="connsiteX7" fmla="*/ 591266 w 1904427"/>
                <a:gd name="connsiteY7" fmla="*/ 349294 h 846921"/>
                <a:gd name="connsiteX8" fmla="*/ 701269 w 1904427"/>
                <a:gd name="connsiteY8" fmla="*/ 830557 h 846921"/>
                <a:gd name="connsiteX9" fmla="*/ 763146 w 1904427"/>
                <a:gd name="connsiteY9" fmla="*/ 246166 h 846921"/>
                <a:gd name="connsiteX10" fmla="*/ 852523 w 1904427"/>
                <a:gd name="connsiteY10" fmla="*/ 741180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736616 h 846921"/>
                <a:gd name="connsiteX7" fmla="*/ 594139 w 1904427"/>
                <a:gd name="connsiteY7" fmla="*/ 543283 h 846921"/>
                <a:gd name="connsiteX8" fmla="*/ 701269 w 1904427"/>
                <a:gd name="connsiteY8" fmla="*/ 830557 h 846921"/>
                <a:gd name="connsiteX9" fmla="*/ 763146 w 1904427"/>
                <a:gd name="connsiteY9" fmla="*/ 246166 h 846921"/>
                <a:gd name="connsiteX10" fmla="*/ 852523 w 1904427"/>
                <a:gd name="connsiteY10" fmla="*/ 741180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736616 h 846921"/>
                <a:gd name="connsiteX7" fmla="*/ 594139 w 1904427"/>
                <a:gd name="connsiteY7" fmla="*/ 543283 h 846921"/>
                <a:gd name="connsiteX8" fmla="*/ 675412 w 1904427"/>
                <a:gd name="connsiteY8" fmla="*/ 714163 h 846921"/>
                <a:gd name="connsiteX9" fmla="*/ 763146 w 1904427"/>
                <a:gd name="connsiteY9" fmla="*/ 246166 h 846921"/>
                <a:gd name="connsiteX10" fmla="*/ 852523 w 1904427"/>
                <a:gd name="connsiteY10" fmla="*/ 741180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736616 h 846921"/>
                <a:gd name="connsiteX7" fmla="*/ 594139 w 1904427"/>
                <a:gd name="connsiteY7" fmla="*/ 543283 h 846921"/>
                <a:gd name="connsiteX8" fmla="*/ 675412 w 1904427"/>
                <a:gd name="connsiteY8" fmla="*/ 714163 h 846921"/>
                <a:gd name="connsiteX9" fmla="*/ 760273 w 1904427"/>
                <a:gd name="connsiteY9" fmla="*/ 366438 h 846921"/>
                <a:gd name="connsiteX10" fmla="*/ 852523 w 1904427"/>
                <a:gd name="connsiteY10" fmla="*/ 741180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736616 h 846921"/>
                <a:gd name="connsiteX7" fmla="*/ 594139 w 1904427"/>
                <a:gd name="connsiteY7" fmla="*/ 543283 h 846921"/>
                <a:gd name="connsiteX8" fmla="*/ 675412 w 1904427"/>
                <a:gd name="connsiteY8" fmla="*/ 714163 h 846921"/>
                <a:gd name="connsiteX9" fmla="*/ 760273 w 1904427"/>
                <a:gd name="connsiteY9" fmla="*/ 366438 h 846921"/>
                <a:gd name="connsiteX10" fmla="*/ 841031 w 1904427"/>
                <a:gd name="connsiteY10" fmla="*/ 613148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5444"/>
                <a:gd name="connsiteX1" fmla="*/ 103128 w 1904427"/>
                <a:gd name="connsiteY1" fmla="*/ 246166 h 845444"/>
                <a:gd name="connsiteX2" fmla="*/ 188503 w 1904427"/>
                <a:gd name="connsiteY2" fmla="*/ 617027 h 845444"/>
                <a:gd name="connsiteX3" fmla="*/ 297991 w 1904427"/>
                <a:gd name="connsiteY3" fmla="*/ 114 h 845444"/>
                <a:gd name="connsiteX4" fmla="*/ 355766 w 1904427"/>
                <a:gd name="connsiteY4" fmla="*/ 674140 h 845444"/>
                <a:gd name="connsiteX5" fmla="*/ 449760 w 1904427"/>
                <a:gd name="connsiteY5" fmla="*/ 310011 h 845444"/>
                <a:gd name="connsiteX6" fmla="*/ 529389 w 1904427"/>
                <a:gd name="connsiteY6" fmla="*/ 736616 h 845444"/>
                <a:gd name="connsiteX7" fmla="*/ 594139 w 1904427"/>
                <a:gd name="connsiteY7" fmla="*/ 543283 h 845444"/>
                <a:gd name="connsiteX8" fmla="*/ 675412 w 1904427"/>
                <a:gd name="connsiteY8" fmla="*/ 714163 h 845444"/>
                <a:gd name="connsiteX9" fmla="*/ 760273 w 1904427"/>
                <a:gd name="connsiteY9" fmla="*/ 366438 h 845444"/>
                <a:gd name="connsiteX10" fmla="*/ 841031 w 1904427"/>
                <a:gd name="connsiteY10" fmla="*/ 613148 h 845444"/>
                <a:gd name="connsiteX11" fmla="*/ 921275 w 1904427"/>
                <a:gd name="connsiteY11" fmla="*/ 383670 h 845444"/>
                <a:gd name="connsiteX12" fmla="*/ 996902 w 1904427"/>
                <a:gd name="connsiteY12" fmla="*/ 672428 h 845444"/>
                <a:gd name="connsiteX13" fmla="*/ 1079404 w 1904427"/>
                <a:gd name="connsiteY13" fmla="*/ 445547 h 845444"/>
                <a:gd name="connsiteX14" fmla="*/ 1216908 w 1904427"/>
                <a:gd name="connsiteY14" fmla="*/ 211791 h 845444"/>
                <a:gd name="connsiteX15" fmla="*/ 1285660 w 1904427"/>
                <a:gd name="connsiteY15" fmla="*/ 748055 h 845444"/>
                <a:gd name="connsiteX16" fmla="*/ 1368162 w 1904427"/>
                <a:gd name="connsiteY16" fmla="*/ 404296 h 845444"/>
                <a:gd name="connsiteX17" fmla="*/ 1436914 w 1904427"/>
                <a:gd name="connsiteY17" fmla="*/ 679303 h 845444"/>
                <a:gd name="connsiteX18" fmla="*/ 1574418 w 1904427"/>
                <a:gd name="connsiteY18" fmla="*/ 163664 h 845444"/>
                <a:gd name="connsiteX19" fmla="*/ 1670670 w 1904427"/>
                <a:gd name="connsiteY19" fmla="*/ 844308 h 845444"/>
                <a:gd name="connsiteX20" fmla="*/ 1746297 w 1904427"/>
                <a:gd name="connsiteY20" fmla="*/ 335544 h 845444"/>
                <a:gd name="connsiteX21" fmla="*/ 1815049 w 1904427"/>
                <a:gd name="connsiteY21" fmla="*/ 754930 h 845444"/>
                <a:gd name="connsiteX22" fmla="*/ 1904427 w 1904427"/>
                <a:gd name="connsiteY22" fmla="*/ 541800 h 845444"/>
                <a:gd name="connsiteX0" fmla="*/ 0 w 1904427"/>
                <a:gd name="connsiteY0" fmla="*/ 521174 h 845444"/>
                <a:gd name="connsiteX1" fmla="*/ 103128 w 1904427"/>
                <a:gd name="connsiteY1" fmla="*/ 246166 h 845444"/>
                <a:gd name="connsiteX2" fmla="*/ 188503 w 1904427"/>
                <a:gd name="connsiteY2" fmla="*/ 617027 h 845444"/>
                <a:gd name="connsiteX3" fmla="*/ 297991 w 1904427"/>
                <a:gd name="connsiteY3" fmla="*/ 114 h 845444"/>
                <a:gd name="connsiteX4" fmla="*/ 355766 w 1904427"/>
                <a:gd name="connsiteY4" fmla="*/ 674140 h 845444"/>
                <a:gd name="connsiteX5" fmla="*/ 449760 w 1904427"/>
                <a:gd name="connsiteY5" fmla="*/ 310011 h 845444"/>
                <a:gd name="connsiteX6" fmla="*/ 529389 w 1904427"/>
                <a:gd name="connsiteY6" fmla="*/ 736616 h 845444"/>
                <a:gd name="connsiteX7" fmla="*/ 594139 w 1904427"/>
                <a:gd name="connsiteY7" fmla="*/ 543283 h 845444"/>
                <a:gd name="connsiteX8" fmla="*/ 675412 w 1904427"/>
                <a:gd name="connsiteY8" fmla="*/ 714163 h 845444"/>
                <a:gd name="connsiteX9" fmla="*/ 760273 w 1904427"/>
                <a:gd name="connsiteY9" fmla="*/ 366438 h 845444"/>
                <a:gd name="connsiteX10" fmla="*/ 841031 w 1904427"/>
                <a:gd name="connsiteY10" fmla="*/ 613148 h 845444"/>
                <a:gd name="connsiteX11" fmla="*/ 921275 w 1904427"/>
                <a:gd name="connsiteY11" fmla="*/ 383670 h 845444"/>
                <a:gd name="connsiteX12" fmla="*/ 1079404 w 1904427"/>
                <a:gd name="connsiteY12" fmla="*/ 445547 h 845444"/>
                <a:gd name="connsiteX13" fmla="*/ 1216908 w 1904427"/>
                <a:gd name="connsiteY13" fmla="*/ 211791 h 845444"/>
                <a:gd name="connsiteX14" fmla="*/ 1285660 w 1904427"/>
                <a:gd name="connsiteY14" fmla="*/ 748055 h 845444"/>
                <a:gd name="connsiteX15" fmla="*/ 1368162 w 1904427"/>
                <a:gd name="connsiteY15" fmla="*/ 404296 h 845444"/>
                <a:gd name="connsiteX16" fmla="*/ 1436914 w 1904427"/>
                <a:gd name="connsiteY16" fmla="*/ 679303 h 845444"/>
                <a:gd name="connsiteX17" fmla="*/ 1574418 w 1904427"/>
                <a:gd name="connsiteY17" fmla="*/ 163664 h 845444"/>
                <a:gd name="connsiteX18" fmla="*/ 1670670 w 1904427"/>
                <a:gd name="connsiteY18" fmla="*/ 844308 h 845444"/>
                <a:gd name="connsiteX19" fmla="*/ 1746297 w 1904427"/>
                <a:gd name="connsiteY19" fmla="*/ 335544 h 845444"/>
                <a:gd name="connsiteX20" fmla="*/ 1815049 w 1904427"/>
                <a:gd name="connsiteY20" fmla="*/ 754930 h 845444"/>
                <a:gd name="connsiteX21" fmla="*/ 1904427 w 1904427"/>
                <a:gd name="connsiteY21" fmla="*/ 541800 h 845444"/>
                <a:gd name="connsiteX0" fmla="*/ 0 w 1815049"/>
                <a:gd name="connsiteY0" fmla="*/ 521174 h 845444"/>
                <a:gd name="connsiteX1" fmla="*/ 103128 w 1815049"/>
                <a:gd name="connsiteY1" fmla="*/ 246166 h 845444"/>
                <a:gd name="connsiteX2" fmla="*/ 188503 w 1815049"/>
                <a:gd name="connsiteY2" fmla="*/ 617027 h 845444"/>
                <a:gd name="connsiteX3" fmla="*/ 297991 w 1815049"/>
                <a:gd name="connsiteY3" fmla="*/ 114 h 845444"/>
                <a:gd name="connsiteX4" fmla="*/ 355766 w 1815049"/>
                <a:gd name="connsiteY4" fmla="*/ 674140 h 845444"/>
                <a:gd name="connsiteX5" fmla="*/ 449760 w 1815049"/>
                <a:gd name="connsiteY5" fmla="*/ 310011 h 845444"/>
                <a:gd name="connsiteX6" fmla="*/ 529389 w 1815049"/>
                <a:gd name="connsiteY6" fmla="*/ 736616 h 845444"/>
                <a:gd name="connsiteX7" fmla="*/ 594139 w 1815049"/>
                <a:gd name="connsiteY7" fmla="*/ 543283 h 845444"/>
                <a:gd name="connsiteX8" fmla="*/ 675412 w 1815049"/>
                <a:gd name="connsiteY8" fmla="*/ 714163 h 845444"/>
                <a:gd name="connsiteX9" fmla="*/ 760273 w 1815049"/>
                <a:gd name="connsiteY9" fmla="*/ 366438 h 845444"/>
                <a:gd name="connsiteX10" fmla="*/ 841031 w 1815049"/>
                <a:gd name="connsiteY10" fmla="*/ 613148 h 845444"/>
                <a:gd name="connsiteX11" fmla="*/ 921275 w 1815049"/>
                <a:gd name="connsiteY11" fmla="*/ 383670 h 845444"/>
                <a:gd name="connsiteX12" fmla="*/ 1079404 w 1815049"/>
                <a:gd name="connsiteY12" fmla="*/ 445547 h 845444"/>
                <a:gd name="connsiteX13" fmla="*/ 1216908 w 1815049"/>
                <a:gd name="connsiteY13" fmla="*/ 211791 h 845444"/>
                <a:gd name="connsiteX14" fmla="*/ 1285660 w 1815049"/>
                <a:gd name="connsiteY14" fmla="*/ 748055 h 845444"/>
                <a:gd name="connsiteX15" fmla="*/ 1368162 w 1815049"/>
                <a:gd name="connsiteY15" fmla="*/ 404296 h 845444"/>
                <a:gd name="connsiteX16" fmla="*/ 1436914 w 1815049"/>
                <a:gd name="connsiteY16" fmla="*/ 679303 h 845444"/>
                <a:gd name="connsiteX17" fmla="*/ 1574418 w 1815049"/>
                <a:gd name="connsiteY17" fmla="*/ 163664 h 845444"/>
                <a:gd name="connsiteX18" fmla="*/ 1670670 w 1815049"/>
                <a:gd name="connsiteY18" fmla="*/ 844308 h 845444"/>
                <a:gd name="connsiteX19" fmla="*/ 1746297 w 1815049"/>
                <a:gd name="connsiteY19" fmla="*/ 335544 h 845444"/>
                <a:gd name="connsiteX20" fmla="*/ 1815049 w 1815049"/>
                <a:gd name="connsiteY20" fmla="*/ 754930 h 845444"/>
                <a:gd name="connsiteX0" fmla="*/ 0 w 1746297"/>
                <a:gd name="connsiteY0" fmla="*/ 521174 h 845444"/>
                <a:gd name="connsiteX1" fmla="*/ 103128 w 1746297"/>
                <a:gd name="connsiteY1" fmla="*/ 246166 h 845444"/>
                <a:gd name="connsiteX2" fmla="*/ 188503 w 1746297"/>
                <a:gd name="connsiteY2" fmla="*/ 617027 h 845444"/>
                <a:gd name="connsiteX3" fmla="*/ 297991 w 1746297"/>
                <a:gd name="connsiteY3" fmla="*/ 114 h 845444"/>
                <a:gd name="connsiteX4" fmla="*/ 355766 w 1746297"/>
                <a:gd name="connsiteY4" fmla="*/ 674140 h 845444"/>
                <a:gd name="connsiteX5" fmla="*/ 449760 w 1746297"/>
                <a:gd name="connsiteY5" fmla="*/ 310011 h 845444"/>
                <a:gd name="connsiteX6" fmla="*/ 529389 w 1746297"/>
                <a:gd name="connsiteY6" fmla="*/ 736616 h 845444"/>
                <a:gd name="connsiteX7" fmla="*/ 594139 w 1746297"/>
                <a:gd name="connsiteY7" fmla="*/ 543283 h 845444"/>
                <a:gd name="connsiteX8" fmla="*/ 675412 w 1746297"/>
                <a:gd name="connsiteY8" fmla="*/ 714163 h 845444"/>
                <a:gd name="connsiteX9" fmla="*/ 760273 w 1746297"/>
                <a:gd name="connsiteY9" fmla="*/ 366438 h 845444"/>
                <a:gd name="connsiteX10" fmla="*/ 841031 w 1746297"/>
                <a:gd name="connsiteY10" fmla="*/ 613148 h 845444"/>
                <a:gd name="connsiteX11" fmla="*/ 921275 w 1746297"/>
                <a:gd name="connsiteY11" fmla="*/ 383670 h 845444"/>
                <a:gd name="connsiteX12" fmla="*/ 1079404 w 1746297"/>
                <a:gd name="connsiteY12" fmla="*/ 445547 h 845444"/>
                <a:gd name="connsiteX13" fmla="*/ 1216908 w 1746297"/>
                <a:gd name="connsiteY13" fmla="*/ 211791 h 845444"/>
                <a:gd name="connsiteX14" fmla="*/ 1285660 w 1746297"/>
                <a:gd name="connsiteY14" fmla="*/ 748055 h 845444"/>
                <a:gd name="connsiteX15" fmla="*/ 1368162 w 1746297"/>
                <a:gd name="connsiteY15" fmla="*/ 404296 h 845444"/>
                <a:gd name="connsiteX16" fmla="*/ 1436914 w 1746297"/>
                <a:gd name="connsiteY16" fmla="*/ 679303 h 845444"/>
                <a:gd name="connsiteX17" fmla="*/ 1574418 w 1746297"/>
                <a:gd name="connsiteY17" fmla="*/ 163664 h 845444"/>
                <a:gd name="connsiteX18" fmla="*/ 1670670 w 1746297"/>
                <a:gd name="connsiteY18" fmla="*/ 844308 h 845444"/>
                <a:gd name="connsiteX19" fmla="*/ 1746297 w 1746297"/>
                <a:gd name="connsiteY19" fmla="*/ 335544 h 845444"/>
                <a:gd name="connsiteX0" fmla="*/ 0 w 1670670"/>
                <a:gd name="connsiteY0" fmla="*/ 521174 h 844308"/>
                <a:gd name="connsiteX1" fmla="*/ 103128 w 1670670"/>
                <a:gd name="connsiteY1" fmla="*/ 246166 h 844308"/>
                <a:gd name="connsiteX2" fmla="*/ 188503 w 1670670"/>
                <a:gd name="connsiteY2" fmla="*/ 617027 h 844308"/>
                <a:gd name="connsiteX3" fmla="*/ 297991 w 1670670"/>
                <a:gd name="connsiteY3" fmla="*/ 114 h 844308"/>
                <a:gd name="connsiteX4" fmla="*/ 355766 w 1670670"/>
                <a:gd name="connsiteY4" fmla="*/ 674140 h 844308"/>
                <a:gd name="connsiteX5" fmla="*/ 449760 w 1670670"/>
                <a:gd name="connsiteY5" fmla="*/ 310011 h 844308"/>
                <a:gd name="connsiteX6" fmla="*/ 529389 w 1670670"/>
                <a:gd name="connsiteY6" fmla="*/ 736616 h 844308"/>
                <a:gd name="connsiteX7" fmla="*/ 594139 w 1670670"/>
                <a:gd name="connsiteY7" fmla="*/ 543283 h 844308"/>
                <a:gd name="connsiteX8" fmla="*/ 675412 w 1670670"/>
                <a:gd name="connsiteY8" fmla="*/ 714163 h 844308"/>
                <a:gd name="connsiteX9" fmla="*/ 760273 w 1670670"/>
                <a:gd name="connsiteY9" fmla="*/ 366438 h 844308"/>
                <a:gd name="connsiteX10" fmla="*/ 841031 w 1670670"/>
                <a:gd name="connsiteY10" fmla="*/ 613148 h 844308"/>
                <a:gd name="connsiteX11" fmla="*/ 921275 w 1670670"/>
                <a:gd name="connsiteY11" fmla="*/ 383670 h 844308"/>
                <a:gd name="connsiteX12" fmla="*/ 1079404 w 1670670"/>
                <a:gd name="connsiteY12" fmla="*/ 445547 h 844308"/>
                <a:gd name="connsiteX13" fmla="*/ 1216908 w 1670670"/>
                <a:gd name="connsiteY13" fmla="*/ 211791 h 844308"/>
                <a:gd name="connsiteX14" fmla="*/ 1285660 w 1670670"/>
                <a:gd name="connsiteY14" fmla="*/ 748055 h 844308"/>
                <a:gd name="connsiteX15" fmla="*/ 1368162 w 1670670"/>
                <a:gd name="connsiteY15" fmla="*/ 404296 h 844308"/>
                <a:gd name="connsiteX16" fmla="*/ 1436914 w 1670670"/>
                <a:gd name="connsiteY16" fmla="*/ 679303 h 844308"/>
                <a:gd name="connsiteX17" fmla="*/ 1574418 w 1670670"/>
                <a:gd name="connsiteY17" fmla="*/ 163664 h 844308"/>
                <a:gd name="connsiteX18" fmla="*/ 1670670 w 1670670"/>
                <a:gd name="connsiteY18" fmla="*/ 844308 h 844308"/>
                <a:gd name="connsiteX0" fmla="*/ 0 w 1574418"/>
                <a:gd name="connsiteY0" fmla="*/ 521174 h 750055"/>
                <a:gd name="connsiteX1" fmla="*/ 103128 w 1574418"/>
                <a:gd name="connsiteY1" fmla="*/ 246166 h 750055"/>
                <a:gd name="connsiteX2" fmla="*/ 188503 w 1574418"/>
                <a:gd name="connsiteY2" fmla="*/ 617027 h 750055"/>
                <a:gd name="connsiteX3" fmla="*/ 297991 w 1574418"/>
                <a:gd name="connsiteY3" fmla="*/ 114 h 750055"/>
                <a:gd name="connsiteX4" fmla="*/ 355766 w 1574418"/>
                <a:gd name="connsiteY4" fmla="*/ 674140 h 750055"/>
                <a:gd name="connsiteX5" fmla="*/ 449760 w 1574418"/>
                <a:gd name="connsiteY5" fmla="*/ 310011 h 750055"/>
                <a:gd name="connsiteX6" fmla="*/ 529389 w 1574418"/>
                <a:gd name="connsiteY6" fmla="*/ 736616 h 750055"/>
                <a:gd name="connsiteX7" fmla="*/ 594139 w 1574418"/>
                <a:gd name="connsiteY7" fmla="*/ 543283 h 750055"/>
                <a:gd name="connsiteX8" fmla="*/ 675412 w 1574418"/>
                <a:gd name="connsiteY8" fmla="*/ 714163 h 750055"/>
                <a:gd name="connsiteX9" fmla="*/ 760273 w 1574418"/>
                <a:gd name="connsiteY9" fmla="*/ 366438 h 750055"/>
                <a:gd name="connsiteX10" fmla="*/ 841031 w 1574418"/>
                <a:gd name="connsiteY10" fmla="*/ 613148 h 750055"/>
                <a:gd name="connsiteX11" fmla="*/ 921275 w 1574418"/>
                <a:gd name="connsiteY11" fmla="*/ 383670 h 750055"/>
                <a:gd name="connsiteX12" fmla="*/ 1079404 w 1574418"/>
                <a:gd name="connsiteY12" fmla="*/ 445547 h 750055"/>
                <a:gd name="connsiteX13" fmla="*/ 1216908 w 1574418"/>
                <a:gd name="connsiteY13" fmla="*/ 211791 h 750055"/>
                <a:gd name="connsiteX14" fmla="*/ 1285660 w 1574418"/>
                <a:gd name="connsiteY14" fmla="*/ 748055 h 750055"/>
                <a:gd name="connsiteX15" fmla="*/ 1368162 w 1574418"/>
                <a:gd name="connsiteY15" fmla="*/ 404296 h 750055"/>
                <a:gd name="connsiteX16" fmla="*/ 1436914 w 1574418"/>
                <a:gd name="connsiteY16" fmla="*/ 679303 h 750055"/>
                <a:gd name="connsiteX17" fmla="*/ 1574418 w 1574418"/>
                <a:gd name="connsiteY17" fmla="*/ 163664 h 750055"/>
                <a:gd name="connsiteX0" fmla="*/ 0 w 1436914"/>
                <a:gd name="connsiteY0" fmla="*/ 521174 h 750055"/>
                <a:gd name="connsiteX1" fmla="*/ 103128 w 1436914"/>
                <a:gd name="connsiteY1" fmla="*/ 246166 h 750055"/>
                <a:gd name="connsiteX2" fmla="*/ 188503 w 1436914"/>
                <a:gd name="connsiteY2" fmla="*/ 617027 h 750055"/>
                <a:gd name="connsiteX3" fmla="*/ 297991 w 1436914"/>
                <a:gd name="connsiteY3" fmla="*/ 114 h 750055"/>
                <a:gd name="connsiteX4" fmla="*/ 355766 w 1436914"/>
                <a:gd name="connsiteY4" fmla="*/ 674140 h 750055"/>
                <a:gd name="connsiteX5" fmla="*/ 449760 w 1436914"/>
                <a:gd name="connsiteY5" fmla="*/ 310011 h 750055"/>
                <a:gd name="connsiteX6" fmla="*/ 529389 w 1436914"/>
                <a:gd name="connsiteY6" fmla="*/ 736616 h 750055"/>
                <a:gd name="connsiteX7" fmla="*/ 594139 w 1436914"/>
                <a:gd name="connsiteY7" fmla="*/ 543283 h 750055"/>
                <a:gd name="connsiteX8" fmla="*/ 675412 w 1436914"/>
                <a:gd name="connsiteY8" fmla="*/ 714163 h 750055"/>
                <a:gd name="connsiteX9" fmla="*/ 760273 w 1436914"/>
                <a:gd name="connsiteY9" fmla="*/ 366438 h 750055"/>
                <a:gd name="connsiteX10" fmla="*/ 841031 w 1436914"/>
                <a:gd name="connsiteY10" fmla="*/ 613148 h 750055"/>
                <a:gd name="connsiteX11" fmla="*/ 921275 w 1436914"/>
                <a:gd name="connsiteY11" fmla="*/ 383670 h 750055"/>
                <a:gd name="connsiteX12" fmla="*/ 1079404 w 1436914"/>
                <a:gd name="connsiteY12" fmla="*/ 445547 h 750055"/>
                <a:gd name="connsiteX13" fmla="*/ 1216908 w 1436914"/>
                <a:gd name="connsiteY13" fmla="*/ 211791 h 750055"/>
                <a:gd name="connsiteX14" fmla="*/ 1285660 w 1436914"/>
                <a:gd name="connsiteY14" fmla="*/ 748055 h 750055"/>
                <a:gd name="connsiteX15" fmla="*/ 1368162 w 1436914"/>
                <a:gd name="connsiteY15" fmla="*/ 404296 h 750055"/>
                <a:gd name="connsiteX16" fmla="*/ 1436914 w 1436914"/>
                <a:gd name="connsiteY16" fmla="*/ 679303 h 750055"/>
                <a:gd name="connsiteX0" fmla="*/ 0 w 1368162"/>
                <a:gd name="connsiteY0" fmla="*/ 521174 h 750055"/>
                <a:gd name="connsiteX1" fmla="*/ 103128 w 1368162"/>
                <a:gd name="connsiteY1" fmla="*/ 246166 h 750055"/>
                <a:gd name="connsiteX2" fmla="*/ 188503 w 1368162"/>
                <a:gd name="connsiteY2" fmla="*/ 617027 h 750055"/>
                <a:gd name="connsiteX3" fmla="*/ 297991 w 1368162"/>
                <a:gd name="connsiteY3" fmla="*/ 114 h 750055"/>
                <a:gd name="connsiteX4" fmla="*/ 355766 w 1368162"/>
                <a:gd name="connsiteY4" fmla="*/ 674140 h 750055"/>
                <a:gd name="connsiteX5" fmla="*/ 449760 w 1368162"/>
                <a:gd name="connsiteY5" fmla="*/ 310011 h 750055"/>
                <a:gd name="connsiteX6" fmla="*/ 529389 w 1368162"/>
                <a:gd name="connsiteY6" fmla="*/ 736616 h 750055"/>
                <a:gd name="connsiteX7" fmla="*/ 594139 w 1368162"/>
                <a:gd name="connsiteY7" fmla="*/ 543283 h 750055"/>
                <a:gd name="connsiteX8" fmla="*/ 675412 w 1368162"/>
                <a:gd name="connsiteY8" fmla="*/ 714163 h 750055"/>
                <a:gd name="connsiteX9" fmla="*/ 760273 w 1368162"/>
                <a:gd name="connsiteY9" fmla="*/ 366438 h 750055"/>
                <a:gd name="connsiteX10" fmla="*/ 841031 w 1368162"/>
                <a:gd name="connsiteY10" fmla="*/ 613148 h 750055"/>
                <a:gd name="connsiteX11" fmla="*/ 921275 w 1368162"/>
                <a:gd name="connsiteY11" fmla="*/ 383670 h 750055"/>
                <a:gd name="connsiteX12" fmla="*/ 1079404 w 1368162"/>
                <a:gd name="connsiteY12" fmla="*/ 445547 h 750055"/>
                <a:gd name="connsiteX13" fmla="*/ 1216908 w 1368162"/>
                <a:gd name="connsiteY13" fmla="*/ 211791 h 750055"/>
                <a:gd name="connsiteX14" fmla="*/ 1285660 w 1368162"/>
                <a:gd name="connsiteY14" fmla="*/ 748055 h 750055"/>
                <a:gd name="connsiteX15" fmla="*/ 1368162 w 1368162"/>
                <a:gd name="connsiteY15" fmla="*/ 404296 h 750055"/>
                <a:gd name="connsiteX0" fmla="*/ 0 w 1285660"/>
                <a:gd name="connsiteY0" fmla="*/ 521174 h 748055"/>
                <a:gd name="connsiteX1" fmla="*/ 103128 w 1285660"/>
                <a:gd name="connsiteY1" fmla="*/ 246166 h 748055"/>
                <a:gd name="connsiteX2" fmla="*/ 188503 w 1285660"/>
                <a:gd name="connsiteY2" fmla="*/ 617027 h 748055"/>
                <a:gd name="connsiteX3" fmla="*/ 297991 w 1285660"/>
                <a:gd name="connsiteY3" fmla="*/ 114 h 748055"/>
                <a:gd name="connsiteX4" fmla="*/ 355766 w 1285660"/>
                <a:gd name="connsiteY4" fmla="*/ 674140 h 748055"/>
                <a:gd name="connsiteX5" fmla="*/ 449760 w 1285660"/>
                <a:gd name="connsiteY5" fmla="*/ 310011 h 748055"/>
                <a:gd name="connsiteX6" fmla="*/ 529389 w 1285660"/>
                <a:gd name="connsiteY6" fmla="*/ 736616 h 748055"/>
                <a:gd name="connsiteX7" fmla="*/ 594139 w 1285660"/>
                <a:gd name="connsiteY7" fmla="*/ 543283 h 748055"/>
                <a:gd name="connsiteX8" fmla="*/ 675412 w 1285660"/>
                <a:gd name="connsiteY8" fmla="*/ 714163 h 748055"/>
                <a:gd name="connsiteX9" fmla="*/ 760273 w 1285660"/>
                <a:gd name="connsiteY9" fmla="*/ 366438 h 748055"/>
                <a:gd name="connsiteX10" fmla="*/ 841031 w 1285660"/>
                <a:gd name="connsiteY10" fmla="*/ 613148 h 748055"/>
                <a:gd name="connsiteX11" fmla="*/ 921275 w 1285660"/>
                <a:gd name="connsiteY11" fmla="*/ 383670 h 748055"/>
                <a:gd name="connsiteX12" fmla="*/ 1079404 w 1285660"/>
                <a:gd name="connsiteY12" fmla="*/ 445547 h 748055"/>
                <a:gd name="connsiteX13" fmla="*/ 1216908 w 1285660"/>
                <a:gd name="connsiteY13" fmla="*/ 211791 h 748055"/>
                <a:gd name="connsiteX14" fmla="*/ 1285660 w 1285660"/>
                <a:gd name="connsiteY14" fmla="*/ 748055 h 748055"/>
                <a:gd name="connsiteX0" fmla="*/ 0 w 1216908"/>
                <a:gd name="connsiteY0" fmla="*/ 521174 h 741067"/>
                <a:gd name="connsiteX1" fmla="*/ 103128 w 1216908"/>
                <a:gd name="connsiteY1" fmla="*/ 246166 h 741067"/>
                <a:gd name="connsiteX2" fmla="*/ 188503 w 1216908"/>
                <a:gd name="connsiteY2" fmla="*/ 617027 h 741067"/>
                <a:gd name="connsiteX3" fmla="*/ 297991 w 1216908"/>
                <a:gd name="connsiteY3" fmla="*/ 114 h 741067"/>
                <a:gd name="connsiteX4" fmla="*/ 355766 w 1216908"/>
                <a:gd name="connsiteY4" fmla="*/ 674140 h 741067"/>
                <a:gd name="connsiteX5" fmla="*/ 449760 w 1216908"/>
                <a:gd name="connsiteY5" fmla="*/ 310011 h 741067"/>
                <a:gd name="connsiteX6" fmla="*/ 529389 w 1216908"/>
                <a:gd name="connsiteY6" fmla="*/ 736616 h 741067"/>
                <a:gd name="connsiteX7" fmla="*/ 594139 w 1216908"/>
                <a:gd name="connsiteY7" fmla="*/ 543283 h 741067"/>
                <a:gd name="connsiteX8" fmla="*/ 675412 w 1216908"/>
                <a:gd name="connsiteY8" fmla="*/ 714163 h 741067"/>
                <a:gd name="connsiteX9" fmla="*/ 760273 w 1216908"/>
                <a:gd name="connsiteY9" fmla="*/ 366438 h 741067"/>
                <a:gd name="connsiteX10" fmla="*/ 841031 w 1216908"/>
                <a:gd name="connsiteY10" fmla="*/ 613148 h 741067"/>
                <a:gd name="connsiteX11" fmla="*/ 921275 w 1216908"/>
                <a:gd name="connsiteY11" fmla="*/ 383670 h 741067"/>
                <a:gd name="connsiteX12" fmla="*/ 1079404 w 1216908"/>
                <a:gd name="connsiteY12" fmla="*/ 445547 h 741067"/>
                <a:gd name="connsiteX13" fmla="*/ 1216908 w 1216908"/>
                <a:gd name="connsiteY13" fmla="*/ 211791 h 741067"/>
                <a:gd name="connsiteX0" fmla="*/ 0 w 1079404"/>
                <a:gd name="connsiteY0" fmla="*/ 521174 h 741067"/>
                <a:gd name="connsiteX1" fmla="*/ 103128 w 1079404"/>
                <a:gd name="connsiteY1" fmla="*/ 246166 h 741067"/>
                <a:gd name="connsiteX2" fmla="*/ 188503 w 1079404"/>
                <a:gd name="connsiteY2" fmla="*/ 617027 h 741067"/>
                <a:gd name="connsiteX3" fmla="*/ 297991 w 1079404"/>
                <a:gd name="connsiteY3" fmla="*/ 114 h 741067"/>
                <a:gd name="connsiteX4" fmla="*/ 355766 w 1079404"/>
                <a:gd name="connsiteY4" fmla="*/ 674140 h 741067"/>
                <a:gd name="connsiteX5" fmla="*/ 449760 w 1079404"/>
                <a:gd name="connsiteY5" fmla="*/ 310011 h 741067"/>
                <a:gd name="connsiteX6" fmla="*/ 529389 w 1079404"/>
                <a:gd name="connsiteY6" fmla="*/ 736616 h 741067"/>
                <a:gd name="connsiteX7" fmla="*/ 594139 w 1079404"/>
                <a:gd name="connsiteY7" fmla="*/ 543283 h 741067"/>
                <a:gd name="connsiteX8" fmla="*/ 675412 w 1079404"/>
                <a:gd name="connsiteY8" fmla="*/ 714163 h 741067"/>
                <a:gd name="connsiteX9" fmla="*/ 760273 w 1079404"/>
                <a:gd name="connsiteY9" fmla="*/ 366438 h 741067"/>
                <a:gd name="connsiteX10" fmla="*/ 841031 w 1079404"/>
                <a:gd name="connsiteY10" fmla="*/ 613148 h 741067"/>
                <a:gd name="connsiteX11" fmla="*/ 921275 w 1079404"/>
                <a:gd name="connsiteY11" fmla="*/ 383670 h 741067"/>
                <a:gd name="connsiteX12" fmla="*/ 1079404 w 1079404"/>
                <a:gd name="connsiteY12" fmla="*/ 445547 h 741067"/>
                <a:gd name="connsiteX0" fmla="*/ 0 w 921275"/>
                <a:gd name="connsiteY0" fmla="*/ 521174 h 741067"/>
                <a:gd name="connsiteX1" fmla="*/ 103128 w 921275"/>
                <a:gd name="connsiteY1" fmla="*/ 246166 h 741067"/>
                <a:gd name="connsiteX2" fmla="*/ 188503 w 921275"/>
                <a:gd name="connsiteY2" fmla="*/ 617027 h 741067"/>
                <a:gd name="connsiteX3" fmla="*/ 297991 w 921275"/>
                <a:gd name="connsiteY3" fmla="*/ 114 h 741067"/>
                <a:gd name="connsiteX4" fmla="*/ 355766 w 921275"/>
                <a:gd name="connsiteY4" fmla="*/ 674140 h 741067"/>
                <a:gd name="connsiteX5" fmla="*/ 449760 w 921275"/>
                <a:gd name="connsiteY5" fmla="*/ 310011 h 741067"/>
                <a:gd name="connsiteX6" fmla="*/ 529389 w 921275"/>
                <a:gd name="connsiteY6" fmla="*/ 736616 h 741067"/>
                <a:gd name="connsiteX7" fmla="*/ 594139 w 921275"/>
                <a:gd name="connsiteY7" fmla="*/ 543283 h 741067"/>
                <a:gd name="connsiteX8" fmla="*/ 675412 w 921275"/>
                <a:gd name="connsiteY8" fmla="*/ 714163 h 741067"/>
                <a:gd name="connsiteX9" fmla="*/ 760273 w 921275"/>
                <a:gd name="connsiteY9" fmla="*/ 366438 h 741067"/>
                <a:gd name="connsiteX10" fmla="*/ 841031 w 921275"/>
                <a:gd name="connsiteY10" fmla="*/ 613148 h 741067"/>
                <a:gd name="connsiteX11" fmla="*/ 921275 w 921275"/>
                <a:gd name="connsiteY11" fmla="*/ 383670 h 74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1275" h="741067">
                  <a:moveTo>
                    <a:pt x="0" y="521174"/>
                  </a:moveTo>
                  <a:cubicBezTo>
                    <a:pt x="36095" y="365336"/>
                    <a:pt x="71711" y="230191"/>
                    <a:pt x="103128" y="246166"/>
                  </a:cubicBezTo>
                  <a:cubicBezTo>
                    <a:pt x="134545" y="262142"/>
                    <a:pt x="156026" y="658036"/>
                    <a:pt x="188503" y="617027"/>
                  </a:cubicBezTo>
                  <a:cubicBezTo>
                    <a:pt x="220980" y="576018"/>
                    <a:pt x="270114" y="-9405"/>
                    <a:pt x="297991" y="114"/>
                  </a:cubicBezTo>
                  <a:cubicBezTo>
                    <a:pt x="325868" y="9633"/>
                    <a:pt x="330471" y="622491"/>
                    <a:pt x="355766" y="674140"/>
                  </a:cubicBezTo>
                  <a:cubicBezTo>
                    <a:pt x="381061" y="725789"/>
                    <a:pt x="420823" y="299598"/>
                    <a:pt x="449760" y="310011"/>
                  </a:cubicBezTo>
                  <a:cubicBezTo>
                    <a:pt x="478697" y="320424"/>
                    <a:pt x="505326" y="697737"/>
                    <a:pt x="529389" y="736616"/>
                  </a:cubicBezTo>
                  <a:cubicBezTo>
                    <a:pt x="553452" y="775495"/>
                    <a:pt x="569802" y="547025"/>
                    <a:pt x="594139" y="543283"/>
                  </a:cubicBezTo>
                  <a:cubicBezTo>
                    <a:pt x="618476" y="539541"/>
                    <a:pt x="647723" y="743637"/>
                    <a:pt x="675412" y="714163"/>
                  </a:cubicBezTo>
                  <a:cubicBezTo>
                    <a:pt x="703101" y="684689"/>
                    <a:pt x="732670" y="383274"/>
                    <a:pt x="760273" y="366438"/>
                  </a:cubicBezTo>
                  <a:cubicBezTo>
                    <a:pt x="787876" y="349602"/>
                    <a:pt x="814197" y="610276"/>
                    <a:pt x="841031" y="613148"/>
                  </a:cubicBezTo>
                  <a:cubicBezTo>
                    <a:pt x="867865" y="616020"/>
                    <a:pt x="881546" y="411603"/>
                    <a:pt x="921275" y="38367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30053"/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D8FA9F-B8E4-F143-A599-2E9E92456EC9}"/>
              </a:ext>
            </a:extLst>
          </p:cNvPr>
          <p:cNvCxnSpPr>
            <a:cxnSpLocks/>
          </p:cNvCxnSpPr>
          <p:nvPr/>
        </p:nvCxnSpPr>
        <p:spPr>
          <a:xfrm flipH="1">
            <a:off x="2768524" y="4336249"/>
            <a:ext cx="2942699" cy="1543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573F8E-7855-3047-ABDE-B1A0B1E8364D}"/>
              </a:ext>
            </a:extLst>
          </p:cNvPr>
          <p:cNvCxnSpPr>
            <a:cxnSpLocks/>
          </p:cNvCxnSpPr>
          <p:nvPr/>
        </p:nvCxnSpPr>
        <p:spPr>
          <a:xfrm>
            <a:off x="5711075" y="4336249"/>
            <a:ext cx="149" cy="47786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0AF11B-5CB3-8A44-9BD8-695551287735}"/>
              </a:ext>
            </a:extLst>
          </p:cNvPr>
          <p:cNvCxnSpPr>
            <a:cxnSpLocks/>
          </p:cNvCxnSpPr>
          <p:nvPr/>
        </p:nvCxnSpPr>
        <p:spPr>
          <a:xfrm flipV="1">
            <a:off x="5017393" y="450250"/>
            <a:ext cx="0" cy="418006"/>
          </a:xfrm>
          <a:prstGeom prst="straightConnector1">
            <a:avLst/>
          </a:prstGeom>
          <a:ln w="57150" cap="flat"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606CCD-CD99-C248-A4F9-A4CB1E1D0D50}"/>
              </a:ext>
            </a:extLst>
          </p:cNvPr>
          <p:cNvCxnSpPr>
            <a:cxnSpLocks/>
          </p:cNvCxnSpPr>
          <p:nvPr/>
        </p:nvCxnSpPr>
        <p:spPr>
          <a:xfrm flipV="1">
            <a:off x="4239868" y="450250"/>
            <a:ext cx="0" cy="418006"/>
          </a:xfrm>
          <a:prstGeom prst="straightConnector1">
            <a:avLst/>
          </a:prstGeom>
          <a:ln w="57150" cap="flat"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Bracket 42">
            <a:extLst>
              <a:ext uri="{FF2B5EF4-FFF2-40B4-BE49-F238E27FC236}">
                <a16:creationId xmlns:a16="http://schemas.microsoft.com/office/drawing/2014/main" id="{FC20DC9D-B3F1-6842-A473-B9C691E9BA23}"/>
              </a:ext>
            </a:extLst>
          </p:cNvPr>
          <p:cNvSpPr/>
          <p:nvPr/>
        </p:nvSpPr>
        <p:spPr>
          <a:xfrm rot="16200000">
            <a:off x="2284688" y="-1029441"/>
            <a:ext cx="62895" cy="3373779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EB554750-5D47-9846-8411-AA47E700E8B2}"/>
              </a:ext>
            </a:extLst>
          </p:cNvPr>
          <p:cNvSpPr/>
          <p:nvPr/>
        </p:nvSpPr>
        <p:spPr>
          <a:xfrm rot="16200000">
            <a:off x="7378364" y="-1447175"/>
            <a:ext cx="62894" cy="4209243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8BFEFB-621B-DC4A-A219-489E44681F54}"/>
              </a:ext>
            </a:extLst>
          </p:cNvPr>
          <p:cNvSpPr txBox="1"/>
          <p:nvPr/>
        </p:nvSpPr>
        <p:spPr>
          <a:xfrm>
            <a:off x="636014" y="304418"/>
            <a:ext cx="3367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F60171-52F9-D842-9291-98AE74AFE58A}"/>
              </a:ext>
            </a:extLst>
          </p:cNvPr>
          <p:cNvSpPr txBox="1"/>
          <p:nvPr/>
        </p:nvSpPr>
        <p:spPr>
          <a:xfrm>
            <a:off x="5305185" y="302847"/>
            <a:ext cx="4209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0D2AF0-28B8-2842-9A8B-2DB9A61FFD42}"/>
              </a:ext>
            </a:extLst>
          </p:cNvPr>
          <p:cNvGrpSpPr/>
          <p:nvPr/>
        </p:nvGrpSpPr>
        <p:grpSpPr>
          <a:xfrm>
            <a:off x="8282360" y="3925889"/>
            <a:ext cx="1642009" cy="1589425"/>
            <a:chOff x="8217564" y="3649923"/>
            <a:chExt cx="1642009" cy="158942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7A19C09-8339-934F-B6D6-DF09D1B43AAE}"/>
                </a:ext>
              </a:extLst>
            </p:cNvPr>
            <p:cNvGrpSpPr/>
            <p:nvPr/>
          </p:nvGrpSpPr>
          <p:grpSpPr>
            <a:xfrm>
              <a:off x="8563573" y="3649926"/>
              <a:ext cx="1296000" cy="1589422"/>
              <a:chOff x="900914" y="4129751"/>
              <a:chExt cx="1296000" cy="158942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2EC3855-FC0A-2B43-80E4-F54402821388}"/>
                  </a:ext>
                </a:extLst>
              </p:cNvPr>
              <p:cNvGrpSpPr/>
              <p:nvPr/>
            </p:nvGrpSpPr>
            <p:grpSpPr>
              <a:xfrm>
                <a:off x="900914" y="4129751"/>
                <a:ext cx="1296000" cy="1296000"/>
                <a:chOff x="893407" y="4336249"/>
                <a:chExt cx="1296000" cy="1296000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972DC97-5C3E-F847-830F-B90E431D7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408" y="4336249"/>
                  <a:ext cx="0" cy="129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815119A-1296-AB41-976D-17539EF2ED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407" y="5625723"/>
                  <a:ext cx="1296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FEDD94-FCD1-2042-A954-120F38E7C18C}"/>
                  </a:ext>
                </a:extLst>
              </p:cNvPr>
              <p:cNvSpPr/>
              <p:nvPr/>
            </p:nvSpPr>
            <p:spPr>
              <a:xfrm>
                <a:off x="1000061" y="4225675"/>
                <a:ext cx="504000" cy="252000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476F6C-032F-F24F-9CB1-DB5FE1A96C39}"/>
                  </a:ext>
                </a:extLst>
              </p:cNvPr>
              <p:cNvSpPr/>
              <p:nvPr/>
            </p:nvSpPr>
            <p:spPr>
              <a:xfrm>
                <a:off x="1618522" y="4565382"/>
                <a:ext cx="504000" cy="468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DA5B198-7522-7F4D-A7D7-1B6337A6F21B}"/>
                  </a:ext>
                </a:extLst>
              </p:cNvPr>
              <p:cNvCxnSpPr>
                <a:stCxn id="21" idx="1"/>
                <a:endCxn id="21" idx="3"/>
              </p:cNvCxnSpPr>
              <p:nvPr/>
            </p:nvCxnSpPr>
            <p:spPr>
              <a:xfrm>
                <a:off x="1000061" y="4351675"/>
                <a:ext cx="5040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FD7A14C-7FE2-1F48-A1A9-BA709E228992}"/>
                  </a:ext>
                </a:extLst>
              </p:cNvPr>
              <p:cNvCxnSpPr>
                <a:cxnSpLocks/>
                <a:stCxn id="62" idx="1"/>
                <a:endCxn id="62" idx="3"/>
              </p:cNvCxnSpPr>
              <p:nvPr/>
            </p:nvCxnSpPr>
            <p:spPr>
              <a:xfrm>
                <a:off x="1618522" y="4799382"/>
                <a:ext cx="5040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83CE587-840E-6941-AE73-DEFBEAA64F1F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1870522" y="4225675"/>
                <a:ext cx="0" cy="339707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3D73DFA-AEBC-924B-8627-AE1ABD997D6E}"/>
                  </a:ext>
                </a:extLst>
              </p:cNvPr>
              <p:cNvCxnSpPr>
                <a:cxnSpLocks/>
                <a:endCxn id="62" idx="2"/>
              </p:cNvCxnSpPr>
              <p:nvPr/>
            </p:nvCxnSpPr>
            <p:spPr>
              <a:xfrm flipV="1">
                <a:off x="1870522" y="5033382"/>
                <a:ext cx="0" cy="131824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D015C39-C99F-3140-B9E2-76D98B417249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 flipV="1">
                <a:off x="1252061" y="4477675"/>
                <a:ext cx="0" cy="96725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D61B590-EB92-9143-93BA-C419B6C40F63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1252061" y="4129751"/>
                <a:ext cx="0" cy="95924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47D3A7E-3C52-A14E-9223-7518B39CB119}"/>
                  </a:ext>
                </a:extLst>
              </p:cNvPr>
              <p:cNvSpPr txBox="1"/>
              <p:nvPr/>
            </p:nvSpPr>
            <p:spPr>
              <a:xfrm>
                <a:off x="996693" y="5380619"/>
                <a:ext cx="504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F4D1FD-BE8A-A64A-8192-AC81FDE22585}"/>
                  </a:ext>
                </a:extLst>
              </p:cNvPr>
              <p:cNvSpPr txBox="1"/>
              <p:nvPr/>
            </p:nvSpPr>
            <p:spPr>
              <a:xfrm>
                <a:off x="1618522" y="5379476"/>
                <a:ext cx="504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E4DDF2F-AA9E-0C41-84CA-5AF403DFCC9F}"/>
                </a:ext>
              </a:extLst>
            </p:cNvPr>
            <p:cNvSpPr txBox="1"/>
            <p:nvPr/>
          </p:nvSpPr>
          <p:spPr>
            <a:xfrm rot="16200000">
              <a:off x="7742103" y="4125384"/>
              <a:ext cx="1289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Index value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19EA3AD-2FD6-8941-8BA1-6B456A82B0FB}"/>
              </a:ext>
            </a:extLst>
          </p:cNvPr>
          <p:cNvCxnSpPr>
            <a:cxnSpLocks/>
          </p:cNvCxnSpPr>
          <p:nvPr/>
        </p:nvCxnSpPr>
        <p:spPr>
          <a:xfrm flipV="1">
            <a:off x="8854426" y="3703724"/>
            <a:ext cx="0" cy="44433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EF9200-5BE6-CA4A-A424-8595CB03F6A3}"/>
              </a:ext>
            </a:extLst>
          </p:cNvPr>
          <p:cNvCxnSpPr>
            <a:cxnSpLocks/>
          </p:cNvCxnSpPr>
          <p:nvPr/>
        </p:nvCxnSpPr>
        <p:spPr>
          <a:xfrm flipV="1">
            <a:off x="9722826" y="3691889"/>
            <a:ext cx="2" cy="89179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Bracket 79">
            <a:extLst>
              <a:ext uri="{FF2B5EF4-FFF2-40B4-BE49-F238E27FC236}">
                <a16:creationId xmlns:a16="http://schemas.microsoft.com/office/drawing/2014/main" id="{39178E61-C750-7741-A17A-71084A26A9AA}"/>
              </a:ext>
            </a:extLst>
          </p:cNvPr>
          <p:cNvSpPr/>
          <p:nvPr/>
        </p:nvSpPr>
        <p:spPr>
          <a:xfrm rot="16200000">
            <a:off x="9215161" y="3192314"/>
            <a:ext cx="146932" cy="868401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48B55E-2011-3846-8D2C-665BECE90BFC}"/>
              </a:ext>
            </a:extLst>
          </p:cNvPr>
          <p:cNvSpPr txBox="1"/>
          <p:nvPr/>
        </p:nvSpPr>
        <p:spPr>
          <a:xfrm>
            <a:off x="8167179" y="3130567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Extent of change</a:t>
            </a:r>
          </a:p>
        </p:txBody>
      </p:sp>
    </p:spTree>
    <p:extLst>
      <p:ext uri="{BB962C8B-B14F-4D97-AF65-F5344CB8AC3E}">
        <p14:creationId xmlns:p14="http://schemas.microsoft.com/office/powerpoint/2010/main" val="253196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98BFEFB-621B-DC4A-A219-489E44681F54}"/>
              </a:ext>
            </a:extLst>
          </p:cNvPr>
          <p:cNvSpPr txBox="1"/>
          <p:nvPr/>
        </p:nvSpPr>
        <p:spPr>
          <a:xfrm>
            <a:off x="636014" y="234746"/>
            <a:ext cx="336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1. Pre-typhoon state (A)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F60171-52F9-D842-9291-98AE74AFE58A}"/>
              </a:ext>
            </a:extLst>
          </p:cNvPr>
          <p:cNvSpPr txBox="1"/>
          <p:nvPr/>
        </p:nvSpPr>
        <p:spPr>
          <a:xfrm>
            <a:off x="5305185" y="233175"/>
            <a:ext cx="4209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2. Post-typhoon state (B)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23BAD3-E562-0941-9AE8-89C7C66B552D}"/>
              </a:ext>
            </a:extLst>
          </p:cNvPr>
          <p:cNvGrpSpPr/>
          <p:nvPr/>
        </p:nvGrpSpPr>
        <p:grpSpPr>
          <a:xfrm>
            <a:off x="20473" y="486015"/>
            <a:ext cx="9558696" cy="5935808"/>
            <a:chOff x="1037305" y="605481"/>
            <a:chExt cx="9558696" cy="593580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1C94A2-47AF-6345-8C52-5D1D2587A91B}"/>
                </a:ext>
              </a:extLst>
            </p:cNvPr>
            <p:cNvGrpSpPr/>
            <p:nvPr/>
          </p:nvGrpSpPr>
          <p:grpSpPr>
            <a:xfrm>
              <a:off x="1596000" y="605482"/>
              <a:ext cx="9000000" cy="5400000"/>
              <a:chOff x="1396313" y="457200"/>
              <a:chExt cx="9000000" cy="54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C577555-FB10-C640-9B15-5371038AEA02}"/>
                  </a:ext>
                </a:extLst>
              </p:cNvPr>
              <p:cNvCxnSpPr/>
              <p:nvPr/>
            </p:nvCxnSpPr>
            <p:spPr>
              <a:xfrm>
                <a:off x="1396313" y="457200"/>
                <a:ext cx="0" cy="540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C57EEB0-55FE-3448-BDA8-2CD222580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6313" y="5857200"/>
                <a:ext cx="900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82830D-58D0-C043-ACFE-614B6965271A}"/>
                </a:ext>
              </a:extLst>
            </p:cNvPr>
            <p:cNvSpPr txBox="1"/>
            <p:nvPr/>
          </p:nvSpPr>
          <p:spPr>
            <a:xfrm rot="16200000">
              <a:off x="-1431863" y="3074649"/>
              <a:ext cx="540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Normalised acoustic index value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7E904F-324A-C144-892E-FB7FFC7EBDDA}"/>
                </a:ext>
              </a:extLst>
            </p:cNvPr>
            <p:cNvSpPr txBox="1"/>
            <p:nvPr/>
          </p:nvSpPr>
          <p:spPr>
            <a:xfrm>
              <a:off x="1596001" y="6079624"/>
              <a:ext cx="90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F3B828-3256-1F48-AB7C-E0953DA9F013}"/>
              </a:ext>
            </a:extLst>
          </p:cNvPr>
          <p:cNvCxnSpPr/>
          <p:nvPr/>
        </p:nvCxnSpPr>
        <p:spPr>
          <a:xfrm>
            <a:off x="579168" y="1054424"/>
            <a:ext cx="9000000" cy="0"/>
          </a:xfrm>
          <a:prstGeom prst="line">
            <a:avLst/>
          </a:prstGeom>
          <a:ln w="12700">
            <a:solidFill>
              <a:srgbClr val="66D3F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AF96D9-A2EA-9A4A-924E-81FCBF589A50}"/>
              </a:ext>
            </a:extLst>
          </p:cNvPr>
          <p:cNvCxnSpPr/>
          <p:nvPr/>
        </p:nvCxnSpPr>
        <p:spPr>
          <a:xfrm>
            <a:off x="579168" y="1404532"/>
            <a:ext cx="9000000" cy="0"/>
          </a:xfrm>
          <a:prstGeom prst="line">
            <a:avLst/>
          </a:prstGeom>
          <a:ln w="12700">
            <a:solidFill>
              <a:srgbClr val="66D3F6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ECD5E4-AA8B-9546-95D8-E20CF9297008}"/>
              </a:ext>
            </a:extLst>
          </p:cNvPr>
          <p:cNvCxnSpPr/>
          <p:nvPr/>
        </p:nvCxnSpPr>
        <p:spPr>
          <a:xfrm>
            <a:off x="579168" y="1775234"/>
            <a:ext cx="9000000" cy="0"/>
          </a:xfrm>
          <a:prstGeom prst="line">
            <a:avLst/>
          </a:prstGeom>
          <a:ln w="12700">
            <a:solidFill>
              <a:srgbClr val="66D3F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92FB9E-686C-5846-8680-D9886E19038F}"/>
              </a:ext>
            </a:extLst>
          </p:cNvPr>
          <p:cNvSpPr txBox="1"/>
          <p:nvPr/>
        </p:nvSpPr>
        <p:spPr>
          <a:xfrm>
            <a:off x="4022157" y="77036"/>
            <a:ext cx="1297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Typhoons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45B56A-E5B6-6B47-AF25-875B99563689}"/>
              </a:ext>
            </a:extLst>
          </p:cNvPr>
          <p:cNvSpPr>
            <a:spLocks noChangeAspect="1"/>
          </p:cNvSpPr>
          <p:nvPr/>
        </p:nvSpPr>
        <p:spPr>
          <a:xfrm>
            <a:off x="4059869" y="486016"/>
            <a:ext cx="360000" cy="5400000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8DEC0A-BB8D-A348-B01A-664FEB6FBBA8}"/>
              </a:ext>
            </a:extLst>
          </p:cNvPr>
          <p:cNvSpPr>
            <a:spLocks noChangeAspect="1"/>
          </p:cNvSpPr>
          <p:nvPr/>
        </p:nvSpPr>
        <p:spPr>
          <a:xfrm>
            <a:off x="4837393" y="488596"/>
            <a:ext cx="360000" cy="5400000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92C9EF8D-ED50-A64D-894C-D3A9756623DA}"/>
              </a:ext>
            </a:extLst>
          </p:cNvPr>
          <p:cNvSpPr/>
          <p:nvPr/>
        </p:nvSpPr>
        <p:spPr>
          <a:xfrm>
            <a:off x="9669078" y="809230"/>
            <a:ext cx="85725" cy="1200141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274380-E228-6740-BFEB-B2300495B626}"/>
              </a:ext>
            </a:extLst>
          </p:cNvPr>
          <p:cNvSpPr txBox="1"/>
          <p:nvPr/>
        </p:nvSpPr>
        <p:spPr>
          <a:xfrm rot="5400000">
            <a:off x="8765912" y="1201208"/>
            <a:ext cx="2445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3. Temporal stability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C191013D-6975-2144-823F-63FC6D5F5C40}"/>
              </a:ext>
            </a:extLst>
          </p:cNvPr>
          <p:cNvSpPr/>
          <p:nvPr/>
        </p:nvSpPr>
        <p:spPr>
          <a:xfrm rot="5400000">
            <a:off x="6768747" y="3737538"/>
            <a:ext cx="111362" cy="2226409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003673-D4F8-1547-A12C-9E097FFCDDFF}"/>
              </a:ext>
            </a:extLst>
          </p:cNvPr>
          <p:cNvSpPr txBox="1"/>
          <p:nvPr/>
        </p:nvSpPr>
        <p:spPr>
          <a:xfrm>
            <a:off x="5636939" y="4873543"/>
            <a:ext cx="2343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5. Recovery speed</a:t>
            </a:r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728201AF-DAAB-1245-9634-B899CC39FA02}"/>
              </a:ext>
            </a:extLst>
          </p:cNvPr>
          <p:cNvSpPr/>
          <p:nvPr/>
        </p:nvSpPr>
        <p:spPr>
          <a:xfrm rot="10800000">
            <a:off x="2679848" y="1401955"/>
            <a:ext cx="88668" cy="2949725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CF77D7-CA79-7445-BDED-A0EEFB240CCF}"/>
              </a:ext>
            </a:extLst>
          </p:cNvPr>
          <p:cNvSpPr txBox="1"/>
          <p:nvPr/>
        </p:nvSpPr>
        <p:spPr>
          <a:xfrm rot="16200000">
            <a:off x="994462" y="2676758"/>
            <a:ext cx="2949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4. Resistance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B8150D-372A-274D-BD4D-F7B2A31B4DD8}"/>
              </a:ext>
            </a:extLst>
          </p:cNvPr>
          <p:cNvCxnSpPr>
            <a:cxnSpLocks/>
          </p:cNvCxnSpPr>
          <p:nvPr/>
        </p:nvCxnSpPr>
        <p:spPr>
          <a:xfrm flipV="1">
            <a:off x="7935509" y="1401951"/>
            <a:ext cx="0" cy="33931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F7933A2-60F0-5F49-9C0C-3043751B17D5}"/>
              </a:ext>
            </a:extLst>
          </p:cNvPr>
          <p:cNvGrpSpPr/>
          <p:nvPr/>
        </p:nvGrpSpPr>
        <p:grpSpPr>
          <a:xfrm>
            <a:off x="591865" y="740836"/>
            <a:ext cx="9042100" cy="3833564"/>
            <a:chOff x="792803" y="860302"/>
            <a:chExt cx="9042100" cy="383356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B564F0D-FDB0-564B-AB76-4A0929D8B8F9}"/>
                </a:ext>
              </a:extLst>
            </p:cNvPr>
            <p:cNvSpPr/>
            <p:nvPr/>
          </p:nvSpPr>
          <p:spPr>
            <a:xfrm>
              <a:off x="792803" y="1079902"/>
              <a:ext cx="3501029" cy="937726"/>
            </a:xfrm>
            <a:custGeom>
              <a:avLst/>
              <a:gdLst>
                <a:gd name="connsiteX0" fmla="*/ 0 w 1904427"/>
                <a:gd name="connsiteY0" fmla="*/ 358597 h 684344"/>
                <a:gd name="connsiteX1" fmla="*/ 103128 w 1904427"/>
                <a:gd name="connsiteY1" fmla="*/ 83589 h 684344"/>
                <a:gd name="connsiteX2" fmla="*/ 185630 w 1904427"/>
                <a:gd name="connsiteY2" fmla="*/ 578603 h 684344"/>
                <a:gd name="connsiteX3" fmla="*/ 275007 w 1904427"/>
                <a:gd name="connsiteY3" fmla="*/ 186717 h 684344"/>
                <a:gd name="connsiteX4" fmla="*/ 364385 w 1904427"/>
                <a:gd name="connsiteY4" fmla="*/ 647355 h 684344"/>
                <a:gd name="connsiteX5" fmla="*/ 446887 w 1904427"/>
                <a:gd name="connsiteY5" fmla="*/ 69839 h 684344"/>
                <a:gd name="connsiteX6" fmla="*/ 529389 w 1904427"/>
                <a:gd name="connsiteY6" fmla="*/ 523602 h 684344"/>
                <a:gd name="connsiteX7" fmla="*/ 591266 w 1904427"/>
                <a:gd name="connsiteY7" fmla="*/ 186717 h 684344"/>
                <a:gd name="connsiteX8" fmla="*/ 701269 w 1904427"/>
                <a:gd name="connsiteY8" fmla="*/ 667980 h 684344"/>
                <a:gd name="connsiteX9" fmla="*/ 763146 w 1904427"/>
                <a:gd name="connsiteY9" fmla="*/ 83589 h 684344"/>
                <a:gd name="connsiteX10" fmla="*/ 852523 w 1904427"/>
                <a:gd name="connsiteY10" fmla="*/ 578603 h 684344"/>
                <a:gd name="connsiteX11" fmla="*/ 921275 w 1904427"/>
                <a:gd name="connsiteY11" fmla="*/ 221093 h 684344"/>
                <a:gd name="connsiteX12" fmla="*/ 996902 w 1904427"/>
                <a:gd name="connsiteY12" fmla="*/ 509851 h 684344"/>
                <a:gd name="connsiteX13" fmla="*/ 1079404 w 1904427"/>
                <a:gd name="connsiteY13" fmla="*/ 282970 h 684344"/>
                <a:gd name="connsiteX14" fmla="*/ 1148156 w 1904427"/>
                <a:gd name="connsiteY14" fmla="*/ 681731 h 684344"/>
                <a:gd name="connsiteX15" fmla="*/ 1216908 w 1904427"/>
                <a:gd name="connsiteY15" fmla="*/ 49214 h 684344"/>
                <a:gd name="connsiteX16" fmla="*/ 1285660 w 1904427"/>
                <a:gd name="connsiteY16" fmla="*/ 585478 h 684344"/>
                <a:gd name="connsiteX17" fmla="*/ 1368162 w 1904427"/>
                <a:gd name="connsiteY17" fmla="*/ 241719 h 684344"/>
                <a:gd name="connsiteX18" fmla="*/ 1436914 w 1904427"/>
                <a:gd name="connsiteY18" fmla="*/ 516726 h 684344"/>
                <a:gd name="connsiteX19" fmla="*/ 1574418 w 1904427"/>
                <a:gd name="connsiteY19" fmla="*/ 1087 h 684344"/>
                <a:gd name="connsiteX20" fmla="*/ 1670670 w 1904427"/>
                <a:gd name="connsiteY20" fmla="*/ 681731 h 684344"/>
                <a:gd name="connsiteX21" fmla="*/ 1746297 w 1904427"/>
                <a:gd name="connsiteY21" fmla="*/ 172967 h 684344"/>
                <a:gd name="connsiteX22" fmla="*/ 1815049 w 1904427"/>
                <a:gd name="connsiteY22" fmla="*/ 592353 h 684344"/>
                <a:gd name="connsiteX23" fmla="*/ 1904427 w 1904427"/>
                <a:gd name="connsiteY23" fmla="*/ 379223 h 684344"/>
                <a:gd name="connsiteX0" fmla="*/ 0 w 1897160"/>
                <a:gd name="connsiteY0" fmla="*/ 358597 h 684344"/>
                <a:gd name="connsiteX1" fmla="*/ 103128 w 1897160"/>
                <a:gd name="connsiteY1" fmla="*/ 83589 h 684344"/>
                <a:gd name="connsiteX2" fmla="*/ 185630 w 1897160"/>
                <a:gd name="connsiteY2" fmla="*/ 578603 h 684344"/>
                <a:gd name="connsiteX3" fmla="*/ 275007 w 1897160"/>
                <a:gd name="connsiteY3" fmla="*/ 186717 h 684344"/>
                <a:gd name="connsiteX4" fmla="*/ 364385 w 1897160"/>
                <a:gd name="connsiteY4" fmla="*/ 647355 h 684344"/>
                <a:gd name="connsiteX5" fmla="*/ 446887 w 1897160"/>
                <a:gd name="connsiteY5" fmla="*/ 69839 h 684344"/>
                <a:gd name="connsiteX6" fmla="*/ 529389 w 1897160"/>
                <a:gd name="connsiteY6" fmla="*/ 523602 h 684344"/>
                <a:gd name="connsiteX7" fmla="*/ 591266 w 1897160"/>
                <a:gd name="connsiteY7" fmla="*/ 186717 h 684344"/>
                <a:gd name="connsiteX8" fmla="*/ 701269 w 1897160"/>
                <a:gd name="connsiteY8" fmla="*/ 667980 h 684344"/>
                <a:gd name="connsiteX9" fmla="*/ 763146 w 1897160"/>
                <a:gd name="connsiteY9" fmla="*/ 83589 h 684344"/>
                <a:gd name="connsiteX10" fmla="*/ 852523 w 1897160"/>
                <a:gd name="connsiteY10" fmla="*/ 578603 h 684344"/>
                <a:gd name="connsiteX11" fmla="*/ 921275 w 1897160"/>
                <a:gd name="connsiteY11" fmla="*/ 221093 h 684344"/>
                <a:gd name="connsiteX12" fmla="*/ 996902 w 1897160"/>
                <a:gd name="connsiteY12" fmla="*/ 509851 h 684344"/>
                <a:gd name="connsiteX13" fmla="*/ 1079404 w 1897160"/>
                <a:gd name="connsiteY13" fmla="*/ 282970 h 684344"/>
                <a:gd name="connsiteX14" fmla="*/ 1148156 w 1897160"/>
                <a:gd name="connsiteY14" fmla="*/ 681731 h 684344"/>
                <a:gd name="connsiteX15" fmla="*/ 1216908 w 1897160"/>
                <a:gd name="connsiteY15" fmla="*/ 49214 h 684344"/>
                <a:gd name="connsiteX16" fmla="*/ 1285660 w 1897160"/>
                <a:gd name="connsiteY16" fmla="*/ 585478 h 684344"/>
                <a:gd name="connsiteX17" fmla="*/ 1368162 w 1897160"/>
                <a:gd name="connsiteY17" fmla="*/ 241719 h 684344"/>
                <a:gd name="connsiteX18" fmla="*/ 1436914 w 1897160"/>
                <a:gd name="connsiteY18" fmla="*/ 516726 h 684344"/>
                <a:gd name="connsiteX19" fmla="*/ 1574418 w 1897160"/>
                <a:gd name="connsiteY19" fmla="*/ 1087 h 684344"/>
                <a:gd name="connsiteX20" fmla="*/ 1670670 w 1897160"/>
                <a:gd name="connsiteY20" fmla="*/ 681731 h 684344"/>
                <a:gd name="connsiteX21" fmla="*/ 1746297 w 1897160"/>
                <a:gd name="connsiteY21" fmla="*/ 172967 h 684344"/>
                <a:gd name="connsiteX22" fmla="*/ 1815049 w 1897160"/>
                <a:gd name="connsiteY22" fmla="*/ 592353 h 684344"/>
                <a:gd name="connsiteX23" fmla="*/ 1897160 w 1897160"/>
                <a:gd name="connsiteY23" fmla="*/ 364502 h 684344"/>
                <a:gd name="connsiteX0" fmla="*/ 0 w 1897160"/>
                <a:gd name="connsiteY0" fmla="*/ 358597 h 684344"/>
                <a:gd name="connsiteX1" fmla="*/ 103128 w 1897160"/>
                <a:gd name="connsiteY1" fmla="*/ 83589 h 684344"/>
                <a:gd name="connsiteX2" fmla="*/ 185630 w 1897160"/>
                <a:gd name="connsiteY2" fmla="*/ 578603 h 684344"/>
                <a:gd name="connsiteX3" fmla="*/ 275007 w 1897160"/>
                <a:gd name="connsiteY3" fmla="*/ 186717 h 684344"/>
                <a:gd name="connsiteX4" fmla="*/ 364385 w 1897160"/>
                <a:gd name="connsiteY4" fmla="*/ 647355 h 684344"/>
                <a:gd name="connsiteX5" fmla="*/ 446887 w 1897160"/>
                <a:gd name="connsiteY5" fmla="*/ 69839 h 684344"/>
                <a:gd name="connsiteX6" fmla="*/ 529389 w 1897160"/>
                <a:gd name="connsiteY6" fmla="*/ 523602 h 684344"/>
                <a:gd name="connsiteX7" fmla="*/ 591266 w 1897160"/>
                <a:gd name="connsiteY7" fmla="*/ 186717 h 684344"/>
                <a:gd name="connsiteX8" fmla="*/ 701269 w 1897160"/>
                <a:gd name="connsiteY8" fmla="*/ 667980 h 684344"/>
                <a:gd name="connsiteX9" fmla="*/ 763146 w 1897160"/>
                <a:gd name="connsiteY9" fmla="*/ 83589 h 684344"/>
                <a:gd name="connsiteX10" fmla="*/ 852523 w 1897160"/>
                <a:gd name="connsiteY10" fmla="*/ 578603 h 684344"/>
                <a:gd name="connsiteX11" fmla="*/ 921275 w 1897160"/>
                <a:gd name="connsiteY11" fmla="*/ 221093 h 684344"/>
                <a:gd name="connsiteX12" fmla="*/ 996902 w 1897160"/>
                <a:gd name="connsiteY12" fmla="*/ 509851 h 684344"/>
                <a:gd name="connsiteX13" fmla="*/ 1079404 w 1897160"/>
                <a:gd name="connsiteY13" fmla="*/ 282970 h 684344"/>
                <a:gd name="connsiteX14" fmla="*/ 1148156 w 1897160"/>
                <a:gd name="connsiteY14" fmla="*/ 681731 h 684344"/>
                <a:gd name="connsiteX15" fmla="*/ 1216908 w 1897160"/>
                <a:gd name="connsiteY15" fmla="*/ 49214 h 684344"/>
                <a:gd name="connsiteX16" fmla="*/ 1285660 w 1897160"/>
                <a:gd name="connsiteY16" fmla="*/ 585478 h 684344"/>
                <a:gd name="connsiteX17" fmla="*/ 1368162 w 1897160"/>
                <a:gd name="connsiteY17" fmla="*/ 241719 h 684344"/>
                <a:gd name="connsiteX18" fmla="*/ 1436914 w 1897160"/>
                <a:gd name="connsiteY18" fmla="*/ 516726 h 684344"/>
                <a:gd name="connsiteX19" fmla="*/ 1574418 w 1897160"/>
                <a:gd name="connsiteY19" fmla="*/ 1087 h 684344"/>
                <a:gd name="connsiteX20" fmla="*/ 1670670 w 1897160"/>
                <a:gd name="connsiteY20" fmla="*/ 681731 h 684344"/>
                <a:gd name="connsiteX21" fmla="*/ 1746297 w 1897160"/>
                <a:gd name="connsiteY21" fmla="*/ 172967 h 684344"/>
                <a:gd name="connsiteX22" fmla="*/ 1815049 w 1897160"/>
                <a:gd name="connsiteY22" fmla="*/ 592353 h 684344"/>
                <a:gd name="connsiteX23" fmla="*/ 1897160 w 1897160"/>
                <a:gd name="connsiteY23" fmla="*/ 364502 h 684344"/>
                <a:gd name="connsiteX0" fmla="*/ 0 w 1900592"/>
                <a:gd name="connsiteY0" fmla="*/ 358597 h 684344"/>
                <a:gd name="connsiteX1" fmla="*/ 103128 w 1900592"/>
                <a:gd name="connsiteY1" fmla="*/ 83589 h 684344"/>
                <a:gd name="connsiteX2" fmla="*/ 185630 w 1900592"/>
                <a:gd name="connsiteY2" fmla="*/ 578603 h 684344"/>
                <a:gd name="connsiteX3" fmla="*/ 275007 w 1900592"/>
                <a:gd name="connsiteY3" fmla="*/ 186717 h 684344"/>
                <a:gd name="connsiteX4" fmla="*/ 364385 w 1900592"/>
                <a:gd name="connsiteY4" fmla="*/ 647355 h 684344"/>
                <a:gd name="connsiteX5" fmla="*/ 446887 w 1900592"/>
                <a:gd name="connsiteY5" fmla="*/ 69839 h 684344"/>
                <a:gd name="connsiteX6" fmla="*/ 529389 w 1900592"/>
                <a:gd name="connsiteY6" fmla="*/ 523602 h 684344"/>
                <a:gd name="connsiteX7" fmla="*/ 591266 w 1900592"/>
                <a:gd name="connsiteY7" fmla="*/ 186717 h 684344"/>
                <a:gd name="connsiteX8" fmla="*/ 701269 w 1900592"/>
                <a:gd name="connsiteY8" fmla="*/ 667980 h 684344"/>
                <a:gd name="connsiteX9" fmla="*/ 763146 w 1900592"/>
                <a:gd name="connsiteY9" fmla="*/ 83589 h 684344"/>
                <a:gd name="connsiteX10" fmla="*/ 852523 w 1900592"/>
                <a:gd name="connsiteY10" fmla="*/ 578603 h 684344"/>
                <a:gd name="connsiteX11" fmla="*/ 921275 w 1900592"/>
                <a:gd name="connsiteY11" fmla="*/ 221093 h 684344"/>
                <a:gd name="connsiteX12" fmla="*/ 996902 w 1900592"/>
                <a:gd name="connsiteY12" fmla="*/ 509851 h 684344"/>
                <a:gd name="connsiteX13" fmla="*/ 1079404 w 1900592"/>
                <a:gd name="connsiteY13" fmla="*/ 282970 h 684344"/>
                <a:gd name="connsiteX14" fmla="*/ 1148156 w 1900592"/>
                <a:gd name="connsiteY14" fmla="*/ 681731 h 684344"/>
                <a:gd name="connsiteX15" fmla="*/ 1216908 w 1900592"/>
                <a:gd name="connsiteY15" fmla="*/ 49214 h 684344"/>
                <a:gd name="connsiteX16" fmla="*/ 1285660 w 1900592"/>
                <a:gd name="connsiteY16" fmla="*/ 585478 h 684344"/>
                <a:gd name="connsiteX17" fmla="*/ 1368162 w 1900592"/>
                <a:gd name="connsiteY17" fmla="*/ 241719 h 684344"/>
                <a:gd name="connsiteX18" fmla="*/ 1436914 w 1900592"/>
                <a:gd name="connsiteY18" fmla="*/ 516726 h 684344"/>
                <a:gd name="connsiteX19" fmla="*/ 1574418 w 1900592"/>
                <a:gd name="connsiteY19" fmla="*/ 1087 h 684344"/>
                <a:gd name="connsiteX20" fmla="*/ 1670670 w 1900592"/>
                <a:gd name="connsiteY20" fmla="*/ 681731 h 684344"/>
                <a:gd name="connsiteX21" fmla="*/ 1746297 w 1900592"/>
                <a:gd name="connsiteY21" fmla="*/ 172967 h 684344"/>
                <a:gd name="connsiteX22" fmla="*/ 1815049 w 1900592"/>
                <a:gd name="connsiteY22" fmla="*/ 592353 h 684344"/>
                <a:gd name="connsiteX23" fmla="*/ 1900592 w 1900592"/>
                <a:gd name="connsiteY23" fmla="*/ 371453 h 684344"/>
                <a:gd name="connsiteX0" fmla="*/ 0 w 1900592"/>
                <a:gd name="connsiteY0" fmla="*/ 358597 h 684344"/>
                <a:gd name="connsiteX1" fmla="*/ 103128 w 1900592"/>
                <a:gd name="connsiteY1" fmla="*/ 83589 h 684344"/>
                <a:gd name="connsiteX2" fmla="*/ 185630 w 1900592"/>
                <a:gd name="connsiteY2" fmla="*/ 578603 h 684344"/>
                <a:gd name="connsiteX3" fmla="*/ 275007 w 1900592"/>
                <a:gd name="connsiteY3" fmla="*/ 186717 h 684344"/>
                <a:gd name="connsiteX4" fmla="*/ 364385 w 1900592"/>
                <a:gd name="connsiteY4" fmla="*/ 647355 h 684344"/>
                <a:gd name="connsiteX5" fmla="*/ 446887 w 1900592"/>
                <a:gd name="connsiteY5" fmla="*/ 69839 h 684344"/>
                <a:gd name="connsiteX6" fmla="*/ 529389 w 1900592"/>
                <a:gd name="connsiteY6" fmla="*/ 523602 h 684344"/>
                <a:gd name="connsiteX7" fmla="*/ 591266 w 1900592"/>
                <a:gd name="connsiteY7" fmla="*/ 186717 h 684344"/>
                <a:gd name="connsiteX8" fmla="*/ 701269 w 1900592"/>
                <a:gd name="connsiteY8" fmla="*/ 667980 h 684344"/>
                <a:gd name="connsiteX9" fmla="*/ 763146 w 1900592"/>
                <a:gd name="connsiteY9" fmla="*/ 83589 h 684344"/>
                <a:gd name="connsiteX10" fmla="*/ 852523 w 1900592"/>
                <a:gd name="connsiteY10" fmla="*/ 578603 h 684344"/>
                <a:gd name="connsiteX11" fmla="*/ 921275 w 1900592"/>
                <a:gd name="connsiteY11" fmla="*/ 221093 h 684344"/>
                <a:gd name="connsiteX12" fmla="*/ 996902 w 1900592"/>
                <a:gd name="connsiteY12" fmla="*/ 509851 h 684344"/>
                <a:gd name="connsiteX13" fmla="*/ 1079404 w 1900592"/>
                <a:gd name="connsiteY13" fmla="*/ 282970 h 684344"/>
                <a:gd name="connsiteX14" fmla="*/ 1148156 w 1900592"/>
                <a:gd name="connsiteY14" fmla="*/ 681731 h 684344"/>
                <a:gd name="connsiteX15" fmla="*/ 1216908 w 1900592"/>
                <a:gd name="connsiteY15" fmla="*/ 49214 h 684344"/>
                <a:gd name="connsiteX16" fmla="*/ 1285660 w 1900592"/>
                <a:gd name="connsiteY16" fmla="*/ 585478 h 684344"/>
                <a:gd name="connsiteX17" fmla="*/ 1368162 w 1900592"/>
                <a:gd name="connsiteY17" fmla="*/ 241719 h 684344"/>
                <a:gd name="connsiteX18" fmla="*/ 1436914 w 1900592"/>
                <a:gd name="connsiteY18" fmla="*/ 516726 h 684344"/>
                <a:gd name="connsiteX19" fmla="*/ 1574418 w 1900592"/>
                <a:gd name="connsiteY19" fmla="*/ 1087 h 684344"/>
                <a:gd name="connsiteX20" fmla="*/ 1670670 w 1900592"/>
                <a:gd name="connsiteY20" fmla="*/ 681731 h 684344"/>
                <a:gd name="connsiteX21" fmla="*/ 1746297 w 1900592"/>
                <a:gd name="connsiteY21" fmla="*/ 172967 h 684344"/>
                <a:gd name="connsiteX22" fmla="*/ 1815049 w 1900592"/>
                <a:gd name="connsiteY22" fmla="*/ 592353 h 684344"/>
                <a:gd name="connsiteX23" fmla="*/ 1900592 w 1900592"/>
                <a:gd name="connsiteY23" fmla="*/ 371453 h 684344"/>
                <a:gd name="connsiteX0" fmla="*/ 0 w 1892013"/>
                <a:gd name="connsiteY0" fmla="*/ 358597 h 684344"/>
                <a:gd name="connsiteX1" fmla="*/ 103128 w 1892013"/>
                <a:gd name="connsiteY1" fmla="*/ 83589 h 684344"/>
                <a:gd name="connsiteX2" fmla="*/ 185630 w 1892013"/>
                <a:gd name="connsiteY2" fmla="*/ 578603 h 684344"/>
                <a:gd name="connsiteX3" fmla="*/ 275007 w 1892013"/>
                <a:gd name="connsiteY3" fmla="*/ 186717 h 684344"/>
                <a:gd name="connsiteX4" fmla="*/ 364385 w 1892013"/>
                <a:gd name="connsiteY4" fmla="*/ 647355 h 684344"/>
                <a:gd name="connsiteX5" fmla="*/ 446887 w 1892013"/>
                <a:gd name="connsiteY5" fmla="*/ 69839 h 684344"/>
                <a:gd name="connsiteX6" fmla="*/ 529389 w 1892013"/>
                <a:gd name="connsiteY6" fmla="*/ 523602 h 684344"/>
                <a:gd name="connsiteX7" fmla="*/ 591266 w 1892013"/>
                <a:gd name="connsiteY7" fmla="*/ 186717 h 684344"/>
                <a:gd name="connsiteX8" fmla="*/ 701269 w 1892013"/>
                <a:gd name="connsiteY8" fmla="*/ 667980 h 684344"/>
                <a:gd name="connsiteX9" fmla="*/ 763146 w 1892013"/>
                <a:gd name="connsiteY9" fmla="*/ 83589 h 684344"/>
                <a:gd name="connsiteX10" fmla="*/ 852523 w 1892013"/>
                <a:gd name="connsiteY10" fmla="*/ 578603 h 684344"/>
                <a:gd name="connsiteX11" fmla="*/ 921275 w 1892013"/>
                <a:gd name="connsiteY11" fmla="*/ 221093 h 684344"/>
                <a:gd name="connsiteX12" fmla="*/ 996902 w 1892013"/>
                <a:gd name="connsiteY12" fmla="*/ 509851 h 684344"/>
                <a:gd name="connsiteX13" fmla="*/ 1079404 w 1892013"/>
                <a:gd name="connsiteY13" fmla="*/ 282970 h 684344"/>
                <a:gd name="connsiteX14" fmla="*/ 1148156 w 1892013"/>
                <a:gd name="connsiteY14" fmla="*/ 681731 h 684344"/>
                <a:gd name="connsiteX15" fmla="*/ 1216908 w 1892013"/>
                <a:gd name="connsiteY15" fmla="*/ 49214 h 684344"/>
                <a:gd name="connsiteX16" fmla="*/ 1285660 w 1892013"/>
                <a:gd name="connsiteY16" fmla="*/ 585478 h 684344"/>
                <a:gd name="connsiteX17" fmla="*/ 1368162 w 1892013"/>
                <a:gd name="connsiteY17" fmla="*/ 241719 h 684344"/>
                <a:gd name="connsiteX18" fmla="*/ 1436914 w 1892013"/>
                <a:gd name="connsiteY18" fmla="*/ 516726 h 684344"/>
                <a:gd name="connsiteX19" fmla="*/ 1574418 w 1892013"/>
                <a:gd name="connsiteY19" fmla="*/ 1087 h 684344"/>
                <a:gd name="connsiteX20" fmla="*/ 1670670 w 1892013"/>
                <a:gd name="connsiteY20" fmla="*/ 681731 h 684344"/>
                <a:gd name="connsiteX21" fmla="*/ 1746297 w 1892013"/>
                <a:gd name="connsiteY21" fmla="*/ 172967 h 684344"/>
                <a:gd name="connsiteX22" fmla="*/ 1815049 w 1892013"/>
                <a:gd name="connsiteY22" fmla="*/ 592353 h 684344"/>
                <a:gd name="connsiteX23" fmla="*/ 1892013 w 1892013"/>
                <a:gd name="connsiteY23" fmla="*/ 385355 h 684344"/>
                <a:gd name="connsiteX0" fmla="*/ 0 w 1892013"/>
                <a:gd name="connsiteY0" fmla="*/ 358597 h 684344"/>
                <a:gd name="connsiteX1" fmla="*/ 103128 w 1892013"/>
                <a:gd name="connsiteY1" fmla="*/ 83589 h 684344"/>
                <a:gd name="connsiteX2" fmla="*/ 185630 w 1892013"/>
                <a:gd name="connsiteY2" fmla="*/ 578603 h 684344"/>
                <a:gd name="connsiteX3" fmla="*/ 275007 w 1892013"/>
                <a:gd name="connsiteY3" fmla="*/ 186717 h 684344"/>
                <a:gd name="connsiteX4" fmla="*/ 364385 w 1892013"/>
                <a:gd name="connsiteY4" fmla="*/ 647355 h 684344"/>
                <a:gd name="connsiteX5" fmla="*/ 446887 w 1892013"/>
                <a:gd name="connsiteY5" fmla="*/ 69839 h 684344"/>
                <a:gd name="connsiteX6" fmla="*/ 529389 w 1892013"/>
                <a:gd name="connsiteY6" fmla="*/ 523602 h 684344"/>
                <a:gd name="connsiteX7" fmla="*/ 591266 w 1892013"/>
                <a:gd name="connsiteY7" fmla="*/ 186717 h 684344"/>
                <a:gd name="connsiteX8" fmla="*/ 701269 w 1892013"/>
                <a:gd name="connsiteY8" fmla="*/ 667980 h 684344"/>
                <a:gd name="connsiteX9" fmla="*/ 763146 w 1892013"/>
                <a:gd name="connsiteY9" fmla="*/ 83589 h 684344"/>
                <a:gd name="connsiteX10" fmla="*/ 852523 w 1892013"/>
                <a:gd name="connsiteY10" fmla="*/ 578603 h 684344"/>
                <a:gd name="connsiteX11" fmla="*/ 921275 w 1892013"/>
                <a:gd name="connsiteY11" fmla="*/ 221093 h 684344"/>
                <a:gd name="connsiteX12" fmla="*/ 996902 w 1892013"/>
                <a:gd name="connsiteY12" fmla="*/ 509851 h 684344"/>
                <a:gd name="connsiteX13" fmla="*/ 1079404 w 1892013"/>
                <a:gd name="connsiteY13" fmla="*/ 282970 h 684344"/>
                <a:gd name="connsiteX14" fmla="*/ 1148156 w 1892013"/>
                <a:gd name="connsiteY14" fmla="*/ 681731 h 684344"/>
                <a:gd name="connsiteX15" fmla="*/ 1216908 w 1892013"/>
                <a:gd name="connsiteY15" fmla="*/ 49214 h 684344"/>
                <a:gd name="connsiteX16" fmla="*/ 1285660 w 1892013"/>
                <a:gd name="connsiteY16" fmla="*/ 585478 h 684344"/>
                <a:gd name="connsiteX17" fmla="*/ 1368162 w 1892013"/>
                <a:gd name="connsiteY17" fmla="*/ 241719 h 684344"/>
                <a:gd name="connsiteX18" fmla="*/ 1436914 w 1892013"/>
                <a:gd name="connsiteY18" fmla="*/ 516726 h 684344"/>
                <a:gd name="connsiteX19" fmla="*/ 1574418 w 1892013"/>
                <a:gd name="connsiteY19" fmla="*/ 1087 h 684344"/>
                <a:gd name="connsiteX20" fmla="*/ 1670670 w 1892013"/>
                <a:gd name="connsiteY20" fmla="*/ 681731 h 684344"/>
                <a:gd name="connsiteX21" fmla="*/ 1746297 w 1892013"/>
                <a:gd name="connsiteY21" fmla="*/ 172967 h 684344"/>
                <a:gd name="connsiteX22" fmla="*/ 1815049 w 1892013"/>
                <a:gd name="connsiteY22" fmla="*/ 592353 h 684344"/>
                <a:gd name="connsiteX23" fmla="*/ 1892013 w 1892013"/>
                <a:gd name="connsiteY23" fmla="*/ 385355 h 684344"/>
                <a:gd name="connsiteX0" fmla="*/ 0 w 1892013"/>
                <a:gd name="connsiteY0" fmla="*/ 358597 h 684344"/>
                <a:gd name="connsiteX1" fmla="*/ 103128 w 1892013"/>
                <a:gd name="connsiteY1" fmla="*/ 83589 h 684344"/>
                <a:gd name="connsiteX2" fmla="*/ 185630 w 1892013"/>
                <a:gd name="connsiteY2" fmla="*/ 578603 h 684344"/>
                <a:gd name="connsiteX3" fmla="*/ 275007 w 1892013"/>
                <a:gd name="connsiteY3" fmla="*/ 186717 h 684344"/>
                <a:gd name="connsiteX4" fmla="*/ 364385 w 1892013"/>
                <a:gd name="connsiteY4" fmla="*/ 647355 h 684344"/>
                <a:gd name="connsiteX5" fmla="*/ 446887 w 1892013"/>
                <a:gd name="connsiteY5" fmla="*/ 69839 h 684344"/>
                <a:gd name="connsiteX6" fmla="*/ 529389 w 1892013"/>
                <a:gd name="connsiteY6" fmla="*/ 523602 h 684344"/>
                <a:gd name="connsiteX7" fmla="*/ 591266 w 1892013"/>
                <a:gd name="connsiteY7" fmla="*/ 186717 h 684344"/>
                <a:gd name="connsiteX8" fmla="*/ 701269 w 1892013"/>
                <a:gd name="connsiteY8" fmla="*/ 667980 h 684344"/>
                <a:gd name="connsiteX9" fmla="*/ 763146 w 1892013"/>
                <a:gd name="connsiteY9" fmla="*/ 83589 h 684344"/>
                <a:gd name="connsiteX10" fmla="*/ 852523 w 1892013"/>
                <a:gd name="connsiteY10" fmla="*/ 578603 h 684344"/>
                <a:gd name="connsiteX11" fmla="*/ 921275 w 1892013"/>
                <a:gd name="connsiteY11" fmla="*/ 221093 h 684344"/>
                <a:gd name="connsiteX12" fmla="*/ 996902 w 1892013"/>
                <a:gd name="connsiteY12" fmla="*/ 509851 h 684344"/>
                <a:gd name="connsiteX13" fmla="*/ 1079404 w 1892013"/>
                <a:gd name="connsiteY13" fmla="*/ 282970 h 684344"/>
                <a:gd name="connsiteX14" fmla="*/ 1148156 w 1892013"/>
                <a:gd name="connsiteY14" fmla="*/ 681731 h 684344"/>
                <a:gd name="connsiteX15" fmla="*/ 1216908 w 1892013"/>
                <a:gd name="connsiteY15" fmla="*/ 49214 h 684344"/>
                <a:gd name="connsiteX16" fmla="*/ 1285660 w 1892013"/>
                <a:gd name="connsiteY16" fmla="*/ 585478 h 684344"/>
                <a:gd name="connsiteX17" fmla="*/ 1368162 w 1892013"/>
                <a:gd name="connsiteY17" fmla="*/ 241719 h 684344"/>
                <a:gd name="connsiteX18" fmla="*/ 1436914 w 1892013"/>
                <a:gd name="connsiteY18" fmla="*/ 516726 h 684344"/>
                <a:gd name="connsiteX19" fmla="*/ 1574418 w 1892013"/>
                <a:gd name="connsiteY19" fmla="*/ 1087 h 684344"/>
                <a:gd name="connsiteX20" fmla="*/ 1670670 w 1892013"/>
                <a:gd name="connsiteY20" fmla="*/ 681731 h 684344"/>
                <a:gd name="connsiteX21" fmla="*/ 1746297 w 1892013"/>
                <a:gd name="connsiteY21" fmla="*/ 172967 h 684344"/>
                <a:gd name="connsiteX22" fmla="*/ 1815049 w 1892013"/>
                <a:gd name="connsiteY22" fmla="*/ 592353 h 684344"/>
                <a:gd name="connsiteX23" fmla="*/ 1892013 w 1892013"/>
                <a:gd name="connsiteY23" fmla="*/ 385355 h 68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2013" h="684344">
                  <a:moveTo>
                    <a:pt x="0" y="358597"/>
                  </a:moveTo>
                  <a:cubicBezTo>
                    <a:pt x="36095" y="202759"/>
                    <a:pt x="72190" y="46921"/>
                    <a:pt x="103128" y="83589"/>
                  </a:cubicBezTo>
                  <a:cubicBezTo>
                    <a:pt x="134066" y="120257"/>
                    <a:pt x="156984" y="561415"/>
                    <a:pt x="185630" y="578603"/>
                  </a:cubicBezTo>
                  <a:cubicBezTo>
                    <a:pt x="214276" y="595791"/>
                    <a:pt x="245215" y="175258"/>
                    <a:pt x="275007" y="186717"/>
                  </a:cubicBezTo>
                  <a:cubicBezTo>
                    <a:pt x="304799" y="198176"/>
                    <a:pt x="335738" y="666835"/>
                    <a:pt x="364385" y="647355"/>
                  </a:cubicBezTo>
                  <a:cubicBezTo>
                    <a:pt x="393032" y="627875"/>
                    <a:pt x="419386" y="90464"/>
                    <a:pt x="446887" y="69839"/>
                  </a:cubicBezTo>
                  <a:cubicBezTo>
                    <a:pt x="474388" y="49213"/>
                    <a:pt x="505326" y="504122"/>
                    <a:pt x="529389" y="523602"/>
                  </a:cubicBezTo>
                  <a:cubicBezTo>
                    <a:pt x="553452" y="543082"/>
                    <a:pt x="562619" y="162654"/>
                    <a:pt x="591266" y="186717"/>
                  </a:cubicBezTo>
                  <a:cubicBezTo>
                    <a:pt x="619913" y="210780"/>
                    <a:pt x="672622" y="685168"/>
                    <a:pt x="701269" y="667980"/>
                  </a:cubicBezTo>
                  <a:cubicBezTo>
                    <a:pt x="729916" y="650792"/>
                    <a:pt x="737937" y="98485"/>
                    <a:pt x="763146" y="83589"/>
                  </a:cubicBezTo>
                  <a:cubicBezTo>
                    <a:pt x="788355" y="68693"/>
                    <a:pt x="826168" y="555686"/>
                    <a:pt x="852523" y="578603"/>
                  </a:cubicBezTo>
                  <a:cubicBezTo>
                    <a:pt x="878878" y="601520"/>
                    <a:pt x="897212" y="232552"/>
                    <a:pt x="921275" y="221093"/>
                  </a:cubicBezTo>
                  <a:cubicBezTo>
                    <a:pt x="945338" y="209634"/>
                    <a:pt x="970547" y="499538"/>
                    <a:pt x="996902" y="509851"/>
                  </a:cubicBezTo>
                  <a:cubicBezTo>
                    <a:pt x="1023257" y="520164"/>
                    <a:pt x="1054195" y="254323"/>
                    <a:pt x="1079404" y="282970"/>
                  </a:cubicBezTo>
                  <a:cubicBezTo>
                    <a:pt x="1104613" y="311617"/>
                    <a:pt x="1125239" y="720690"/>
                    <a:pt x="1148156" y="681731"/>
                  </a:cubicBezTo>
                  <a:cubicBezTo>
                    <a:pt x="1171073" y="642772"/>
                    <a:pt x="1193991" y="65256"/>
                    <a:pt x="1216908" y="49214"/>
                  </a:cubicBezTo>
                  <a:cubicBezTo>
                    <a:pt x="1239825" y="33172"/>
                    <a:pt x="1260451" y="553394"/>
                    <a:pt x="1285660" y="585478"/>
                  </a:cubicBezTo>
                  <a:cubicBezTo>
                    <a:pt x="1310869" y="617562"/>
                    <a:pt x="1342953" y="253178"/>
                    <a:pt x="1368162" y="241719"/>
                  </a:cubicBezTo>
                  <a:cubicBezTo>
                    <a:pt x="1393371" y="230260"/>
                    <a:pt x="1402538" y="556831"/>
                    <a:pt x="1436914" y="516726"/>
                  </a:cubicBezTo>
                  <a:cubicBezTo>
                    <a:pt x="1471290" y="476621"/>
                    <a:pt x="1535459" y="-26414"/>
                    <a:pt x="1574418" y="1087"/>
                  </a:cubicBezTo>
                  <a:cubicBezTo>
                    <a:pt x="1613377" y="28588"/>
                    <a:pt x="1642024" y="653084"/>
                    <a:pt x="1670670" y="681731"/>
                  </a:cubicBezTo>
                  <a:cubicBezTo>
                    <a:pt x="1699316" y="710378"/>
                    <a:pt x="1722234" y="187863"/>
                    <a:pt x="1746297" y="172967"/>
                  </a:cubicBezTo>
                  <a:cubicBezTo>
                    <a:pt x="1770360" y="158071"/>
                    <a:pt x="1788694" y="557977"/>
                    <a:pt x="1815049" y="592353"/>
                  </a:cubicBezTo>
                  <a:cubicBezTo>
                    <a:pt x="1841404" y="626729"/>
                    <a:pt x="1822149" y="351683"/>
                    <a:pt x="1892013" y="385355"/>
                  </a:cubicBezTo>
                </a:path>
              </a:pathLst>
            </a:custGeom>
            <a:noFill/>
            <a:ln w="25400">
              <a:solidFill>
                <a:srgbClr val="66D3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30053"/>
                </a:solidFill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AEB944F-0445-FD4C-8584-86AEFF35426F}"/>
                </a:ext>
              </a:extLst>
            </p:cNvPr>
            <p:cNvSpPr/>
            <p:nvPr/>
          </p:nvSpPr>
          <p:spPr>
            <a:xfrm>
              <a:off x="4275230" y="1604683"/>
              <a:ext cx="735043" cy="3089183"/>
            </a:xfrm>
            <a:custGeom>
              <a:avLst/>
              <a:gdLst>
                <a:gd name="connsiteX0" fmla="*/ 0 w 3576320"/>
                <a:gd name="connsiteY0" fmla="*/ 0 h 1879627"/>
                <a:gd name="connsiteX1" fmla="*/ 132080 w 3576320"/>
                <a:gd name="connsiteY1" fmla="*/ 1371600 h 1879627"/>
                <a:gd name="connsiteX2" fmla="*/ 528320 w 3576320"/>
                <a:gd name="connsiteY2" fmla="*/ 1879600 h 1879627"/>
                <a:gd name="connsiteX3" fmla="*/ 1168400 w 3576320"/>
                <a:gd name="connsiteY3" fmla="*/ 1391920 h 1879627"/>
                <a:gd name="connsiteX4" fmla="*/ 1971040 w 3576320"/>
                <a:gd name="connsiteY4" fmla="*/ 822960 h 1879627"/>
                <a:gd name="connsiteX5" fmla="*/ 2905760 w 3576320"/>
                <a:gd name="connsiteY5" fmla="*/ 345440 h 1879627"/>
                <a:gd name="connsiteX6" fmla="*/ 3576320 w 3576320"/>
                <a:gd name="connsiteY6" fmla="*/ 0 h 1879627"/>
                <a:gd name="connsiteX0" fmla="*/ 0 w 4141002"/>
                <a:gd name="connsiteY0" fmla="*/ 0 h 1879627"/>
                <a:gd name="connsiteX1" fmla="*/ 132080 w 4141002"/>
                <a:gd name="connsiteY1" fmla="*/ 1371600 h 1879627"/>
                <a:gd name="connsiteX2" fmla="*/ 528320 w 4141002"/>
                <a:gd name="connsiteY2" fmla="*/ 1879600 h 1879627"/>
                <a:gd name="connsiteX3" fmla="*/ 1168400 w 4141002"/>
                <a:gd name="connsiteY3" fmla="*/ 1391920 h 1879627"/>
                <a:gd name="connsiteX4" fmla="*/ 1971040 w 4141002"/>
                <a:gd name="connsiteY4" fmla="*/ 822960 h 1879627"/>
                <a:gd name="connsiteX5" fmla="*/ 2905760 w 4141002"/>
                <a:gd name="connsiteY5" fmla="*/ 345440 h 1879627"/>
                <a:gd name="connsiteX6" fmla="*/ 4141002 w 4141002"/>
                <a:gd name="connsiteY6" fmla="*/ 80373 h 1879627"/>
                <a:gd name="connsiteX0" fmla="*/ 0 w 4141002"/>
                <a:gd name="connsiteY0" fmla="*/ 0 h 1879627"/>
                <a:gd name="connsiteX1" fmla="*/ 132080 w 4141002"/>
                <a:gd name="connsiteY1" fmla="*/ 1371600 h 1879627"/>
                <a:gd name="connsiteX2" fmla="*/ 528320 w 4141002"/>
                <a:gd name="connsiteY2" fmla="*/ 1879600 h 1879627"/>
                <a:gd name="connsiteX3" fmla="*/ 1168400 w 4141002"/>
                <a:gd name="connsiteY3" fmla="*/ 1391920 h 1879627"/>
                <a:gd name="connsiteX4" fmla="*/ 1971040 w 4141002"/>
                <a:gd name="connsiteY4" fmla="*/ 822960 h 1879627"/>
                <a:gd name="connsiteX5" fmla="*/ 2952818 w 4141002"/>
                <a:gd name="connsiteY5" fmla="*/ 506187 h 1879627"/>
                <a:gd name="connsiteX6" fmla="*/ 4141002 w 4141002"/>
                <a:gd name="connsiteY6" fmla="*/ 80373 h 1879627"/>
                <a:gd name="connsiteX0" fmla="*/ 0 w 4141002"/>
                <a:gd name="connsiteY0" fmla="*/ 0 h 1879624"/>
                <a:gd name="connsiteX1" fmla="*/ 132080 w 4141002"/>
                <a:gd name="connsiteY1" fmla="*/ 1371600 h 1879624"/>
                <a:gd name="connsiteX2" fmla="*/ 528320 w 4141002"/>
                <a:gd name="connsiteY2" fmla="*/ 1879600 h 1879624"/>
                <a:gd name="connsiteX3" fmla="*/ 1168400 w 4141002"/>
                <a:gd name="connsiteY3" fmla="*/ 1391920 h 1879624"/>
                <a:gd name="connsiteX4" fmla="*/ 2018097 w 4141002"/>
                <a:gd name="connsiteY4" fmla="*/ 1019428 h 1879624"/>
                <a:gd name="connsiteX5" fmla="*/ 2952818 w 4141002"/>
                <a:gd name="connsiteY5" fmla="*/ 506187 h 1879624"/>
                <a:gd name="connsiteX6" fmla="*/ 4141002 w 4141002"/>
                <a:gd name="connsiteY6" fmla="*/ 80373 h 1879624"/>
                <a:gd name="connsiteX0" fmla="*/ 0 w 4141002"/>
                <a:gd name="connsiteY0" fmla="*/ 0 h 1882479"/>
                <a:gd name="connsiteX1" fmla="*/ 132080 w 4141002"/>
                <a:gd name="connsiteY1" fmla="*/ 1371600 h 1882479"/>
                <a:gd name="connsiteX2" fmla="*/ 528320 w 4141002"/>
                <a:gd name="connsiteY2" fmla="*/ 1879600 h 1882479"/>
                <a:gd name="connsiteX3" fmla="*/ 1450743 w 4141002"/>
                <a:gd name="connsiteY3" fmla="*/ 1552667 h 1882479"/>
                <a:gd name="connsiteX4" fmla="*/ 2018097 w 4141002"/>
                <a:gd name="connsiteY4" fmla="*/ 1019428 h 1882479"/>
                <a:gd name="connsiteX5" fmla="*/ 2952818 w 4141002"/>
                <a:gd name="connsiteY5" fmla="*/ 506187 h 1882479"/>
                <a:gd name="connsiteX6" fmla="*/ 4141002 w 4141002"/>
                <a:gd name="connsiteY6" fmla="*/ 80373 h 1882479"/>
                <a:gd name="connsiteX0" fmla="*/ 0 w 4141002"/>
                <a:gd name="connsiteY0" fmla="*/ 0 h 1882462"/>
                <a:gd name="connsiteX1" fmla="*/ 132080 w 4141002"/>
                <a:gd name="connsiteY1" fmla="*/ 1371600 h 1882462"/>
                <a:gd name="connsiteX2" fmla="*/ 528320 w 4141002"/>
                <a:gd name="connsiteY2" fmla="*/ 1879600 h 1882462"/>
                <a:gd name="connsiteX3" fmla="*/ 1450743 w 4141002"/>
                <a:gd name="connsiteY3" fmla="*/ 1552667 h 1882462"/>
                <a:gd name="connsiteX4" fmla="*/ 2300438 w 4141002"/>
                <a:gd name="connsiteY4" fmla="*/ 1028357 h 1882462"/>
                <a:gd name="connsiteX5" fmla="*/ 2952818 w 4141002"/>
                <a:gd name="connsiteY5" fmla="*/ 506187 h 1882462"/>
                <a:gd name="connsiteX6" fmla="*/ 4141002 w 4141002"/>
                <a:gd name="connsiteY6" fmla="*/ 80373 h 1882462"/>
                <a:gd name="connsiteX0" fmla="*/ 0 w 4141002"/>
                <a:gd name="connsiteY0" fmla="*/ 0 h 1882462"/>
                <a:gd name="connsiteX1" fmla="*/ 132080 w 4141002"/>
                <a:gd name="connsiteY1" fmla="*/ 1371600 h 1882462"/>
                <a:gd name="connsiteX2" fmla="*/ 528320 w 4141002"/>
                <a:gd name="connsiteY2" fmla="*/ 1879600 h 1882462"/>
                <a:gd name="connsiteX3" fmla="*/ 1450743 w 4141002"/>
                <a:gd name="connsiteY3" fmla="*/ 1552667 h 1882462"/>
                <a:gd name="connsiteX4" fmla="*/ 2300438 w 4141002"/>
                <a:gd name="connsiteY4" fmla="*/ 1028357 h 1882462"/>
                <a:gd name="connsiteX5" fmla="*/ 3282217 w 4141002"/>
                <a:gd name="connsiteY5" fmla="*/ 541908 h 1882462"/>
                <a:gd name="connsiteX6" fmla="*/ 4141002 w 4141002"/>
                <a:gd name="connsiteY6" fmla="*/ 80373 h 1882462"/>
                <a:gd name="connsiteX0" fmla="*/ 0 w 4141002"/>
                <a:gd name="connsiteY0" fmla="*/ 0 h 1882462"/>
                <a:gd name="connsiteX1" fmla="*/ 132080 w 4141002"/>
                <a:gd name="connsiteY1" fmla="*/ 1371600 h 1882462"/>
                <a:gd name="connsiteX2" fmla="*/ 528320 w 4141002"/>
                <a:gd name="connsiteY2" fmla="*/ 1879600 h 1882462"/>
                <a:gd name="connsiteX3" fmla="*/ 1450743 w 4141002"/>
                <a:gd name="connsiteY3" fmla="*/ 1552667 h 1882462"/>
                <a:gd name="connsiteX4" fmla="*/ 2300438 w 4141002"/>
                <a:gd name="connsiteY4" fmla="*/ 1028357 h 1882462"/>
                <a:gd name="connsiteX5" fmla="*/ 3093993 w 4141002"/>
                <a:gd name="connsiteY5" fmla="*/ 443673 h 1882462"/>
                <a:gd name="connsiteX6" fmla="*/ 4141002 w 4141002"/>
                <a:gd name="connsiteY6" fmla="*/ 80373 h 1882462"/>
                <a:gd name="connsiteX0" fmla="*/ 0 w 4141002"/>
                <a:gd name="connsiteY0" fmla="*/ 0 h 1882644"/>
                <a:gd name="connsiteX1" fmla="*/ 132080 w 4141002"/>
                <a:gd name="connsiteY1" fmla="*/ 1371600 h 1882644"/>
                <a:gd name="connsiteX2" fmla="*/ 528320 w 4141002"/>
                <a:gd name="connsiteY2" fmla="*/ 1879600 h 1882644"/>
                <a:gd name="connsiteX3" fmla="*/ 1450743 w 4141002"/>
                <a:gd name="connsiteY3" fmla="*/ 1552667 h 1882644"/>
                <a:gd name="connsiteX4" fmla="*/ 1971043 w 4141002"/>
                <a:gd name="connsiteY4" fmla="*/ 939053 h 1882644"/>
                <a:gd name="connsiteX5" fmla="*/ 3093993 w 4141002"/>
                <a:gd name="connsiteY5" fmla="*/ 443673 h 1882644"/>
                <a:gd name="connsiteX6" fmla="*/ 4141002 w 4141002"/>
                <a:gd name="connsiteY6" fmla="*/ 80373 h 1882644"/>
                <a:gd name="connsiteX0" fmla="*/ 0 w 4141002"/>
                <a:gd name="connsiteY0" fmla="*/ 0 h 1881642"/>
                <a:gd name="connsiteX1" fmla="*/ 132080 w 4141002"/>
                <a:gd name="connsiteY1" fmla="*/ 1371600 h 1881642"/>
                <a:gd name="connsiteX2" fmla="*/ 528320 w 4141002"/>
                <a:gd name="connsiteY2" fmla="*/ 1879600 h 1881642"/>
                <a:gd name="connsiteX3" fmla="*/ 1168403 w 4141002"/>
                <a:gd name="connsiteY3" fmla="*/ 1525876 h 1881642"/>
                <a:gd name="connsiteX4" fmla="*/ 1971043 w 4141002"/>
                <a:gd name="connsiteY4" fmla="*/ 939053 h 1881642"/>
                <a:gd name="connsiteX5" fmla="*/ 3093993 w 4141002"/>
                <a:gd name="connsiteY5" fmla="*/ 443673 h 1881642"/>
                <a:gd name="connsiteX6" fmla="*/ 4141002 w 4141002"/>
                <a:gd name="connsiteY6" fmla="*/ 80373 h 1881642"/>
                <a:gd name="connsiteX0" fmla="*/ 0 w 4141002"/>
                <a:gd name="connsiteY0" fmla="*/ 0 h 1881852"/>
                <a:gd name="connsiteX1" fmla="*/ 414421 w 4141002"/>
                <a:gd name="connsiteY1" fmla="*/ 1363018 h 1881852"/>
                <a:gd name="connsiteX2" fmla="*/ 528320 w 4141002"/>
                <a:gd name="connsiteY2" fmla="*/ 1879600 h 1881852"/>
                <a:gd name="connsiteX3" fmla="*/ 1168403 w 4141002"/>
                <a:gd name="connsiteY3" fmla="*/ 1525876 h 1881852"/>
                <a:gd name="connsiteX4" fmla="*/ 1971043 w 4141002"/>
                <a:gd name="connsiteY4" fmla="*/ 939053 h 1881852"/>
                <a:gd name="connsiteX5" fmla="*/ 3093993 w 4141002"/>
                <a:gd name="connsiteY5" fmla="*/ 443673 h 1881852"/>
                <a:gd name="connsiteX6" fmla="*/ 4141002 w 4141002"/>
                <a:gd name="connsiteY6" fmla="*/ 80373 h 1881852"/>
                <a:gd name="connsiteX0" fmla="*/ 0 w 4141002"/>
                <a:gd name="connsiteY0" fmla="*/ 0 h 1873337"/>
                <a:gd name="connsiteX1" fmla="*/ 414421 w 4141002"/>
                <a:gd name="connsiteY1" fmla="*/ 1363018 h 1873337"/>
                <a:gd name="connsiteX2" fmla="*/ 857719 w 4141002"/>
                <a:gd name="connsiteY2" fmla="*/ 1871018 h 1873337"/>
                <a:gd name="connsiteX3" fmla="*/ 1168403 w 4141002"/>
                <a:gd name="connsiteY3" fmla="*/ 1525876 h 1873337"/>
                <a:gd name="connsiteX4" fmla="*/ 1971043 w 4141002"/>
                <a:gd name="connsiteY4" fmla="*/ 939053 h 1873337"/>
                <a:gd name="connsiteX5" fmla="*/ 3093993 w 4141002"/>
                <a:gd name="connsiteY5" fmla="*/ 443673 h 1873337"/>
                <a:gd name="connsiteX6" fmla="*/ 4141002 w 4141002"/>
                <a:gd name="connsiteY6" fmla="*/ 80373 h 1873337"/>
                <a:gd name="connsiteX0" fmla="*/ 0 w 4141002"/>
                <a:gd name="connsiteY0" fmla="*/ 0 h 1872785"/>
                <a:gd name="connsiteX1" fmla="*/ 414421 w 4141002"/>
                <a:gd name="connsiteY1" fmla="*/ 1363018 h 1872785"/>
                <a:gd name="connsiteX2" fmla="*/ 857719 w 4141002"/>
                <a:gd name="connsiteY2" fmla="*/ 1871018 h 1872785"/>
                <a:gd name="connsiteX3" fmla="*/ 1686031 w 4141002"/>
                <a:gd name="connsiteY3" fmla="*/ 1508712 h 1872785"/>
                <a:gd name="connsiteX4" fmla="*/ 1971043 w 4141002"/>
                <a:gd name="connsiteY4" fmla="*/ 939053 h 1872785"/>
                <a:gd name="connsiteX5" fmla="*/ 3093993 w 4141002"/>
                <a:gd name="connsiteY5" fmla="*/ 443673 h 1872785"/>
                <a:gd name="connsiteX6" fmla="*/ 4141002 w 4141002"/>
                <a:gd name="connsiteY6" fmla="*/ 80373 h 1872785"/>
                <a:gd name="connsiteX0" fmla="*/ 0 w 4141002"/>
                <a:gd name="connsiteY0" fmla="*/ 0 h 1872482"/>
                <a:gd name="connsiteX1" fmla="*/ 414421 w 4141002"/>
                <a:gd name="connsiteY1" fmla="*/ 1363018 h 1872482"/>
                <a:gd name="connsiteX2" fmla="*/ 857719 w 4141002"/>
                <a:gd name="connsiteY2" fmla="*/ 1871018 h 1872482"/>
                <a:gd name="connsiteX3" fmla="*/ 1686031 w 4141002"/>
                <a:gd name="connsiteY3" fmla="*/ 1508712 h 1872482"/>
                <a:gd name="connsiteX4" fmla="*/ 2347502 w 4141002"/>
                <a:gd name="connsiteY4" fmla="*/ 1256571 h 1872482"/>
                <a:gd name="connsiteX5" fmla="*/ 3093993 w 4141002"/>
                <a:gd name="connsiteY5" fmla="*/ 443673 h 1872482"/>
                <a:gd name="connsiteX6" fmla="*/ 4141002 w 4141002"/>
                <a:gd name="connsiteY6" fmla="*/ 80373 h 1872482"/>
                <a:gd name="connsiteX0" fmla="*/ 0 w 4141002"/>
                <a:gd name="connsiteY0" fmla="*/ 0 h 1872482"/>
                <a:gd name="connsiteX1" fmla="*/ 414421 w 4141002"/>
                <a:gd name="connsiteY1" fmla="*/ 1363018 h 1872482"/>
                <a:gd name="connsiteX2" fmla="*/ 857719 w 4141002"/>
                <a:gd name="connsiteY2" fmla="*/ 1871018 h 1872482"/>
                <a:gd name="connsiteX3" fmla="*/ 1686031 w 4141002"/>
                <a:gd name="connsiteY3" fmla="*/ 1508712 h 1872482"/>
                <a:gd name="connsiteX4" fmla="*/ 2347502 w 4141002"/>
                <a:gd name="connsiteY4" fmla="*/ 1256571 h 1872482"/>
                <a:gd name="connsiteX5" fmla="*/ 3093993 w 4141002"/>
                <a:gd name="connsiteY5" fmla="*/ 443673 h 1872482"/>
                <a:gd name="connsiteX6" fmla="*/ 4141002 w 4141002"/>
                <a:gd name="connsiteY6" fmla="*/ 80373 h 1872482"/>
                <a:gd name="connsiteX0" fmla="*/ 0 w 4141002"/>
                <a:gd name="connsiteY0" fmla="*/ 0 h 1872482"/>
                <a:gd name="connsiteX1" fmla="*/ 414421 w 4141002"/>
                <a:gd name="connsiteY1" fmla="*/ 1363018 h 1872482"/>
                <a:gd name="connsiteX2" fmla="*/ 857719 w 4141002"/>
                <a:gd name="connsiteY2" fmla="*/ 1871018 h 1872482"/>
                <a:gd name="connsiteX3" fmla="*/ 1686031 w 4141002"/>
                <a:gd name="connsiteY3" fmla="*/ 1508712 h 1872482"/>
                <a:gd name="connsiteX4" fmla="*/ 2347502 w 4141002"/>
                <a:gd name="connsiteY4" fmla="*/ 1256571 h 1872482"/>
                <a:gd name="connsiteX5" fmla="*/ 2952823 w 4141002"/>
                <a:gd name="connsiteY5" fmla="*/ 915661 h 1872482"/>
                <a:gd name="connsiteX6" fmla="*/ 4141002 w 4141002"/>
                <a:gd name="connsiteY6" fmla="*/ 80373 h 1872482"/>
                <a:gd name="connsiteX0" fmla="*/ 0 w 3952773"/>
                <a:gd name="connsiteY0" fmla="*/ 0 h 1872482"/>
                <a:gd name="connsiteX1" fmla="*/ 414421 w 3952773"/>
                <a:gd name="connsiteY1" fmla="*/ 1363018 h 1872482"/>
                <a:gd name="connsiteX2" fmla="*/ 857719 w 3952773"/>
                <a:gd name="connsiteY2" fmla="*/ 1871018 h 1872482"/>
                <a:gd name="connsiteX3" fmla="*/ 1686031 w 3952773"/>
                <a:gd name="connsiteY3" fmla="*/ 1508712 h 1872482"/>
                <a:gd name="connsiteX4" fmla="*/ 2347502 w 3952773"/>
                <a:gd name="connsiteY4" fmla="*/ 1256571 h 1872482"/>
                <a:gd name="connsiteX5" fmla="*/ 2952823 w 3952773"/>
                <a:gd name="connsiteY5" fmla="*/ 915661 h 1872482"/>
                <a:gd name="connsiteX6" fmla="*/ 3952773 w 3952773"/>
                <a:gd name="connsiteY6" fmla="*/ 526615 h 1872482"/>
                <a:gd name="connsiteX0" fmla="*/ 0 w 4002714"/>
                <a:gd name="connsiteY0" fmla="*/ 0 h 1872482"/>
                <a:gd name="connsiteX1" fmla="*/ 414421 w 4002714"/>
                <a:gd name="connsiteY1" fmla="*/ 1363018 h 1872482"/>
                <a:gd name="connsiteX2" fmla="*/ 857719 w 4002714"/>
                <a:gd name="connsiteY2" fmla="*/ 1871018 h 1872482"/>
                <a:gd name="connsiteX3" fmla="*/ 1686031 w 4002714"/>
                <a:gd name="connsiteY3" fmla="*/ 1508712 h 1872482"/>
                <a:gd name="connsiteX4" fmla="*/ 2347502 w 4002714"/>
                <a:gd name="connsiteY4" fmla="*/ 1256571 h 1872482"/>
                <a:gd name="connsiteX5" fmla="*/ 2952823 w 4002714"/>
                <a:gd name="connsiteY5" fmla="*/ 915661 h 1872482"/>
                <a:gd name="connsiteX6" fmla="*/ 4002714 w 4002714"/>
                <a:gd name="connsiteY6" fmla="*/ 492289 h 1872482"/>
                <a:gd name="connsiteX0" fmla="*/ 0 w 4002714"/>
                <a:gd name="connsiteY0" fmla="*/ 0 h 1872482"/>
                <a:gd name="connsiteX1" fmla="*/ 414421 w 4002714"/>
                <a:gd name="connsiteY1" fmla="*/ 1363018 h 1872482"/>
                <a:gd name="connsiteX2" fmla="*/ 857719 w 4002714"/>
                <a:gd name="connsiteY2" fmla="*/ 1871018 h 1872482"/>
                <a:gd name="connsiteX3" fmla="*/ 1686031 w 4002714"/>
                <a:gd name="connsiteY3" fmla="*/ 1508712 h 1872482"/>
                <a:gd name="connsiteX4" fmla="*/ 2347502 w 4002714"/>
                <a:gd name="connsiteY4" fmla="*/ 1256571 h 1872482"/>
                <a:gd name="connsiteX5" fmla="*/ 2721774 w 4002714"/>
                <a:gd name="connsiteY5" fmla="*/ 1085356 h 1872482"/>
                <a:gd name="connsiteX6" fmla="*/ 2952823 w 4002714"/>
                <a:gd name="connsiteY6" fmla="*/ 915661 h 1872482"/>
                <a:gd name="connsiteX7" fmla="*/ 4002714 w 4002714"/>
                <a:gd name="connsiteY7" fmla="*/ 492289 h 1872482"/>
                <a:gd name="connsiteX0" fmla="*/ 0 w 4002714"/>
                <a:gd name="connsiteY0" fmla="*/ 0 h 1872482"/>
                <a:gd name="connsiteX1" fmla="*/ 414421 w 4002714"/>
                <a:gd name="connsiteY1" fmla="*/ 1363018 h 1872482"/>
                <a:gd name="connsiteX2" fmla="*/ 857719 w 4002714"/>
                <a:gd name="connsiteY2" fmla="*/ 1871018 h 1872482"/>
                <a:gd name="connsiteX3" fmla="*/ 1686031 w 4002714"/>
                <a:gd name="connsiteY3" fmla="*/ 1508712 h 1872482"/>
                <a:gd name="connsiteX4" fmla="*/ 2347502 w 4002714"/>
                <a:gd name="connsiteY4" fmla="*/ 1256571 h 1872482"/>
                <a:gd name="connsiteX5" fmla="*/ 2293083 w 4002714"/>
                <a:gd name="connsiteY5" fmla="*/ 1028065 h 1872482"/>
                <a:gd name="connsiteX6" fmla="*/ 2952823 w 4002714"/>
                <a:gd name="connsiteY6" fmla="*/ 915661 h 1872482"/>
                <a:gd name="connsiteX7" fmla="*/ 4002714 w 4002714"/>
                <a:gd name="connsiteY7" fmla="*/ 492289 h 1872482"/>
                <a:gd name="connsiteX0" fmla="*/ 0 w 4002714"/>
                <a:gd name="connsiteY0" fmla="*/ 0 h 1872482"/>
                <a:gd name="connsiteX1" fmla="*/ 414421 w 4002714"/>
                <a:gd name="connsiteY1" fmla="*/ 1363018 h 1872482"/>
                <a:gd name="connsiteX2" fmla="*/ 857719 w 4002714"/>
                <a:gd name="connsiteY2" fmla="*/ 1871018 h 1872482"/>
                <a:gd name="connsiteX3" fmla="*/ 1686031 w 4002714"/>
                <a:gd name="connsiteY3" fmla="*/ 1508712 h 1872482"/>
                <a:gd name="connsiteX4" fmla="*/ 2347502 w 4002714"/>
                <a:gd name="connsiteY4" fmla="*/ 1256571 h 1872482"/>
                <a:gd name="connsiteX5" fmla="*/ 2293083 w 4002714"/>
                <a:gd name="connsiteY5" fmla="*/ 1028065 h 1872482"/>
                <a:gd name="connsiteX6" fmla="*/ 3429141 w 4002714"/>
                <a:gd name="connsiteY6" fmla="*/ 866555 h 1872482"/>
                <a:gd name="connsiteX7" fmla="*/ 4002714 w 4002714"/>
                <a:gd name="connsiteY7" fmla="*/ 492289 h 1872482"/>
                <a:gd name="connsiteX0" fmla="*/ 0 w 4002714"/>
                <a:gd name="connsiteY0" fmla="*/ 0 h 1872432"/>
                <a:gd name="connsiteX1" fmla="*/ 414421 w 4002714"/>
                <a:gd name="connsiteY1" fmla="*/ 1363018 h 1872432"/>
                <a:gd name="connsiteX2" fmla="*/ 857719 w 4002714"/>
                <a:gd name="connsiteY2" fmla="*/ 1871018 h 1872432"/>
                <a:gd name="connsiteX3" fmla="*/ 1686031 w 4002714"/>
                <a:gd name="connsiteY3" fmla="*/ 1508712 h 1872432"/>
                <a:gd name="connsiteX4" fmla="*/ 2395136 w 4002714"/>
                <a:gd name="connsiteY4" fmla="*/ 1322045 h 1872432"/>
                <a:gd name="connsiteX5" fmla="*/ 2293083 w 4002714"/>
                <a:gd name="connsiteY5" fmla="*/ 1028065 h 1872432"/>
                <a:gd name="connsiteX6" fmla="*/ 3429141 w 4002714"/>
                <a:gd name="connsiteY6" fmla="*/ 866555 h 1872432"/>
                <a:gd name="connsiteX7" fmla="*/ 4002714 w 4002714"/>
                <a:gd name="connsiteY7" fmla="*/ 492289 h 1872432"/>
                <a:gd name="connsiteX0" fmla="*/ 0 w 4002714"/>
                <a:gd name="connsiteY0" fmla="*/ 0 h 1872432"/>
                <a:gd name="connsiteX1" fmla="*/ 414421 w 4002714"/>
                <a:gd name="connsiteY1" fmla="*/ 1363018 h 1872432"/>
                <a:gd name="connsiteX2" fmla="*/ 857719 w 4002714"/>
                <a:gd name="connsiteY2" fmla="*/ 1871018 h 1872432"/>
                <a:gd name="connsiteX3" fmla="*/ 1686031 w 4002714"/>
                <a:gd name="connsiteY3" fmla="*/ 1508712 h 1872432"/>
                <a:gd name="connsiteX4" fmla="*/ 2395136 w 4002714"/>
                <a:gd name="connsiteY4" fmla="*/ 1322045 h 1872432"/>
                <a:gd name="connsiteX5" fmla="*/ 2674145 w 4002714"/>
                <a:gd name="connsiteY5" fmla="*/ 1011696 h 1872432"/>
                <a:gd name="connsiteX6" fmla="*/ 3429141 w 4002714"/>
                <a:gd name="connsiteY6" fmla="*/ 866555 h 1872432"/>
                <a:gd name="connsiteX7" fmla="*/ 4002714 w 4002714"/>
                <a:gd name="connsiteY7" fmla="*/ 492289 h 1872432"/>
                <a:gd name="connsiteX0" fmla="*/ 32006 w 4034720"/>
                <a:gd name="connsiteY0" fmla="*/ 0 h 1872432"/>
                <a:gd name="connsiteX1" fmla="*/ 30329 w 4034720"/>
                <a:gd name="connsiteY1" fmla="*/ 386802 h 1872432"/>
                <a:gd name="connsiteX2" fmla="*/ 446427 w 4034720"/>
                <a:gd name="connsiteY2" fmla="*/ 1363018 h 1872432"/>
                <a:gd name="connsiteX3" fmla="*/ 889725 w 4034720"/>
                <a:gd name="connsiteY3" fmla="*/ 1871018 h 1872432"/>
                <a:gd name="connsiteX4" fmla="*/ 1718037 w 4034720"/>
                <a:gd name="connsiteY4" fmla="*/ 1508712 h 1872432"/>
                <a:gd name="connsiteX5" fmla="*/ 2427142 w 4034720"/>
                <a:gd name="connsiteY5" fmla="*/ 1322045 h 1872432"/>
                <a:gd name="connsiteX6" fmla="*/ 2706151 w 4034720"/>
                <a:gd name="connsiteY6" fmla="*/ 1011696 h 1872432"/>
                <a:gd name="connsiteX7" fmla="*/ 3461147 w 4034720"/>
                <a:gd name="connsiteY7" fmla="*/ 866555 h 1872432"/>
                <a:gd name="connsiteX8" fmla="*/ 4034720 w 4034720"/>
                <a:gd name="connsiteY8" fmla="*/ 492289 h 1872432"/>
                <a:gd name="connsiteX0" fmla="*/ 235336 w 4238050"/>
                <a:gd name="connsiteY0" fmla="*/ 0 h 1872432"/>
                <a:gd name="connsiteX1" fmla="*/ 233659 w 4238050"/>
                <a:gd name="connsiteY1" fmla="*/ 386802 h 1872432"/>
                <a:gd name="connsiteX2" fmla="*/ 649757 w 4238050"/>
                <a:gd name="connsiteY2" fmla="*/ 1363018 h 1872432"/>
                <a:gd name="connsiteX3" fmla="*/ 1093055 w 4238050"/>
                <a:gd name="connsiteY3" fmla="*/ 1871018 h 1872432"/>
                <a:gd name="connsiteX4" fmla="*/ 1921367 w 4238050"/>
                <a:gd name="connsiteY4" fmla="*/ 1508712 h 1872432"/>
                <a:gd name="connsiteX5" fmla="*/ 2630472 w 4238050"/>
                <a:gd name="connsiteY5" fmla="*/ 1322045 h 1872432"/>
                <a:gd name="connsiteX6" fmla="*/ 2909481 w 4238050"/>
                <a:gd name="connsiteY6" fmla="*/ 1011696 h 1872432"/>
                <a:gd name="connsiteX7" fmla="*/ 3664477 w 4238050"/>
                <a:gd name="connsiteY7" fmla="*/ 866555 h 1872432"/>
                <a:gd name="connsiteX8" fmla="*/ 4238050 w 4238050"/>
                <a:gd name="connsiteY8" fmla="*/ 492289 h 1872432"/>
                <a:gd name="connsiteX0" fmla="*/ 129440 w 4132154"/>
                <a:gd name="connsiteY0" fmla="*/ 0 h 1872432"/>
                <a:gd name="connsiteX1" fmla="*/ 770799 w 4132154"/>
                <a:gd name="connsiteY1" fmla="*/ 373803 h 1872432"/>
                <a:gd name="connsiteX2" fmla="*/ 543861 w 4132154"/>
                <a:gd name="connsiteY2" fmla="*/ 1363018 h 1872432"/>
                <a:gd name="connsiteX3" fmla="*/ 987159 w 4132154"/>
                <a:gd name="connsiteY3" fmla="*/ 1871018 h 1872432"/>
                <a:gd name="connsiteX4" fmla="*/ 1815471 w 4132154"/>
                <a:gd name="connsiteY4" fmla="*/ 1508712 h 1872432"/>
                <a:gd name="connsiteX5" fmla="*/ 2524576 w 4132154"/>
                <a:gd name="connsiteY5" fmla="*/ 1322045 h 1872432"/>
                <a:gd name="connsiteX6" fmla="*/ 2803585 w 4132154"/>
                <a:gd name="connsiteY6" fmla="*/ 1011696 h 1872432"/>
                <a:gd name="connsiteX7" fmla="*/ 3558581 w 4132154"/>
                <a:gd name="connsiteY7" fmla="*/ 866555 h 1872432"/>
                <a:gd name="connsiteX8" fmla="*/ 4132154 w 4132154"/>
                <a:gd name="connsiteY8" fmla="*/ 492289 h 1872432"/>
                <a:gd name="connsiteX0" fmla="*/ 79617 w 4082331"/>
                <a:gd name="connsiteY0" fmla="*/ 23421 h 1895853"/>
                <a:gd name="connsiteX1" fmla="*/ 40118 w 4082331"/>
                <a:gd name="connsiteY1" fmla="*/ 26765 h 1895853"/>
                <a:gd name="connsiteX2" fmla="*/ 720976 w 4082331"/>
                <a:gd name="connsiteY2" fmla="*/ 397224 h 1895853"/>
                <a:gd name="connsiteX3" fmla="*/ 494038 w 4082331"/>
                <a:gd name="connsiteY3" fmla="*/ 1386439 h 1895853"/>
                <a:gd name="connsiteX4" fmla="*/ 937336 w 4082331"/>
                <a:gd name="connsiteY4" fmla="*/ 1894439 h 1895853"/>
                <a:gd name="connsiteX5" fmla="*/ 1765648 w 4082331"/>
                <a:gd name="connsiteY5" fmla="*/ 1532133 h 1895853"/>
                <a:gd name="connsiteX6" fmla="*/ 2474753 w 4082331"/>
                <a:gd name="connsiteY6" fmla="*/ 1345466 h 1895853"/>
                <a:gd name="connsiteX7" fmla="*/ 2753762 w 4082331"/>
                <a:gd name="connsiteY7" fmla="*/ 1035117 h 1895853"/>
                <a:gd name="connsiteX8" fmla="*/ 3508758 w 4082331"/>
                <a:gd name="connsiteY8" fmla="*/ 889976 h 1895853"/>
                <a:gd name="connsiteX9" fmla="*/ 4082331 w 4082331"/>
                <a:gd name="connsiteY9" fmla="*/ 515710 h 1895853"/>
                <a:gd name="connsiteX0" fmla="*/ 79617 w 4082331"/>
                <a:gd name="connsiteY0" fmla="*/ 38850 h 1911282"/>
                <a:gd name="connsiteX1" fmla="*/ 40118 w 4082331"/>
                <a:gd name="connsiteY1" fmla="*/ 22696 h 1911282"/>
                <a:gd name="connsiteX2" fmla="*/ 720976 w 4082331"/>
                <a:gd name="connsiteY2" fmla="*/ 412653 h 1911282"/>
                <a:gd name="connsiteX3" fmla="*/ 494038 w 4082331"/>
                <a:gd name="connsiteY3" fmla="*/ 1401868 h 1911282"/>
                <a:gd name="connsiteX4" fmla="*/ 937336 w 4082331"/>
                <a:gd name="connsiteY4" fmla="*/ 1909868 h 1911282"/>
                <a:gd name="connsiteX5" fmla="*/ 1765648 w 4082331"/>
                <a:gd name="connsiteY5" fmla="*/ 1547562 h 1911282"/>
                <a:gd name="connsiteX6" fmla="*/ 2474753 w 4082331"/>
                <a:gd name="connsiteY6" fmla="*/ 1360895 h 1911282"/>
                <a:gd name="connsiteX7" fmla="*/ 2753762 w 4082331"/>
                <a:gd name="connsiteY7" fmla="*/ 1050546 h 1911282"/>
                <a:gd name="connsiteX8" fmla="*/ 3508758 w 4082331"/>
                <a:gd name="connsiteY8" fmla="*/ 905405 h 1911282"/>
                <a:gd name="connsiteX9" fmla="*/ 4082331 w 4082331"/>
                <a:gd name="connsiteY9" fmla="*/ 531139 h 1911282"/>
                <a:gd name="connsiteX0" fmla="*/ 79617 w 4082331"/>
                <a:gd name="connsiteY0" fmla="*/ 55354 h 1927786"/>
                <a:gd name="connsiteX1" fmla="*/ 40118 w 4082331"/>
                <a:gd name="connsiteY1" fmla="*/ 19702 h 1927786"/>
                <a:gd name="connsiteX2" fmla="*/ 720976 w 4082331"/>
                <a:gd name="connsiteY2" fmla="*/ 429157 h 1927786"/>
                <a:gd name="connsiteX3" fmla="*/ 494038 w 4082331"/>
                <a:gd name="connsiteY3" fmla="*/ 1418372 h 1927786"/>
                <a:gd name="connsiteX4" fmla="*/ 937336 w 4082331"/>
                <a:gd name="connsiteY4" fmla="*/ 1926372 h 1927786"/>
                <a:gd name="connsiteX5" fmla="*/ 1765648 w 4082331"/>
                <a:gd name="connsiteY5" fmla="*/ 1564066 h 1927786"/>
                <a:gd name="connsiteX6" fmla="*/ 2474753 w 4082331"/>
                <a:gd name="connsiteY6" fmla="*/ 1377399 h 1927786"/>
                <a:gd name="connsiteX7" fmla="*/ 2753762 w 4082331"/>
                <a:gd name="connsiteY7" fmla="*/ 1067050 h 1927786"/>
                <a:gd name="connsiteX8" fmla="*/ 3508758 w 4082331"/>
                <a:gd name="connsiteY8" fmla="*/ 921909 h 1927786"/>
                <a:gd name="connsiteX9" fmla="*/ 4082331 w 4082331"/>
                <a:gd name="connsiteY9" fmla="*/ 547643 h 1927786"/>
                <a:gd name="connsiteX0" fmla="*/ 179256 w 4068491"/>
                <a:gd name="connsiteY0" fmla="*/ 55354 h 1927786"/>
                <a:gd name="connsiteX1" fmla="*/ 26278 w 4068491"/>
                <a:gd name="connsiteY1" fmla="*/ 19702 h 1927786"/>
                <a:gd name="connsiteX2" fmla="*/ 707136 w 4068491"/>
                <a:gd name="connsiteY2" fmla="*/ 429157 h 1927786"/>
                <a:gd name="connsiteX3" fmla="*/ 480198 w 4068491"/>
                <a:gd name="connsiteY3" fmla="*/ 1418372 h 1927786"/>
                <a:gd name="connsiteX4" fmla="*/ 923496 w 4068491"/>
                <a:gd name="connsiteY4" fmla="*/ 1926372 h 1927786"/>
                <a:gd name="connsiteX5" fmla="*/ 1751808 w 4068491"/>
                <a:gd name="connsiteY5" fmla="*/ 1564066 h 1927786"/>
                <a:gd name="connsiteX6" fmla="*/ 2460913 w 4068491"/>
                <a:gd name="connsiteY6" fmla="*/ 1377399 h 1927786"/>
                <a:gd name="connsiteX7" fmla="*/ 2739922 w 4068491"/>
                <a:gd name="connsiteY7" fmla="*/ 1067050 h 1927786"/>
                <a:gd name="connsiteX8" fmla="*/ 3494918 w 4068491"/>
                <a:gd name="connsiteY8" fmla="*/ 921909 h 1927786"/>
                <a:gd name="connsiteX9" fmla="*/ 4068491 w 4068491"/>
                <a:gd name="connsiteY9" fmla="*/ 547643 h 1927786"/>
                <a:gd name="connsiteX0" fmla="*/ 179256 w 4068491"/>
                <a:gd name="connsiteY0" fmla="*/ 55354 h 1927786"/>
                <a:gd name="connsiteX1" fmla="*/ 26278 w 4068491"/>
                <a:gd name="connsiteY1" fmla="*/ 19702 h 1927786"/>
                <a:gd name="connsiteX2" fmla="*/ 480184 w 4068491"/>
                <a:gd name="connsiteY2" fmla="*/ 422657 h 1927786"/>
                <a:gd name="connsiteX3" fmla="*/ 480198 w 4068491"/>
                <a:gd name="connsiteY3" fmla="*/ 1418372 h 1927786"/>
                <a:gd name="connsiteX4" fmla="*/ 923496 w 4068491"/>
                <a:gd name="connsiteY4" fmla="*/ 1926372 h 1927786"/>
                <a:gd name="connsiteX5" fmla="*/ 1751808 w 4068491"/>
                <a:gd name="connsiteY5" fmla="*/ 1564066 h 1927786"/>
                <a:gd name="connsiteX6" fmla="*/ 2460913 w 4068491"/>
                <a:gd name="connsiteY6" fmla="*/ 1377399 h 1927786"/>
                <a:gd name="connsiteX7" fmla="*/ 2739922 w 4068491"/>
                <a:gd name="connsiteY7" fmla="*/ 1067050 h 1927786"/>
                <a:gd name="connsiteX8" fmla="*/ 3494918 w 4068491"/>
                <a:gd name="connsiteY8" fmla="*/ 921909 h 1927786"/>
                <a:gd name="connsiteX9" fmla="*/ 4068491 w 4068491"/>
                <a:gd name="connsiteY9" fmla="*/ 547643 h 1927786"/>
                <a:gd name="connsiteX0" fmla="*/ 2717 w 4142021"/>
                <a:gd name="connsiteY0" fmla="*/ 0 h 2007473"/>
                <a:gd name="connsiteX1" fmla="*/ 99808 w 4142021"/>
                <a:gd name="connsiteY1" fmla="*/ 99389 h 2007473"/>
                <a:gd name="connsiteX2" fmla="*/ 553714 w 4142021"/>
                <a:gd name="connsiteY2" fmla="*/ 502344 h 2007473"/>
                <a:gd name="connsiteX3" fmla="*/ 553728 w 4142021"/>
                <a:gd name="connsiteY3" fmla="*/ 1498059 h 2007473"/>
                <a:gd name="connsiteX4" fmla="*/ 997026 w 4142021"/>
                <a:gd name="connsiteY4" fmla="*/ 2006059 h 2007473"/>
                <a:gd name="connsiteX5" fmla="*/ 1825338 w 4142021"/>
                <a:gd name="connsiteY5" fmla="*/ 1643753 h 2007473"/>
                <a:gd name="connsiteX6" fmla="*/ 2534443 w 4142021"/>
                <a:gd name="connsiteY6" fmla="*/ 1457086 h 2007473"/>
                <a:gd name="connsiteX7" fmla="*/ 2813452 w 4142021"/>
                <a:gd name="connsiteY7" fmla="*/ 1146737 h 2007473"/>
                <a:gd name="connsiteX8" fmla="*/ 3568448 w 4142021"/>
                <a:gd name="connsiteY8" fmla="*/ 1001596 h 2007473"/>
                <a:gd name="connsiteX9" fmla="*/ 4142021 w 4142021"/>
                <a:gd name="connsiteY9" fmla="*/ 627330 h 2007473"/>
                <a:gd name="connsiteX0" fmla="*/ 0 w 4042213"/>
                <a:gd name="connsiteY0" fmla="*/ 0 h 1908084"/>
                <a:gd name="connsiteX1" fmla="*/ 453906 w 4042213"/>
                <a:gd name="connsiteY1" fmla="*/ 402955 h 1908084"/>
                <a:gd name="connsiteX2" fmla="*/ 453920 w 4042213"/>
                <a:gd name="connsiteY2" fmla="*/ 1398670 h 1908084"/>
                <a:gd name="connsiteX3" fmla="*/ 897218 w 4042213"/>
                <a:gd name="connsiteY3" fmla="*/ 1906670 h 1908084"/>
                <a:gd name="connsiteX4" fmla="*/ 1725530 w 4042213"/>
                <a:gd name="connsiteY4" fmla="*/ 1544364 h 1908084"/>
                <a:gd name="connsiteX5" fmla="*/ 2434635 w 4042213"/>
                <a:gd name="connsiteY5" fmla="*/ 1357697 h 1908084"/>
                <a:gd name="connsiteX6" fmla="*/ 2713644 w 4042213"/>
                <a:gd name="connsiteY6" fmla="*/ 1047348 h 1908084"/>
                <a:gd name="connsiteX7" fmla="*/ 3468640 w 4042213"/>
                <a:gd name="connsiteY7" fmla="*/ 902207 h 1908084"/>
                <a:gd name="connsiteX8" fmla="*/ 4042213 w 4042213"/>
                <a:gd name="connsiteY8" fmla="*/ 527941 h 1908084"/>
                <a:gd name="connsiteX0" fmla="*/ 0 w 4167248"/>
                <a:gd name="connsiteY0" fmla="*/ 0 h 1886600"/>
                <a:gd name="connsiteX1" fmla="*/ 578941 w 4167248"/>
                <a:gd name="connsiteY1" fmla="*/ 381471 h 1886600"/>
                <a:gd name="connsiteX2" fmla="*/ 578955 w 4167248"/>
                <a:gd name="connsiteY2" fmla="*/ 1377186 h 1886600"/>
                <a:gd name="connsiteX3" fmla="*/ 1022253 w 4167248"/>
                <a:gd name="connsiteY3" fmla="*/ 1885186 h 1886600"/>
                <a:gd name="connsiteX4" fmla="*/ 1850565 w 4167248"/>
                <a:gd name="connsiteY4" fmla="*/ 1522880 h 1886600"/>
                <a:gd name="connsiteX5" fmla="*/ 2559670 w 4167248"/>
                <a:gd name="connsiteY5" fmla="*/ 1336213 h 1886600"/>
                <a:gd name="connsiteX6" fmla="*/ 2838679 w 4167248"/>
                <a:gd name="connsiteY6" fmla="*/ 1025864 h 1886600"/>
                <a:gd name="connsiteX7" fmla="*/ 3593675 w 4167248"/>
                <a:gd name="connsiteY7" fmla="*/ 880723 h 1886600"/>
                <a:gd name="connsiteX8" fmla="*/ 4167248 w 4167248"/>
                <a:gd name="connsiteY8" fmla="*/ 506457 h 1886600"/>
                <a:gd name="connsiteX0" fmla="*/ 0 w 4167248"/>
                <a:gd name="connsiteY0" fmla="*/ 0 h 1886600"/>
                <a:gd name="connsiteX1" fmla="*/ 578941 w 4167248"/>
                <a:gd name="connsiteY1" fmla="*/ 381471 h 1886600"/>
                <a:gd name="connsiteX2" fmla="*/ 578955 w 4167248"/>
                <a:gd name="connsiteY2" fmla="*/ 1377186 h 1886600"/>
                <a:gd name="connsiteX3" fmla="*/ 1022253 w 4167248"/>
                <a:gd name="connsiteY3" fmla="*/ 1885186 h 1886600"/>
                <a:gd name="connsiteX4" fmla="*/ 1850565 w 4167248"/>
                <a:gd name="connsiteY4" fmla="*/ 1522880 h 1886600"/>
                <a:gd name="connsiteX5" fmla="*/ 2559670 w 4167248"/>
                <a:gd name="connsiteY5" fmla="*/ 1336213 h 1886600"/>
                <a:gd name="connsiteX6" fmla="*/ 2838679 w 4167248"/>
                <a:gd name="connsiteY6" fmla="*/ 1025864 h 1886600"/>
                <a:gd name="connsiteX7" fmla="*/ 3593675 w 4167248"/>
                <a:gd name="connsiteY7" fmla="*/ 880723 h 1886600"/>
                <a:gd name="connsiteX8" fmla="*/ 4167248 w 4167248"/>
                <a:gd name="connsiteY8" fmla="*/ 506457 h 1886600"/>
                <a:gd name="connsiteX0" fmla="*/ 0 w 4202972"/>
                <a:gd name="connsiteY0" fmla="*/ 0 h 1871254"/>
                <a:gd name="connsiteX1" fmla="*/ 614665 w 4202972"/>
                <a:gd name="connsiteY1" fmla="*/ 366125 h 1871254"/>
                <a:gd name="connsiteX2" fmla="*/ 614679 w 4202972"/>
                <a:gd name="connsiteY2" fmla="*/ 1361840 h 1871254"/>
                <a:gd name="connsiteX3" fmla="*/ 1057977 w 4202972"/>
                <a:gd name="connsiteY3" fmla="*/ 1869840 h 1871254"/>
                <a:gd name="connsiteX4" fmla="*/ 1886289 w 4202972"/>
                <a:gd name="connsiteY4" fmla="*/ 1507534 h 1871254"/>
                <a:gd name="connsiteX5" fmla="*/ 2595394 w 4202972"/>
                <a:gd name="connsiteY5" fmla="*/ 1320867 h 1871254"/>
                <a:gd name="connsiteX6" fmla="*/ 2874403 w 4202972"/>
                <a:gd name="connsiteY6" fmla="*/ 1010518 h 1871254"/>
                <a:gd name="connsiteX7" fmla="*/ 3629399 w 4202972"/>
                <a:gd name="connsiteY7" fmla="*/ 865377 h 1871254"/>
                <a:gd name="connsiteX8" fmla="*/ 4202972 w 4202972"/>
                <a:gd name="connsiteY8" fmla="*/ 491111 h 1871254"/>
                <a:gd name="connsiteX0" fmla="*/ 0 w 4202972"/>
                <a:gd name="connsiteY0" fmla="*/ 0 h 1871254"/>
                <a:gd name="connsiteX1" fmla="*/ 614665 w 4202972"/>
                <a:gd name="connsiteY1" fmla="*/ 366125 h 1871254"/>
                <a:gd name="connsiteX2" fmla="*/ 614679 w 4202972"/>
                <a:gd name="connsiteY2" fmla="*/ 1361840 h 1871254"/>
                <a:gd name="connsiteX3" fmla="*/ 1057977 w 4202972"/>
                <a:gd name="connsiteY3" fmla="*/ 1869840 h 1871254"/>
                <a:gd name="connsiteX4" fmla="*/ 1886289 w 4202972"/>
                <a:gd name="connsiteY4" fmla="*/ 1507534 h 1871254"/>
                <a:gd name="connsiteX5" fmla="*/ 2595394 w 4202972"/>
                <a:gd name="connsiteY5" fmla="*/ 1320867 h 1871254"/>
                <a:gd name="connsiteX6" fmla="*/ 2874403 w 4202972"/>
                <a:gd name="connsiteY6" fmla="*/ 1010518 h 1871254"/>
                <a:gd name="connsiteX7" fmla="*/ 3629399 w 4202972"/>
                <a:gd name="connsiteY7" fmla="*/ 865377 h 1871254"/>
                <a:gd name="connsiteX8" fmla="*/ 4202972 w 4202972"/>
                <a:gd name="connsiteY8" fmla="*/ 491111 h 1871254"/>
                <a:gd name="connsiteX0" fmla="*/ 0 w 4220834"/>
                <a:gd name="connsiteY0" fmla="*/ 0 h 1862047"/>
                <a:gd name="connsiteX1" fmla="*/ 632527 w 4220834"/>
                <a:gd name="connsiteY1" fmla="*/ 356918 h 1862047"/>
                <a:gd name="connsiteX2" fmla="*/ 632541 w 4220834"/>
                <a:gd name="connsiteY2" fmla="*/ 1352633 h 1862047"/>
                <a:gd name="connsiteX3" fmla="*/ 1075839 w 4220834"/>
                <a:gd name="connsiteY3" fmla="*/ 1860633 h 1862047"/>
                <a:gd name="connsiteX4" fmla="*/ 1904151 w 4220834"/>
                <a:gd name="connsiteY4" fmla="*/ 1498327 h 1862047"/>
                <a:gd name="connsiteX5" fmla="*/ 2613256 w 4220834"/>
                <a:gd name="connsiteY5" fmla="*/ 1311660 h 1862047"/>
                <a:gd name="connsiteX6" fmla="*/ 2892265 w 4220834"/>
                <a:gd name="connsiteY6" fmla="*/ 1001311 h 1862047"/>
                <a:gd name="connsiteX7" fmla="*/ 3647261 w 4220834"/>
                <a:gd name="connsiteY7" fmla="*/ 856170 h 1862047"/>
                <a:gd name="connsiteX8" fmla="*/ 4220834 w 4220834"/>
                <a:gd name="connsiteY8" fmla="*/ 481904 h 1862047"/>
                <a:gd name="connsiteX0" fmla="*/ 0 w 4256558"/>
                <a:gd name="connsiteY0" fmla="*/ 0 h 1865116"/>
                <a:gd name="connsiteX1" fmla="*/ 668251 w 4256558"/>
                <a:gd name="connsiteY1" fmla="*/ 359987 h 1865116"/>
                <a:gd name="connsiteX2" fmla="*/ 668265 w 4256558"/>
                <a:gd name="connsiteY2" fmla="*/ 1355702 h 1865116"/>
                <a:gd name="connsiteX3" fmla="*/ 1111563 w 4256558"/>
                <a:gd name="connsiteY3" fmla="*/ 1863702 h 1865116"/>
                <a:gd name="connsiteX4" fmla="*/ 1939875 w 4256558"/>
                <a:gd name="connsiteY4" fmla="*/ 1501396 h 1865116"/>
                <a:gd name="connsiteX5" fmla="*/ 2648980 w 4256558"/>
                <a:gd name="connsiteY5" fmla="*/ 1314729 h 1865116"/>
                <a:gd name="connsiteX6" fmla="*/ 2927989 w 4256558"/>
                <a:gd name="connsiteY6" fmla="*/ 1004380 h 1865116"/>
                <a:gd name="connsiteX7" fmla="*/ 3682985 w 4256558"/>
                <a:gd name="connsiteY7" fmla="*/ 859239 h 1865116"/>
                <a:gd name="connsiteX8" fmla="*/ 4256558 w 4256558"/>
                <a:gd name="connsiteY8" fmla="*/ 484973 h 1865116"/>
                <a:gd name="connsiteX0" fmla="*/ 0 w 4256558"/>
                <a:gd name="connsiteY0" fmla="*/ 0 h 1862047"/>
                <a:gd name="connsiteX1" fmla="*/ 668251 w 4256558"/>
                <a:gd name="connsiteY1" fmla="*/ 356918 h 1862047"/>
                <a:gd name="connsiteX2" fmla="*/ 668265 w 4256558"/>
                <a:gd name="connsiteY2" fmla="*/ 1352633 h 1862047"/>
                <a:gd name="connsiteX3" fmla="*/ 1111563 w 4256558"/>
                <a:gd name="connsiteY3" fmla="*/ 1860633 h 1862047"/>
                <a:gd name="connsiteX4" fmla="*/ 1939875 w 4256558"/>
                <a:gd name="connsiteY4" fmla="*/ 1498327 h 1862047"/>
                <a:gd name="connsiteX5" fmla="*/ 2648980 w 4256558"/>
                <a:gd name="connsiteY5" fmla="*/ 1311660 h 1862047"/>
                <a:gd name="connsiteX6" fmla="*/ 2927989 w 4256558"/>
                <a:gd name="connsiteY6" fmla="*/ 1001311 h 1862047"/>
                <a:gd name="connsiteX7" fmla="*/ 3682985 w 4256558"/>
                <a:gd name="connsiteY7" fmla="*/ 856170 h 1862047"/>
                <a:gd name="connsiteX8" fmla="*/ 4256558 w 4256558"/>
                <a:gd name="connsiteY8" fmla="*/ 481904 h 1862047"/>
                <a:gd name="connsiteX0" fmla="*/ 0 w 4274420"/>
                <a:gd name="connsiteY0" fmla="*/ 0 h 1871254"/>
                <a:gd name="connsiteX1" fmla="*/ 686113 w 4274420"/>
                <a:gd name="connsiteY1" fmla="*/ 366125 h 1871254"/>
                <a:gd name="connsiteX2" fmla="*/ 686127 w 4274420"/>
                <a:gd name="connsiteY2" fmla="*/ 1361840 h 1871254"/>
                <a:gd name="connsiteX3" fmla="*/ 1129425 w 4274420"/>
                <a:gd name="connsiteY3" fmla="*/ 1869840 h 1871254"/>
                <a:gd name="connsiteX4" fmla="*/ 1957737 w 4274420"/>
                <a:gd name="connsiteY4" fmla="*/ 1507534 h 1871254"/>
                <a:gd name="connsiteX5" fmla="*/ 2666842 w 4274420"/>
                <a:gd name="connsiteY5" fmla="*/ 1320867 h 1871254"/>
                <a:gd name="connsiteX6" fmla="*/ 2945851 w 4274420"/>
                <a:gd name="connsiteY6" fmla="*/ 1010518 h 1871254"/>
                <a:gd name="connsiteX7" fmla="*/ 3700847 w 4274420"/>
                <a:gd name="connsiteY7" fmla="*/ 865377 h 1871254"/>
                <a:gd name="connsiteX8" fmla="*/ 4274420 w 4274420"/>
                <a:gd name="connsiteY8" fmla="*/ 491111 h 1871254"/>
                <a:gd name="connsiteX0" fmla="*/ 0 w 4274420"/>
                <a:gd name="connsiteY0" fmla="*/ 0 h 1871254"/>
                <a:gd name="connsiteX1" fmla="*/ 686113 w 4274420"/>
                <a:gd name="connsiteY1" fmla="*/ 366125 h 1871254"/>
                <a:gd name="connsiteX2" fmla="*/ 686127 w 4274420"/>
                <a:gd name="connsiteY2" fmla="*/ 1361840 h 1871254"/>
                <a:gd name="connsiteX3" fmla="*/ 1129425 w 4274420"/>
                <a:gd name="connsiteY3" fmla="*/ 1869840 h 1871254"/>
                <a:gd name="connsiteX4" fmla="*/ 1957737 w 4274420"/>
                <a:gd name="connsiteY4" fmla="*/ 1507534 h 1871254"/>
                <a:gd name="connsiteX5" fmla="*/ 2666842 w 4274420"/>
                <a:gd name="connsiteY5" fmla="*/ 1320867 h 1871254"/>
                <a:gd name="connsiteX6" fmla="*/ 2945851 w 4274420"/>
                <a:gd name="connsiteY6" fmla="*/ 1010518 h 1871254"/>
                <a:gd name="connsiteX7" fmla="*/ 3700847 w 4274420"/>
                <a:gd name="connsiteY7" fmla="*/ 865377 h 1871254"/>
                <a:gd name="connsiteX8" fmla="*/ 4274420 w 4274420"/>
                <a:gd name="connsiteY8" fmla="*/ 491111 h 1871254"/>
                <a:gd name="connsiteX0" fmla="*/ 0 w 4256558"/>
                <a:gd name="connsiteY0" fmla="*/ 0 h 1871254"/>
                <a:gd name="connsiteX1" fmla="*/ 686113 w 4256558"/>
                <a:gd name="connsiteY1" fmla="*/ 366125 h 1871254"/>
                <a:gd name="connsiteX2" fmla="*/ 686127 w 4256558"/>
                <a:gd name="connsiteY2" fmla="*/ 1361840 h 1871254"/>
                <a:gd name="connsiteX3" fmla="*/ 1129425 w 4256558"/>
                <a:gd name="connsiteY3" fmla="*/ 1869840 h 1871254"/>
                <a:gd name="connsiteX4" fmla="*/ 1957737 w 4256558"/>
                <a:gd name="connsiteY4" fmla="*/ 1507534 h 1871254"/>
                <a:gd name="connsiteX5" fmla="*/ 2666842 w 4256558"/>
                <a:gd name="connsiteY5" fmla="*/ 1320867 h 1871254"/>
                <a:gd name="connsiteX6" fmla="*/ 2945851 w 4256558"/>
                <a:gd name="connsiteY6" fmla="*/ 1010518 h 1871254"/>
                <a:gd name="connsiteX7" fmla="*/ 3700847 w 4256558"/>
                <a:gd name="connsiteY7" fmla="*/ 865377 h 1871254"/>
                <a:gd name="connsiteX8" fmla="*/ 4256558 w 4256558"/>
                <a:gd name="connsiteY8" fmla="*/ 484973 h 1871254"/>
                <a:gd name="connsiteX0" fmla="*/ 0 w 4256558"/>
                <a:gd name="connsiteY0" fmla="*/ 0 h 1871254"/>
                <a:gd name="connsiteX1" fmla="*/ 686113 w 4256558"/>
                <a:gd name="connsiteY1" fmla="*/ 366125 h 1871254"/>
                <a:gd name="connsiteX2" fmla="*/ 686127 w 4256558"/>
                <a:gd name="connsiteY2" fmla="*/ 1361840 h 1871254"/>
                <a:gd name="connsiteX3" fmla="*/ 1129425 w 4256558"/>
                <a:gd name="connsiteY3" fmla="*/ 1869840 h 1871254"/>
                <a:gd name="connsiteX4" fmla="*/ 1957737 w 4256558"/>
                <a:gd name="connsiteY4" fmla="*/ 1507534 h 1871254"/>
                <a:gd name="connsiteX5" fmla="*/ 2666842 w 4256558"/>
                <a:gd name="connsiteY5" fmla="*/ 1320867 h 1871254"/>
                <a:gd name="connsiteX6" fmla="*/ 2945851 w 4256558"/>
                <a:gd name="connsiteY6" fmla="*/ 1010518 h 1871254"/>
                <a:gd name="connsiteX7" fmla="*/ 3700847 w 4256558"/>
                <a:gd name="connsiteY7" fmla="*/ 865377 h 1871254"/>
                <a:gd name="connsiteX8" fmla="*/ 4256558 w 4256558"/>
                <a:gd name="connsiteY8" fmla="*/ 481904 h 1871254"/>
                <a:gd name="connsiteX0" fmla="*/ 0 w 4256558"/>
                <a:gd name="connsiteY0" fmla="*/ 0 h 1871254"/>
                <a:gd name="connsiteX1" fmla="*/ 686113 w 4256558"/>
                <a:gd name="connsiteY1" fmla="*/ 366125 h 1871254"/>
                <a:gd name="connsiteX2" fmla="*/ 686127 w 4256558"/>
                <a:gd name="connsiteY2" fmla="*/ 1361840 h 1871254"/>
                <a:gd name="connsiteX3" fmla="*/ 1129425 w 4256558"/>
                <a:gd name="connsiteY3" fmla="*/ 1869840 h 1871254"/>
                <a:gd name="connsiteX4" fmla="*/ 1957737 w 4256558"/>
                <a:gd name="connsiteY4" fmla="*/ 1507534 h 1871254"/>
                <a:gd name="connsiteX5" fmla="*/ 2666842 w 4256558"/>
                <a:gd name="connsiteY5" fmla="*/ 1320867 h 1871254"/>
                <a:gd name="connsiteX6" fmla="*/ 2945851 w 4256558"/>
                <a:gd name="connsiteY6" fmla="*/ 1010518 h 1871254"/>
                <a:gd name="connsiteX7" fmla="*/ 3700847 w 4256558"/>
                <a:gd name="connsiteY7" fmla="*/ 865377 h 1871254"/>
                <a:gd name="connsiteX8" fmla="*/ 4256558 w 4256558"/>
                <a:gd name="connsiteY8" fmla="*/ 481904 h 1871254"/>
                <a:gd name="connsiteX0" fmla="*/ 0 w 4256558"/>
                <a:gd name="connsiteY0" fmla="*/ 0 h 1871254"/>
                <a:gd name="connsiteX1" fmla="*/ 686113 w 4256558"/>
                <a:gd name="connsiteY1" fmla="*/ 366125 h 1871254"/>
                <a:gd name="connsiteX2" fmla="*/ 686127 w 4256558"/>
                <a:gd name="connsiteY2" fmla="*/ 1361840 h 1871254"/>
                <a:gd name="connsiteX3" fmla="*/ 1129425 w 4256558"/>
                <a:gd name="connsiteY3" fmla="*/ 1869840 h 1871254"/>
                <a:gd name="connsiteX4" fmla="*/ 1957737 w 4256558"/>
                <a:gd name="connsiteY4" fmla="*/ 1507534 h 1871254"/>
                <a:gd name="connsiteX5" fmla="*/ 2666842 w 4256558"/>
                <a:gd name="connsiteY5" fmla="*/ 1320867 h 1871254"/>
                <a:gd name="connsiteX6" fmla="*/ 2945851 w 4256558"/>
                <a:gd name="connsiteY6" fmla="*/ 1010518 h 1871254"/>
                <a:gd name="connsiteX7" fmla="*/ 3700847 w 4256558"/>
                <a:gd name="connsiteY7" fmla="*/ 865377 h 1871254"/>
                <a:gd name="connsiteX8" fmla="*/ 4256558 w 4256558"/>
                <a:gd name="connsiteY8" fmla="*/ 491111 h 1871254"/>
                <a:gd name="connsiteX0" fmla="*/ 0 w 4256558"/>
                <a:gd name="connsiteY0" fmla="*/ 0 h 1871254"/>
                <a:gd name="connsiteX1" fmla="*/ 686113 w 4256558"/>
                <a:gd name="connsiteY1" fmla="*/ 366125 h 1871254"/>
                <a:gd name="connsiteX2" fmla="*/ 686127 w 4256558"/>
                <a:gd name="connsiteY2" fmla="*/ 1361840 h 1871254"/>
                <a:gd name="connsiteX3" fmla="*/ 1129425 w 4256558"/>
                <a:gd name="connsiteY3" fmla="*/ 1869840 h 1871254"/>
                <a:gd name="connsiteX4" fmla="*/ 1957737 w 4256558"/>
                <a:gd name="connsiteY4" fmla="*/ 1507534 h 1871254"/>
                <a:gd name="connsiteX5" fmla="*/ 2666842 w 4256558"/>
                <a:gd name="connsiteY5" fmla="*/ 1320867 h 1871254"/>
                <a:gd name="connsiteX6" fmla="*/ 2945851 w 4256558"/>
                <a:gd name="connsiteY6" fmla="*/ 1010518 h 1871254"/>
                <a:gd name="connsiteX7" fmla="*/ 3700847 w 4256558"/>
                <a:gd name="connsiteY7" fmla="*/ 865377 h 1871254"/>
                <a:gd name="connsiteX8" fmla="*/ 4256558 w 4256558"/>
                <a:gd name="connsiteY8" fmla="*/ 491111 h 187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6558" h="1871254">
                  <a:moveTo>
                    <a:pt x="0" y="0"/>
                  </a:moveTo>
                  <a:cubicBezTo>
                    <a:pt x="410547" y="10125"/>
                    <a:pt x="610460" y="147095"/>
                    <a:pt x="686113" y="366125"/>
                  </a:cubicBezTo>
                  <a:cubicBezTo>
                    <a:pt x="761766" y="585155"/>
                    <a:pt x="612242" y="1111221"/>
                    <a:pt x="686127" y="1361840"/>
                  </a:cubicBezTo>
                  <a:cubicBezTo>
                    <a:pt x="760012" y="1612459"/>
                    <a:pt x="917490" y="1845558"/>
                    <a:pt x="1129425" y="1869840"/>
                  </a:cubicBezTo>
                  <a:cubicBezTo>
                    <a:pt x="1341360" y="1894122"/>
                    <a:pt x="1701501" y="1599030"/>
                    <a:pt x="1957737" y="1507534"/>
                  </a:cubicBezTo>
                  <a:cubicBezTo>
                    <a:pt x="2213973" y="1416039"/>
                    <a:pt x="2502156" y="1403703"/>
                    <a:pt x="2666842" y="1320867"/>
                  </a:cubicBezTo>
                  <a:cubicBezTo>
                    <a:pt x="2831528" y="1238031"/>
                    <a:pt x="2844964" y="1067336"/>
                    <a:pt x="2945851" y="1010518"/>
                  </a:cubicBezTo>
                  <a:cubicBezTo>
                    <a:pt x="3046738" y="953700"/>
                    <a:pt x="3487357" y="964222"/>
                    <a:pt x="3700847" y="865377"/>
                  </a:cubicBezTo>
                  <a:cubicBezTo>
                    <a:pt x="3924367" y="750230"/>
                    <a:pt x="4086623" y="609327"/>
                    <a:pt x="4256558" y="491111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30053"/>
                </a:solidFill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1BC3107-B767-834C-85C7-BE476DD462CA}"/>
                </a:ext>
              </a:extLst>
            </p:cNvPr>
            <p:cNvSpPr/>
            <p:nvPr/>
          </p:nvSpPr>
          <p:spPr>
            <a:xfrm rot="275885">
              <a:off x="4958919" y="2224271"/>
              <a:ext cx="471470" cy="1722609"/>
            </a:xfrm>
            <a:custGeom>
              <a:avLst/>
              <a:gdLst>
                <a:gd name="connsiteX0" fmla="*/ 0 w 1904427"/>
                <a:gd name="connsiteY0" fmla="*/ 358597 h 684344"/>
                <a:gd name="connsiteX1" fmla="*/ 103128 w 1904427"/>
                <a:gd name="connsiteY1" fmla="*/ 83589 h 684344"/>
                <a:gd name="connsiteX2" fmla="*/ 185630 w 1904427"/>
                <a:gd name="connsiteY2" fmla="*/ 578603 h 684344"/>
                <a:gd name="connsiteX3" fmla="*/ 275007 w 1904427"/>
                <a:gd name="connsiteY3" fmla="*/ 186717 h 684344"/>
                <a:gd name="connsiteX4" fmla="*/ 364385 w 1904427"/>
                <a:gd name="connsiteY4" fmla="*/ 647355 h 684344"/>
                <a:gd name="connsiteX5" fmla="*/ 446887 w 1904427"/>
                <a:gd name="connsiteY5" fmla="*/ 69839 h 684344"/>
                <a:gd name="connsiteX6" fmla="*/ 529389 w 1904427"/>
                <a:gd name="connsiteY6" fmla="*/ 523602 h 684344"/>
                <a:gd name="connsiteX7" fmla="*/ 591266 w 1904427"/>
                <a:gd name="connsiteY7" fmla="*/ 186717 h 684344"/>
                <a:gd name="connsiteX8" fmla="*/ 701269 w 1904427"/>
                <a:gd name="connsiteY8" fmla="*/ 667980 h 684344"/>
                <a:gd name="connsiteX9" fmla="*/ 763146 w 1904427"/>
                <a:gd name="connsiteY9" fmla="*/ 83589 h 684344"/>
                <a:gd name="connsiteX10" fmla="*/ 852523 w 1904427"/>
                <a:gd name="connsiteY10" fmla="*/ 578603 h 684344"/>
                <a:gd name="connsiteX11" fmla="*/ 921275 w 1904427"/>
                <a:gd name="connsiteY11" fmla="*/ 221093 h 684344"/>
                <a:gd name="connsiteX12" fmla="*/ 996902 w 1904427"/>
                <a:gd name="connsiteY12" fmla="*/ 509851 h 684344"/>
                <a:gd name="connsiteX13" fmla="*/ 1079404 w 1904427"/>
                <a:gd name="connsiteY13" fmla="*/ 282970 h 684344"/>
                <a:gd name="connsiteX14" fmla="*/ 1148156 w 1904427"/>
                <a:gd name="connsiteY14" fmla="*/ 681731 h 684344"/>
                <a:gd name="connsiteX15" fmla="*/ 1216908 w 1904427"/>
                <a:gd name="connsiteY15" fmla="*/ 49214 h 684344"/>
                <a:gd name="connsiteX16" fmla="*/ 1285660 w 1904427"/>
                <a:gd name="connsiteY16" fmla="*/ 585478 h 684344"/>
                <a:gd name="connsiteX17" fmla="*/ 1368162 w 1904427"/>
                <a:gd name="connsiteY17" fmla="*/ 241719 h 684344"/>
                <a:gd name="connsiteX18" fmla="*/ 1436914 w 1904427"/>
                <a:gd name="connsiteY18" fmla="*/ 516726 h 684344"/>
                <a:gd name="connsiteX19" fmla="*/ 1574418 w 1904427"/>
                <a:gd name="connsiteY19" fmla="*/ 1087 h 684344"/>
                <a:gd name="connsiteX20" fmla="*/ 1670670 w 1904427"/>
                <a:gd name="connsiteY20" fmla="*/ 681731 h 684344"/>
                <a:gd name="connsiteX21" fmla="*/ 1746297 w 1904427"/>
                <a:gd name="connsiteY21" fmla="*/ 172967 h 684344"/>
                <a:gd name="connsiteX22" fmla="*/ 1815049 w 1904427"/>
                <a:gd name="connsiteY22" fmla="*/ 592353 h 684344"/>
                <a:gd name="connsiteX23" fmla="*/ 1904427 w 1904427"/>
                <a:gd name="connsiteY23" fmla="*/ 379223 h 684344"/>
                <a:gd name="connsiteX0" fmla="*/ 0 w 1815623"/>
                <a:gd name="connsiteY0" fmla="*/ 358597 h 684344"/>
                <a:gd name="connsiteX1" fmla="*/ 103128 w 1815623"/>
                <a:gd name="connsiteY1" fmla="*/ 83589 h 684344"/>
                <a:gd name="connsiteX2" fmla="*/ 185630 w 1815623"/>
                <a:gd name="connsiteY2" fmla="*/ 578603 h 684344"/>
                <a:gd name="connsiteX3" fmla="*/ 275007 w 1815623"/>
                <a:gd name="connsiteY3" fmla="*/ 186717 h 684344"/>
                <a:gd name="connsiteX4" fmla="*/ 364385 w 1815623"/>
                <a:gd name="connsiteY4" fmla="*/ 647355 h 684344"/>
                <a:gd name="connsiteX5" fmla="*/ 446887 w 1815623"/>
                <a:gd name="connsiteY5" fmla="*/ 69839 h 684344"/>
                <a:gd name="connsiteX6" fmla="*/ 529389 w 1815623"/>
                <a:gd name="connsiteY6" fmla="*/ 523602 h 684344"/>
                <a:gd name="connsiteX7" fmla="*/ 591266 w 1815623"/>
                <a:gd name="connsiteY7" fmla="*/ 186717 h 684344"/>
                <a:gd name="connsiteX8" fmla="*/ 701269 w 1815623"/>
                <a:gd name="connsiteY8" fmla="*/ 667980 h 684344"/>
                <a:gd name="connsiteX9" fmla="*/ 763146 w 1815623"/>
                <a:gd name="connsiteY9" fmla="*/ 83589 h 684344"/>
                <a:gd name="connsiteX10" fmla="*/ 852523 w 1815623"/>
                <a:gd name="connsiteY10" fmla="*/ 578603 h 684344"/>
                <a:gd name="connsiteX11" fmla="*/ 921275 w 1815623"/>
                <a:gd name="connsiteY11" fmla="*/ 221093 h 684344"/>
                <a:gd name="connsiteX12" fmla="*/ 996902 w 1815623"/>
                <a:gd name="connsiteY12" fmla="*/ 509851 h 684344"/>
                <a:gd name="connsiteX13" fmla="*/ 1079404 w 1815623"/>
                <a:gd name="connsiteY13" fmla="*/ 282970 h 684344"/>
                <a:gd name="connsiteX14" fmla="*/ 1148156 w 1815623"/>
                <a:gd name="connsiteY14" fmla="*/ 681731 h 684344"/>
                <a:gd name="connsiteX15" fmla="*/ 1216908 w 1815623"/>
                <a:gd name="connsiteY15" fmla="*/ 49214 h 684344"/>
                <a:gd name="connsiteX16" fmla="*/ 1285660 w 1815623"/>
                <a:gd name="connsiteY16" fmla="*/ 585478 h 684344"/>
                <a:gd name="connsiteX17" fmla="*/ 1368162 w 1815623"/>
                <a:gd name="connsiteY17" fmla="*/ 241719 h 684344"/>
                <a:gd name="connsiteX18" fmla="*/ 1436914 w 1815623"/>
                <a:gd name="connsiteY18" fmla="*/ 516726 h 684344"/>
                <a:gd name="connsiteX19" fmla="*/ 1574418 w 1815623"/>
                <a:gd name="connsiteY19" fmla="*/ 1087 h 684344"/>
                <a:gd name="connsiteX20" fmla="*/ 1670670 w 1815623"/>
                <a:gd name="connsiteY20" fmla="*/ 681731 h 684344"/>
                <a:gd name="connsiteX21" fmla="*/ 1746297 w 1815623"/>
                <a:gd name="connsiteY21" fmla="*/ 172967 h 684344"/>
                <a:gd name="connsiteX22" fmla="*/ 1815049 w 1815623"/>
                <a:gd name="connsiteY22" fmla="*/ 592353 h 684344"/>
                <a:gd name="connsiteX23" fmla="*/ 984029 w 1815623"/>
                <a:gd name="connsiteY23" fmla="*/ 550714 h 684344"/>
                <a:gd name="connsiteX0" fmla="*/ 0 w 1815049"/>
                <a:gd name="connsiteY0" fmla="*/ 358597 h 684344"/>
                <a:gd name="connsiteX1" fmla="*/ 103128 w 1815049"/>
                <a:gd name="connsiteY1" fmla="*/ 83589 h 684344"/>
                <a:gd name="connsiteX2" fmla="*/ 185630 w 1815049"/>
                <a:gd name="connsiteY2" fmla="*/ 578603 h 684344"/>
                <a:gd name="connsiteX3" fmla="*/ 275007 w 1815049"/>
                <a:gd name="connsiteY3" fmla="*/ 186717 h 684344"/>
                <a:gd name="connsiteX4" fmla="*/ 364385 w 1815049"/>
                <a:gd name="connsiteY4" fmla="*/ 647355 h 684344"/>
                <a:gd name="connsiteX5" fmla="*/ 446887 w 1815049"/>
                <a:gd name="connsiteY5" fmla="*/ 69839 h 684344"/>
                <a:gd name="connsiteX6" fmla="*/ 529389 w 1815049"/>
                <a:gd name="connsiteY6" fmla="*/ 523602 h 684344"/>
                <a:gd name="connsiteX7" fmla="*/ 591266 w 1815049"/>
                <a:gd name="connsiteY7" fmla="*/ 186717 h 684344"/>
                <a:gd name="connsiteX8" fmla="*/ 701269 w 1815049"/>
                <a:gd name="connsiteY8" fmla="*/ 667980 h 684344"/>
                <a:gd name="connsiteX9" fmla="*/ 763146 w 1815049"/>
                <a:gd name="connsiteY9" fmla="*/ 83589 h 684344"/>
                <a:gd name="connsiteX10" fmla="*/ 852523 w 1815049"/>
                <a:gd name="connsiteY10" fmla="*/ 578603 h 684344"/>
                <a:gd name="connsiteX11" fmla="*/ 921275 w 1815049"/>
                <a:gd name="connsiteY11" fmla="*/ 221093 h 684344"/>
                <a:gd name="connsiteX12" fmla="*/ 996902 w 1815049"/>
                <a:gd name="connsiteY12" fmla="*/ 509851 h 684344"/>
                <a:gd name="connsiteX13" fmla="*/ 1079404 w 1815049"/>
                <a:gd name="connsiteY13" fmla="*/ 282970 h 684344"/>
                <a:gd name="connsiteX14" fmla="*/ 1148156 w 1815049"/>
                <a:gd name="connsiteY14" fmla="*/ 681731 h 684344"/>
                <a:gd name="connsiteX15" fmla="*/ 1216908 w 1815049"/>
                <a:gd name="connsiteY15" fmla="*/ 49214 h 684344"/>
                <a:gd name="connsiteX16" fmla="*/ 1285660 w 1815049"/>
                <a:gd name="connsiteY16" fmla="*/ 585478 h 684344"/>
                <a:gd name="connsiteX17" fmla="*/ 1368162 w 1815049"/>
                <a:gd name="connsiteY17" fmla="*/ 241719 h 684344"/>
                <a:gd name="connsiteX18" fmla="*/ 1436914 w 1815049"/>
                <a:gd name="connsiteY18" fmla="*/ 516726 h 684344"/>
                <a:gd name="connsiteX19" fmla="*/ 1574418 w 1815049"/>
                <a:gd name="connsiteY19" fmla="*/ 1087 h 684344"/>
                <a:gd name="connsiteX20" fmla="*/ 1670670 w 1815049"/>
                <a:gd name="connsiteY20" fmla="*/ 681731 h 684344"/>
                <a:gd name="connsiteX21" fmla="*/ 1746297 w 1815049"/>
                <a:gd name="connsiteY21" fmla="*/ 172967 h 684344"/>
                <a:gd name="connsiteX22" fmla="*/ 1815049 w 1815049"/>
                <a:gd name="connsiteY22" fmla="*/ 592353 h 684344"/>
                <a:gd name="connsiteX0" fmla="*/ 0 w 1746297"/>
                <a:gd name="connsiteY0" fmla="*/ 358597 h 684344"/>
                <a:gd name="connsiteX1" fmla="*/ 103128 w 1746297"/>
                <a:gd name="connsiteY1" fmla="*/ 83589 h 684344"/>
                <a:gd name="connsiteX2" fmla="*/ 185630 w 1746297"/>
                <a:gd name="connsiteY2" fmla="*/ 578603 h 684344"/>
                <a:gd name="connsiteX3" fmla="*/ 275007 w 1746297"/>
                <a:gd name="connsiteY3" fmla="*/ 186717 h 684344"/>
                <a:gd name="connsiteX4" fmla="*/ 364385 w 1746297"/>
                <a:gd name="connsiteY4" fmla="*/ 647355 h 684344"/>
                <a:gd name="connsiteX5" fmla="*/ 446887 w 1746297"/>
                <a:gd name="connsiteY5" fmla="*/ 69839 h 684344"/>
                <a:gd name="connsiteX6" fmla="*/ 529389 w 1746297"/>
                <a:gd name="connsiteY6" fmla="*/ 523602 h 684344"/>
                <a:gd name="connsiteX7" fmla="*/ 591266 w 1746297"/>
                <a:gd name="connsiteY7" fmla="*/ 186717 h 684344"/>
                <a:gd name="connsiteX8" fmla="*/ 701269 w 1746297"/>
                <a:gd name="connsiteY8" fmla="*/ 667980 h 684344"/>
                <a:gd name="connsiteX9" fmla="*/ 763146 w 1746297"/>
                <a:gd name="connsiteY9" fmla="*/ 83589 h 684344"/>
                <a:gd name="connsiteX10" fmla="*/ 852523 w 1746297"/>
                <a:gd name="connsiteY10" fmla="*/ 578603 h 684344"/>
                <a:gd name="connsiteX11" fmla="*/ 921275 w 1746297"/>
                <a:gd name="connsiteY11" fmla="*/ 221093 h 684344"/>
                <a:gd name="connsiteX12" fmla="*/ 996902 w 1746297"/>
                <a:gd name="connsiteY12" fmla="*/ 509851 h 684344"/>
                <a:gd name="connsiteX13" fmla="*/ 1079404 w 1746297"/>
                <a:gd name="connsiteY13" fmla="*/ 282970 h 684344"/>
                <a:gd name="connsiteX14" fmla="*/ 1148156 w 1746297"/>
                <a:gd name="connsiteY14" fmla="*/ 681731 h 684344"/>
                <a:gd name="connsiteX15" fmla="*/ 1216908 w 1746297"/>
                <a:gd name="connsiteY15" fmla="*/ 49214 h 684344"/>
                <a:gd name="connsiteX16" fmla="*/ 1285660 w 1746297"/>
                <a:gd name="connsiteY16" fmla="*/ 585478 h 684344"/>
                <a:gd name="connsiteX17" fmla="*/ 1368162 w 1746297"/>
                <a:gd name="connsiteY17" fmla="*/ 241719 h 684344"/>
                <a:gd name="connsiteX18" fmla="*/ 1436914 w 1746297"/>
                <a:gd name="connsiteY18" fmla="*/ 516726 h 684344"/>
                <a:gd name="connsiteX19" fmla="*/ 1574418 w 1746297"/>
                <a:gd name="connsiteY19" fmla="*/ 1087 h 684344"/>
                <a:gd name="connsiteX20" fmla="*/ 1670670 w 1746297"/>
                <a:gd name="connsiteY20" fmla="*/ 681731 h 684344"/>
                <a:gd name="connsiteX21" fmla="*/ 1746297 w 1746297"/>
                <a:gd name="connsiteY21" fmla="*/ 172967 h 684344"/>
                <a:gd name="connsiteX0" fmla="*/ 0 w 1670670"/>
                <a:gd name="connsiteY0" fmla="*/ 358597 h 684344"/>
                <a:gd name="connsiteX1" fmla="*/ 103128 w 1670670"/>
                <a:gd name="connsiteY1" fmla="*/ 83589 h 684344"/>
                <a:gd name="connsiteX2" fmla="*/ 185630 w 1670670"/>
                <a:gd name="connsiteY2" fmla="*/ 578603 h 684344"/>
                <a:gd name="connsiteX3" fmla="*/ 275007 w 1670670"/>
                <a:gd name="connsiteY3" fmla="*/ 186717 h 684344"/>
                <a:gd name="connsiteX4" fmla="*/ 364385 w 1670670"/>
                <a:gd name="connsiteY4" fmla="*/ 647355 h 684344"/>
                <a:gd name="connsiteX5" fmla="*/ 446887 w 1670670"/>
                <a:gd name="connsiteY5" fmla="*/ 69839 h 684344"/>
                <a:gd name="connsiteX6" fmla="*/ 529389 w 1670670"/>
                <a:gd name="connsiteY6" fmla="*/ 523602 h 684344"/>
                <a:gd name="connsiteX7" fmla="*/ 591266 w 1670670"/>
                <a:gd name="connsiteY7" fmla="*/ 186717 h 684344"/>
                <a:gd name="connsiteX8" fmla="*/ 701269 w 1670670"/>
                <a:gd name="connsiteY8" fmla="*/ 667980 h 684344"/>
                <a:gd name="connsiteX9" fmla="*/ 763146 w 1670670"/>
                <a:gd name="connsiteY9" fmla="*/ 83589 h 684344"/>
                <a:gd name="connsiteX10" fmla="*/ 852523 w 1670670"/>
                <a:gd name="connsiteY10" fmla="*/ 578603 h 684344"/>
                <a:gd name="connsiteX11" fmla="*/ 921275 w 1670670"/>
                <a:gd name="connsiteY11" fmla="*/ 221093 h 684344"/>
                <a:gd name="connsiteX12" fmla="*/ 996902 w 1670670"/>
                <a:gd name="connsiteY12" fmla="*/ 509851 h 684344"/>
                <a:gd name="connsiteX13" fmla="*/ 1079404 w 1670670"/>
                <a:gd name="connsiteY13" fmla="*/ 282970 h 684344"/>
                <a:gd name="connsiteX14" fmla="*/ 1148156 w 1670670"/>
                <a:gd name="connsiteY14" fmla="*/ 681731 h 684344"/>
                <a:gd name="connsiteX15" fmla="*/ 1216908 w 1670670"/>
                <a:gd name="connsiteY15" fmla="*/ 49214 h 684344"/>
                <a:gd name="connsiteX16" fmla="*/ 1285660 w 1670670"/>
                <a:gd name="connsiteY16" fmla="*/ 585478 h 684344"/>
                <a:gd name="connsiteX17" fmla="*/ 1368162 w 1670670"/>
                <a:gd name="connsiteY17" fmla="*/ 241719 h 684344"/>
                <a:gd name="connsiteX18" fmla="*/ 1436914 w 1670670"/>
                <a:gd name="connsiteY18" fmla="*/ 516726 h 684344"/>
                <a:gd name="connsiteX19" fmla="*/ 1574418 w 1670670"/>
                <a:gd name="connsiteY19" fmla="*/ 1087 h 684344"/>
                <a:gd name="connsiteX20" fmla="*/ 1670670 w 1670670"/>
                <a:gd name="connsiteY20" fmla="*/ 681731 h 684344"/>
                <a:gd name="connsiteX0" fmla="*/ 0 w 1574418"/>
                <a:gd name="connsiteY0" fmla="*/ 358597 h 684344"/>
                <a:gd name="connsiteX1" fmla="*/ 103128 w 1574418"/>
                <a:gd name="connsiteY1" fmla="*/ 83589 h 684344"/>
                <a:gd name="connsiteX2" fmla="*/ 185630 w 1574418"/>
                <a:gd name="connsiteY2" fmla="*/ 578603 h 684344"/>
                <a:gd name="connsiteX3" fmla="*/ 275007 w 1574418"/>
                <a:gd name="connsiteY3" fmla="*/ 186717 h 684344"/>
                <a:gd name="connsiteX4" fmla="*/ 364385 w 1574418"/>
                <a:gd name="connsiteY4" fmla="*/ 647355 h 684344"/>
                <a:gd name="connsiteX5" fmla="*/ 446887 w 1574418"/>
                <a:gd name="connsiteY5" fmla="*/ 69839 h 684344"/>
                <a:gd name="connsiteX6" fmla="*/ 529389 w 1574418"/>
                <a:gd name="connsiteY6" fmla="*/ 523602 h 684344"/>
                <a:gd name="connsiteX7" fmla="*/ 591266 w 1574418"/>
                <a:gd name="connsiteY7" fmla="*/ 186717 h 684344"/>
                <a:gd name="connsiteX8" fmla="*/ 701269 w 1574418"/>
                <a:gd name="connsiteY8" fmla="*/ 667980 h 684344"/>
                <a:gd name="connsiteX9" fmla="*/ 763146 w 1574418"/>
                <a:gd name="connsiteY9" fmla="*/ 83589 h 684344"/>
                <a:gd name="connsiteX10" fmla="*/ 852523 w 1574418"/>
                <a:gd name="connsiteY10" fmla="*/ 578603 h 684344"/>
                <a:gd name="connsiteX11" fmla="*/ 921275 w 1574418"/>
                <a:gd name="connsiteY11" fmla="*/ 221093 h 684344"/>
                <a:gd name="connsiteX12" fmla="*/ 996902 w 1574418"/>
                <a:gd name="connsiteY12" fmla="*/ 509851 h 684344"/>
                <a:gd name="connsiteX13" fmla="*/ 1079404 w 1574418"/>
                <a:gd name="connsiteY13" fmla="*/ 282970 h 684344"/>
                <a:gd name="connsiteX14" fmla="*/ 1148156 w 1574418"/>
                <a:gd name="connsiteY14" fmla="*/ 681731 h 684344"/>
                <a:gd name="connsiteX15" fmla="*/ 1216908 w 1574418"/>
                <a:gd name="connsiteY15" fmla="*/ 49214 h 684344"/>
                <a:gd name="connsiteX16" fmla="*/ 1285660 w 1574418"/>
                <a:gd name="connsiteY16" fmla="*/ 585478 h 684344"/>
                <a:gd name="connsiteX17" fmla="*/ 1368162 w 1574418"/>
                <a:gd name="connsiteY17" fmla="*/ 241719 h 684344"/>
                <a:gd name="connsiteX18" fmla="*/ 1436914 w 1574418"/>
                <a:gd name="connsiteY18" fmla="*/ 516726 h 684344"/>
                <a:gd name="connsiteX19" fmla="*/ 1574418 w 1574418"/>
                <a:gd name="connsiteY19" fmla="*/ 1087 h 684344"/>
                <a:gd name="connsiteX0" fmla="*/ 0 w 1436914"/>
                <a:gd name="connsiteY0" fmla="*/ 309747 h 635494"/>
                <a:gd name="connsiteX1" fmla="*/ 103128 w 1436914"/>
                <a:gd name="connsiteY1" fmla="*/ 34739 h 635494"/>
                <a:gd name="connsiteX2" fmla="*/ 185630 w 1436914"/>
                <a:gd name="connsiteY2" fmla="*/ 529753 h 635494"/>
                <a:gd name="connsiteX3" fmla="*/ 275007 w 1436914"/>
                <a:gd name="connsiteY3" fmla="*/ 137867 h 635494"/>
                <a:gd name="connsiteX4" fmla="*/ 364385 w 1436914"/>
                <a:gd name="connsiteY4" fmla="*/ 598505 h 635494"/>
                <a:gd name="connsiteX5" fmla="*/ 446887 w 1436914"/>
                <a:gd name="connsiteY5" fmla="*/ 20989 h 635494"/>
                <a:gd name="connsiteX6" fmla="*/ 529389 w 1436914"/>
                <a:gd name="connsiteY6" fmla="*/ 474752 h 635494"/>
                <a:gd name="connsiteX7" fmla="*/ 591266 w 1436914"/>
                <a:gd name="connsiteY7" fmla="*/ 137867 h 635494"/>
                <a:gd name="connsiteX8" fmla="*/ 701269 w 1436914"/>
                <a:gd name="connsiteY8" fmla="*/ 619130 h 635494"/>
                <a:gd name="connsiteX9" fmla="*/ 763146 w 1436914"/>
                <a:gd name="connsiteY9" fmla="*/ 34739 h 635494"/>
                <a:gd name="connsiteX10" fmla="*/ 852523 w 1436914"/>
                <a:gd name="connsiteY10" fmla="*/ 529753 h 635494"/>
                <a:gd name="connsiteX11" fmla="*/ 921275 w 1436914"/>
                <a:gd name="connsiteY11" fmla="*/ 172243 h 635494"/>
                <a:gd name="connsiteX12" fmla="*/ 996902 w 1436914"/>
                <a:gd name="connsiteY12" fmla="*/ 461001 h 635494"/>
                <a:gd name="connsiteX13" fmla="*/ 1079404 w 1436914"/>
                <a:gd name="connsiteY13" fmla="*/ 234120 h 635494"/>
                <a:gd name="connsiteX14" fmla="*/ 1148156 w 1436914"/>
                <a:gd name="connsiteY14" fmla="*/ 632881 h 635494"/>
                <a:gd name="connsiteX15" fmla="*/ 1216908 w 1436914"/>
                <a:gd name="connsiteY15" fmla="*/ 364 h 635494"/>
                <a:gd name="connsiteX16" fmla="*/ 1285660 w 1436914"/>
                <a:gd name="connsiteY16" fmla="*/ 536628 h 635494"/>
                <a:gd name="connsiteX17" fmla="*/ 1368162 w 1436914"/>
                <a:gd name="connsiteY17" fmla="*/ 192869 h 635494"/>
                <a:gd name="connsiteX18" fmla="*/ 1436914 w 1436914"/>
                <a:gd name="connsiteY18" fmla="*/ 467876 h 635494"/>
                <a:gd name="connsiteX0" fmla="*/ 0 w 1436914"/>
                <a:gd name="connsiteY0" fmla="*/ 289439 h 629227"/>
                <a:gd name="connsiteX1" fmla="*/ 103128 w 1436914"/>
                <a:gd name="connsiteY1" fmla="*/ 14431 h 629227"/>
                <a:gd name="connsiteX2" fmla="*/ 185630 w 1436914"/>
                <a:gd name="connsiteY2" fmla="*/ 509445 h 629227"/>
                <a:gd name="connsiteX3" fmla="*/ 275007 w 1436914"/>
                <a:gd name="connsiteY3" fmla="*/ 117559 h 629227"/>
                <a:gd name="connsiteX4" fmla="*/ 364385 w 1436914"/>
                <a:gd name="connsiteY4" fmla="*/ 578197 h 629227"/>
                <a:gd name="connsiteX5" fmla="*/ 446887 w 1436914"/>
                <a:gd name="connsiteY5" fmla="*/ 681 h 629227"/>
                <a:gd name="connsiteX6" fmla="*/ 529389 w 1436914"/>
                <a:gd name="connsiteY6" fmla="*/ 454444 h 629227"/>
                <a:gd name="connsiteX7" fmla="*/ 591266 w 1436914"/>
                <a:gd name="connsiteY7" fmla="*/ 117559 h 629227"/>
                <a:gd name="connsiteX8" fmla="*/ 701269 w 1436914"/>
                <a:gd name="connsiteY8" fmla="*/ 598822 h 629227"/>
                <a:gd name="connsiteX9" fmla="*/ 763146 w 1436914"/>
                <a:gd name="connsiteY9" fmla="*/ 14431 h 629227"/>
                <a:gd name="connsiteX10" fmla="*/ 852523 w 1436914"/>
                <a:gd name="connsiteY10" fmla="*/ 509445 h 629227"/>
                <a:gd name="connsiteX11" fmla="*/ 921275 w 1436914"/>
                <a:gd name="connsiteY11" fmla="*/ 151935 h 629227"/>
                <a:gd name="connsiteX12" fmla="*/ 996902 w 1436914"/>
                <a:gd name="connsiteY12" fmla="*/ 440693 h 629227"/>
                <a:gd name="connsiteX13" fmla="*/ 1079404 w 1436914"/>
                <a:gd name="connsiteY13" fmla="*/ 213812 h 629227"/>
                <a:gd name="connsiteX14" fmla="*/ 1148156 w 1436914"/>
                <a:gd name="connsiteY14" fmla="*/ 612573 h 629227"/>
                <a:gd name="connsiteX15" fmla="*/ 1285660 w 1436914"/>
                <a:gd name="connsiteY15" fmla="*/ 516320 h 629227"/>
                <a:gd name="connsiteX16" fmla="*/ 1368162 w 1436914"/>
                <a:gd name="connsiteY16" fmla="*/ 172561 h 629227"/>
                <a:gd name="connsiteX17" fmla="*/ 1436914 w 1436914"/>
                <a:gd name="connsiteY17" fmla="*/ 447568 h 629227"/>
                <a:gd name="connsiteX0" fmla="*/ 0 w 1436914"/>
                <a:gd name="connsiteY0" fmla="*/ 289439 h 629227"/>
                <a:gd name="connsiteX1" fmla="*/ 103128 w 1436914"/>
                <a:gd name="connsiteY1" fmla="*/ 14431 h 629227"/>
                <a:gd name="connsiteX2" fmla="*/ 185630 w 1436914"/>
                <a:gd name="connsiteY2" fmla="*/ 509445 h 629227"/>
                <a:gd name="connsiteX3" fmla="*/ 275007 w 1436914"/>
                <a:gd name="connsiteY3" fmla="*/ 117559 h 629227"/>
                <a:gd name="connsiteX4" fmla="*/ 364385 w 1436914"/>
                <a:gd name="connsiteY4" fmla="*/ 578197 h 629227"/>
                <a:gd name="connsiteX5" fmla="*/ 446887 w 1436914"/>
                <a:gd name="connsiteY5" fmla="*/ 681 h 629227"/>
                <a:gd name="connsiteX6" fmla="*/ 529389 w 1436914"/>
                <a:gd name="connsiteY6" fmla="*/ 454444 h 629227"/>
                <a:gd name="connsiteX7" fmla="*/ 591266 w 1436914"/>
                <a:gd name="connsiteY7" fmla="*/ 117559 h 629227"/>
                <a:gd name="connsiteX8" fmla="*/ 701269 w 1436914"/>
                <a:gd name="connsiteY8" fmla="*/ 598822 h 629227"/>
                <a:gd name="connsiteX9" fmla="*/ 763146 w 1436914"/>
                <a:gd name="connsiteY9" fmla="*/ 14431 h 629227"/>
                <a:gd name="connsiteX10" fmla="*/ 852523 w 1436914"/>
                <a:gd name="connsiteY10" fmla="*/ 509445 h 629227"/>
                <a:gd name="connsiteX11" fmla="*/ 921275 w 1436914"/>
                <a:gd name="connsiteY11" fmla="*/ 151935 h 629227"/>
                <a:gd name="connsiteX12" fmla="*/ 996902 w 1436914"/>
                <a:gd name="connsiteY12" fmla="*/ 440693 h 629227"/>
                <a:gd name="connsiteX13" fmla="*/ 1079404 w 1436914"/>
                <a:gd name="connsiteY13" fmla="*/ 213812 h 629227"/>
                <a:gd name="connsiteX14" fmla="*/ 1148156 w 1436914"/>
                <a:gd name="connsiteY14" fmla="*/ 612573 h 629227"/>
                <a:gd name="connsiteX15" fmla="*/ 1285660 w 1436914"/>
                <a:gd name="connsiteY15" fmla="*/ 516320 h 629227"/>
                <a:gd name="connsiteX16" fmla="*/ 1436914 w 1436914"/>
                <a:gd name="connsiteY16" fmla="*/ 447568 h 629227"/>
                <a:gd name="connsiteX0" fmla="*/ 0 w 1285660"/>
                <a:gd name="connsiteY0" fmla="*/ 289439 h 629227"/>
                <a:gd name="connsiteX1" fmla="*/ 103128 w 1285660"/>
                <a:gd name="connsiteY1" fmla="*/ 14431 h 629227"/>
                <a:gd name="connsiteX2" fmla="*/ 185630 w 1285660"/>
                <a:gd name="connsiteY2" fmla="*/ 509445 h 629227"/>
                <a:gd name="connsiteX3" fmla="*/ 275007 w 1285660"/>
                <a:gd name="connsiteY3" fmla="*/ 117559 h 629227"/>
                <a:gd name="connsiteX4" fmla="*/ 364385 w 1285660"/>
                <a:gd name="connsiteY4" fmla="*/ 578197 h 629227"/>
                <a:gd name="connsiteX5" fmla="*/ 446887 w 1285660"/>
                <a:gd name="connsiteY5" fmla="*/ 681 h 629227"/>
                <a:gd name="connsiteX6" fmla="*/ 529389 w 1285660"/>
                <a:gd name="connsiteY6" fmla="*/ 454444 h 629227"/>
                <a:gd name="connsiteX7" fmla="*/ 591266 w 1285660"/>
                <a:gd name="connsiteY7" fmla="*/ 117559 h 629227"/>
                <a:gd name="connsiteX8" fmla="*/ 701269 w 1285660"/>
                <a:gd name="connsiteY8" fmla="*/ 598822 h 629227"/>
                <a:gd name="connsiteX9" fmla="*/ 763146 w 1285660"/>
                <a:gd name="connsiteY9" fmla="*/ 14431 h 629227"/>
                <a:gd name="connsiteX10" fmla="*/ 852523 w 1285660"/>
                <a:gd name="connsiteY10" fmla="*/ 509445 h 629227"/>
                <a:gd name="connsiteX11" fmla="*/ 921275 w 1285660"/>
                <a:gd name="connsiteY11" fmla="*/ 151935 h 629227"/>
                <a:gd name="connsiteX12" fmla="*/ 996902 w 1285660"/>
                <a:gd name="connsiteY12" fmla="*/ 440693 h 629227"/>
                <a:gd name="connsiteX13" fmla="*/ 1079404 w 1285660"/>
                <a:gd name="connsiteY13" fmla="*/ 213812 h 629227"/>
                <a:gd name="connsiteX14" fmla="*/ 1148156 w 1285660"/>
                <a:gd name="connsiteY14" fmla="*/ 612573 h 629227"/>
                <a:gd name="connsiteX15" fmla="*/ 1285660 w 1285660"/>
                <a:gd name="connsiteY15" fmla="*/ 516320 h 629227"/>
                <a:gd name="connsiteX0" fmla="*/ 0 w 1148156"/>
                <a:gd name="connsiteY0" fmla="*/ 289439 h 612573"/>
                <a:gd name="connsiteX1" fmla="*/ 103128 w 1148156"/>
                <a:gd name="connsiteY1" fmla="*/ 14431 h 612573"/>
                <a:gd name="connsiteX2" fmla="*/ 185630 w 1148156"/>
                <a:gd name="connsiteY2" fmla="*/ 509445 h 612573"/>
                <a:gd name="connsiteX3" fmla="*/ 275007 w 1148156"/>
                <a:gd name="connsiteY3" fmla="*/ 117559 h 612573"/>
                <a:gd name="connsiteX4" fmla="*/ 364385 w 1148156"/>
                <a:gd name="connsiteY4" fmla="*/ 578197 h 612573"/>
                <a:gd name="connsiteX5" fmla="*/ 446887 w 1148156"/>
                <a:gd name="connsiteY5" fmla="*/ 681 h 612573"/>
                <a:gd name="connsiteX6" fmla="*/ 529389 w 1148156"/>
                <a:gd name="connsiteY6" fmla="*/ 454444 h 612573"/>
                <a:gd name="connsiteX7" fmla="*/ 591266 w 1148156"/>
                <a:gd name="connsiteY7" fmla="*/ 117559 h 612573"/>
                <a:gd name="connsiteX8" fmla="*/ 701269 w 1148156"/>
                <a:gd name="connsiteY8" fmla="*/ 598822 h 612573"/>
                <a:gd name="connsiteX9" fmla="*/ 763146 w 1148156"/>
                <a:gd name="connsiteY9" fmla="*/ 14431 h 612573"/>
                <a:gd name="connsiteX10" fmla="*/ 852523 w 1148156"/>
                <a:gd name="connsiteY10" fmla="*/ 509445 h 612573"/>
                <a:gd name="connsiteX11" fmla="*/ 921275 w 1148156"/>
                <a:gd name="connsiteY11" fmla="*/ 151935 h 612573"/>
                <a:gd name="connsiteX12" fmla="*/ 996902 w 1148156"/>
                <a:gd name="connsiteY12" fmla="*/ 440693 h 612573"/>
                <a:gd name="connsiteX13" fmla="*/ 1079404 w 1148156"/>
                <a:gd name="connsiteY13" fmla="*/ 213812 h 612573"/>
                <a:gd name="connsiteX14" fmla="*/ 1148156 w 1148156"/>
                <a:gd name="connsiteY14" fmla="*/ 612573 h 612573"/>
                <a:gd name="connsiteX0" fmla="*/ 0 w 1079404"/>
                <a:gd name="connsiteY0" fmla="*/ 289439 h 599277"/>
                <a:gd name="connsiteX1" fmla="*/ 103128 w 1079404"/>
                <a:gd name="connsiteY1" fmla="*/ 14431 h 599277"/>
                <a:gd name="connsiteX2" fmla="*/ 185630 w 1079404"/>
                <a:gd name="connsiteY2" fmla="*/ 509445 h 599277"/>
                <a:gd name="connsiteX3" fmla="*/ 275007 w 1079404"/>
                <a:gd name="connsiteY3" fmla="*/ 117559 h 599277"/>
                <a:gd name="connsiteX4" fmla="*/ 364385 w 1079404"/>
                <a:gd name="connsiteY4" fmla="*/ 578197 h 599277"/>
                <a:gd name="connsiteX5" fmla="*/ 446887 w 1079404"/>
                <a:gd name="connsiteY5" fmla="*/ 681 h 599277"/>
                <a:gd name="connsiteX6" fmla="*/ 529389 w 1079404"/>
                <a:gd name="connsiteY6" fmla="*/ 454444 h 599277"/>
                <a:gd name="connsiteX7" fmla="*/ 591266 w 1079404"/>
                <a:gd name="connsiteY7" fmla="*/ 117559 h 599277"/>
                <a:gd name="connsiteX8" fmla="*/ 701269 w 1079404"/>
                <a:gd name="connsiteY8" fmla="*/ 598822 h 599277"/>
                <a:gd name="connsiteX9" fmla="*/ 763146 w 1079404"/>
                <a:gd name="connsiteY9" fmla="*/ 14431 h 599277"/>
                <a:gd name="connsiteX10" fmla="*/ 852523 w 1079404"/>
                <a:gd name="connsiteY10" fmla="*/ 509445 h 599277"/>
                <a:gd name="connsiteX11" fmla="*/ 921275 w 1079404"/>
                <a:gd name="connsiteY11" fmla="*/ 151935 h 599277"/>
                <a:gd name="connsiteX12" fmla="*/ 996902 w 1079404"/>
                <a:gd name="connsiteY12" fmla="*/ 440693 h 599277"/>
                <a:gd name="connsiteX13" fmla="*/ 1079404 w 1079404"/>
                <a:gd name="connsiteY13" fmla="*/ 213812 h 599277"/>
                <a:gd name="connsiteX0" fmla="*/ 0 w 996902"/>
                <a:gd name="connsiteY0" fmla="*/ 289439 h 599277"/>
                <a:gd name="connsiteX1" fmla="*/ 103128 w 996902"/>
                <a:gd name="connsiteY1" fmla="*/ 14431 h 599277"/>
                <a:gd name="connsiteX2" fmla="*/ 185630 w 996902"/>
                <a:gd name="connsiteY2" fmla="*/ 509445 h 599277"/>
                <a:gd name="connsiteX3" fmla="*/ 275007 w 996902"/>
                <a:gd name="connsiteY3" fmla="*/ 117559 h 599277"/>
                <a:gd name="connsiteX4" fmla="*/ 364385 w 996902"/>
                <a:gd name="connsiteY4" fmla="*/ 578197 h 599277"/>
                <a:gd name="connsiteX5" fmla="*/ 446887 w 996902"/>
                <a:gd name="connsiteY5" fmla="*/ 681 h 599277"/>
                <a:gd name="connsiteX6" fmla="*/ 529389 w 996902"/>
                <a:gd name="connsiteY6" fmla="*/ 454444 h 599277"/>
                <a:gd name="connsiteX7" fmla="*/ 591266 w 996902"/>
                <a:gd name="connsiteY7" fmla="*/ 117559 h 599277"/>
                <a:gd name="connsiteX8" fmla="*/ 701269 w 996902"/>
                <a:gd name="connsiteY8" fmla="*/ 598822 h 599277"/>
                <a:gd name="connsiteX9" fmla="*/ 763146 w 996902"/>
                <a:gd name="connsiteY9" fmla="*/ 14431 h 599277"/>
                <a:gd name="connsiteX10" fmla="*/ 852523 w 996902"/>
                <a:gd name="connsiteY10" fmla="*/ 509445 h 599277"/>
                <a:gd name="connsiteX11" fmla="*/ 921275 w 996902"/>
                <a:gd name="connsiteY11" fmla="*/ 151935 h 599277"/>
                <a:gd name="connsiteX12" fmla="*/ 996902 w 996902"/>
                <a:gd name="connsiteY12" fmla="*/ 440693 h 599277"/>
                <a:gd name="connsiteX0" fmla="*/ 0 w 996902"/>
                <a:gd name="connsiteY0" fmla="*/ 291490 h 739264"/>
                <a:gd name="connsiteX1" fmla="*/ 103128 w 996902"/>
                <a:gd name="connsiteY1" fmla="*/ 16482 h 739264"/>
                <a:gd name="connsiteX2" fmla="*/ 185630 w 996902"/>
                <a:gd name="connsiteY2" fmla="*/ 738908 h 739264"/>
                <a:gd name="connsiteX3" fmla="*/ 275007 w 996902"/>
                <a:gd name="connsiteY3" fmla="*/ 119610 h 739264"/>
                <a:gd name="connsiteX4" fmla="*/ 364385 w 996902"/>
                <a:gd name="connsiteY4" fmla="*/ 580248 h 739264"/>
                <a:gd name="connsiteX5" fmla="*/ 446887 w 996902"/>
                <a:gd name="connsiteY5" fmla="*/ 2732 h 739264"/>
                <a:gd name="connsiteX6" fmla="*/ 529389 w 996902"/>
                <a:gd name="connsiteY6" fmla="*/ 456495 h 739264"/>
                <a:gd name="connsiteX7" fmla="*/ 591266 w 996902"/>
                <a:gd name="connsiteY7" fmla="*/ 119610 h 739264"/>
                <a:gd name="connsiteX8" fmla="*/ 701269 w 996902"/>
                <a:gd name="connsiteY8" fmla="*/ 600873 h 739264"/>
                <a:gd name="connsiteX9" fmla="*/ 763146 w 996902"/>
                <a:gd name="connsiteY9" fmla="*/ 16482 h 739264"/>
                <a:gd name="connsiteX10" fmla="*/ 852523 w 996902"/>
                <a:gd name="connsiteY10" fmla="*/ 511496 h 739264"/>
                <a:gd name="connsiteX11" fmla="*/ 921275 w 996902"/>
                <a:gd name="connsiteY11" fmla="*/ 153986 h 739264"/>
                <a:gd name="connsiteX12" fmla="*/ 996902 w 996902"/>
                <a:gd name="connsiteY12" fmla="*/ 442744 h 739264"/>
                <a:gd name="connsiteX0" fmla="*/ 0 w 996902"/>
                <a:gd name="connsiteY0" fmla="*/ 291490 h 751342"/>
                <a:gd name="connsiteX1" fmla="*/ 103128 w 996902"/>
                <a:gd name="connsiteY1" fmla="*/ 16482 h 751342"/>
                <a:gd name="connsiteX2" fmla="*/ 185630 w 996902"/>
                <a:gd name="connsiteY2" fmla="*/ 738908 h 751342"/>
                <a:gd name="connsiteX3" fmla="*/ 314173 w 996902"/>
                <a:gd name="connsiteY3" fmla="*/ 481232 h 751342"/>
                <a:gd name="connsiteX4" fmla="*/ 364385 w 996902"/>
                <a:gd name="connsiteY4" fmla="*/ 580248 h 751342"/>
                <a:gd name="connsiteX5" fmla="*/ 446887 w 996902"/>
                <a:gd name="connsiteY5" fmla="*/ 2732 h 751342"/>
                <a:gd name="connsiteX6" fmla="*/ 529389 w 996902"/>
                <a:gd name="connsiteY6" fmla="*/ 456495 h 751342"/>
                <a:gd name="connsiteX7" fmla="*/ 591266 w 996902"/>
                <a:gd name="connsiteY7" fmla="*/ 119610 h 751342"/>
                <a:gd name="connsiteX8" fmla="*/ 701269 w 996902"/>
                <a:gd name="connsiteY8" fmla="*/ 600873 h 751342"/>
                <a:gd name="connsiteX9" fmla="*/ 763146 w 996902"/>
                <a:gd name="connsiteY9" fmla="*/ 16482 h 751342"/>
                <a:gd name="connsiteX10" fmla="*/ 852523 w 996902"/>
                <a:gd name="connsiteY10" fmla="*/ 511496 h 751342"/>
                <a:gd name="connsiteX11" fmla="*/ 921275 w 996902"/>
                <a:gd name="connsiteY11" fmla="*/ 153986 h 751342"/>
                <a:gd name="connsiteX12" fmla="*/ 996902 w 996902"/>
                <a:gd name="connsiteY12" fmla="*/ 442744 h 751342"/>
                <a:gd name="connsiteX0" fmla="*/ 0 w 996902"/>
                <a:gd name="connsiteY0" fmla="*/ 292030 h 753249"/>
                <a:gd name="connsiteX1" fmla="*/ 103128 w 996902"/>
                <a:gd name="connsiteY1" fmla="*/ 17022 h 753249"/>
                <a:gd name="connsiteX2" fmla="*/ 185630 w 996902"/>
                <a:gd name="connsiteY2" fmla="*/ 739448 h 753249"/>
                <a:gd name="connsiteX3" fmla="*/ 314173 w 996902"/>
                <a:gd name="connsiteY3" fmla="*/ 481772 h 753249"/>
                <a:gd name="connsiteX4" fmla="*/ 553687 w 996902"/>
                <a:gd name="connsiteY4" fmla="*/ 741095 h 753249"/>
                <a:gd name="connsiteX5" fmla="*/ 446887 w 996902"/>
                <a:gd name="connsiteY5" fmla="*/ 3272 h 753249"/>
                <a:gd name="connsiteX6" fmla="*/ 529389 w 996902"/>
                <a:gd name="connsiteY6" fmla="*/ 457035 h 753249"/>
                <a:gd name="connsiteX7" fmla="*/ 591266 w 996902"/>
                <a:gd name="connsiteY7" fmla="*/ 120150 h 753249"/>
                <a:gd name="connsiteX8" fmla="*/ 701269 w 996902"/>
                <a:gd name="connsiteY8" fmla="*/ 601413 h 753249"/>
                <a:gd name="connsiteX9" fmla="*/ 763146 w 996902"/>
                <a:gd name="connsiteY9" fmla="*/ 17022 h 753249"/>
                <a:gd name="connsiteX10" fmla="*/ 852523 w 996902"/>
                <a:gd name="connsiteY10" fmla="*/ 512036 h 753249"/>
                <a:gd name="connsiteX11" fmla="*/ 921275 w 996902"/>
                <a:gd name="connsiteY11" fmla="*/ 154526 h 753249"/>
                <a:gd name="connsiteX12" fmla="*/ 996902 w 996902"/>
                <a:gd name="connsiteY12" fmla="*/ 443284 h 753249"/>
                <a:gd name="connsiteX0" fmla="*/ 0 w 921275"/>
                <a:gd name="connsiteY0" fmla="*/ 292030 h 753249"/>
                <a:gd name="connsiteX1" fmla="*/ 103128 w 921275"/>
                <a:gd name="connsiteY1" fmla="*/ 17022 h 753249"/>
                <a:gd name="connsiteX2" fmla="*/ 185630 w 921275"/>
                <a:gd name="connsiteY2" fmla="*/ 739448 h 753249"/>
                <a:gd name="connsiteX3" fmla="*/ 314173 w 921275"/>
                <a:gd name="connsiteY3" fmla="*/ 481772 h 753249"/>
                <a:gd name="connsiteX4" fmla="*/ 553687 w 921275"/>
                <a:gd name="connsiteY4" fmla="*/ 741095 h 753249"/>
                <a:gd name="connsiteX5" fmla="*/ 446887 w 921275"/>
                <a:gd name="connsiteY5" fmla="*/ 3272 h 753249"/>
                <a:gd name="connsiteX6" fmla="*/ 529389 w 921275"/>
                <a:gd name="connsiteY6" fmla="*/ 457035 h 753249"/>
                <a:gd name="connsiteX7" fmla="*/ 591266 w 921275"/>
                <a:gd name="connsiteY7" fmla="*/ 120150 h 753249"/>
                <a:gd name="connsiteX8" fmla="*/ 701269 w 921275"/>
                <a:gd name="connsiteY8" fmla="*/ 601413 h 753249"/>
                <a:gd name="connsiteX9" fmla="*/ 763146 w 921275"/>
                <a:gd name="connsiteY9" fmla="*/ 17022 h 753249"/>
                <a:gd name="connsiteX10" fmla="*/ 852523 w 921275"/>
                <a:gd name="connsiteY10" fmla="*/ 512036 h 753249"/>
                <a:gd name="connsiteX11" fmla="*/ 921275 w 921275"/>
                <a:gd name="connsiteY11" fmla="*/ 154526 h 753249"/>
                <a:gd name="connsiteX0" fmla="*/ 0 w 852523"/>
                <a:gd name="connsiteY0" fmla="*/ 292030 h 753249"/>
                <a:gd name="connsiteX1" fmla="*/ 103128 w 852523"/>
                <a:gd name="connsiteY1" fmla="*/ 17022 h 753249"/>
                <a:gd name="connsiteX2" fmla="*/ 185630 w 852523"/>
                <a:gd name="connsiteY2" fmla="*/ 739448 h 753249"/>
                <a:gd name="connsiteX3" fmla="*/ 314173 w 852523"/>
                <a:gd name="connsiteY3" fmla="*/ 481772 h 753249"/>
                <a:gd name="connsiteX4" fmla="*/ 553687 w 852523"/>
                <a:gd name="connsiteY4" fmla="*/ 741095 h 753249"/>
                <a:gd name="connsiteX5" fmla="*/ 446887 w 852523"/>
                <a:gd name="connsiteY5" fmla="*/ 3272 h 753249"/>
                <a:gd name="connsiteX6" fmla="*/ 529389 w 852523"/>
                <a:gd name="connsiteY6" fmla="*/ 457035 h 753249"/>
                <a:gd name="connsiteX7" fmla="*/ 591266 w 852523"/>
                <a:gd name="connsiteY7" fmla="*/ 120150 h 753249"/>
                <a:gd name="connsiteX8" fmla="*/ 701269 w 852523"/>
                <a:gd name="connsiteY8" fmla="*/ 601413 h 753249"/>
                <a:gd name="connsiteX9" fmla="*/ 763146 w 852523"/>
                <a:gd name="connsiteY9" fmla="*/ 17022 h 753249"/>
                <a:gd name="connsiteX10" fmla="*/ 852523 w 852523"/>
                <a:gd name="connsiteY10" fmla="*/ 512036 h 753249"/>
                <a:gd name="connsiteX0" fmla="*/ 0 w 763146"/>
                <a:gd name="connsiteY0" fmla="*/ 292030 h 753249"/>
                <a:gd name="connsiteX1" fmla="*/ 103128 w 763146"/>
                <a:gd name="connsiteY1" fmla="*/ 17022 h 753249"/>
                <a:gd name="connsiteX2" fmla="*/ 185630 w 763146"/>
                <a:gd name="connsiteY2" fmla="*/ 739448 h 753249"/>
                <a:gd name="connsiteX3" fmla="*/ 314173 w 763146"/>
                <a:gd name="connsiteY3" fmla="*/ 481772 h 753249"/>
                <a:gd name="connsiteX4" fmla="*/ 553687 w 763146"/>
                <a:gd name="connsiteY4" fmla="*/ 741095 h 753249"/>
                <a:gd name="connsiteX5" fmla="*/ 446887 w 763146"/>
                <a:gd name="connsiteY5" fmla="*/ 3272 h 753249"/>
                <a:gd name="connsiteX6" fmla="*/ 529389 w 763146"/>
                <a:gd name="connsiteY6" fmla="*/ 457035 h 753249"/>
                <a:gd name="connsiteX7" fmla="*/ 591266 w 763146"/>
                <a:gd name="connsiteY7" fmla="*/ 120150 h 753249"/>
                <a:gd name="connsiteX8" fmla="*/ 701269 w 763146"/>
                <a:gd name="connsiteY8" fmla="*/ 601413 h 753249"/>
                <a:gd name="connsiteX9" fmla="*/ 763146 w 763146"/>
                <a:gd name="connsiteY9" fmla="*/ 17022 h 753249"/>
                <a:gd name="connsiteX0" fmla="*/ 0 w 701269"/>
                <a:gd name="connsiteY0" fmla="*/ 292030 h 753249"/>
                <a:gd name="connsiteX1" fmla="*/ 103128 w 701269"/>
                <a:gd name="connsiteY1" fmla="*/ 17022 h 753249"/>
                <a:gd name="connsiteX2" fmla="*/ 185630 w 701269"/>
                <a:gd name="connsiteY2" fmla="*/ 739448 h 753249"/>
                <a:gd name="connsiteX3" fmla="*/ 314173 w 701269"/>
                <a:gd name="connsiteY3" fmla="*/ 481772 h 753249"/>
                <a:gd name="connsiteX4" fmla="*/ 553687 w 701269"/>
                <a:gd name="connsiteY4" fmla="*/ 741095 h 753249"/>
                <a:gd name="connsiteX5" fmla="*/ 446887 w 701269"/>
                <a:gd name="connsiteY5" fmla="*/ 3272 h 753249"/>
                <a:gd name="connsiteX6" fmla="*/ 529389 w 701269"/>
                <a:gd name="connsiteY6" fmla="*/ 457035 h 753249"/>
                <a:gd name="connsiteX7" fmla="*/ 591266 w 701269"/>
                <a:gd name="connsiteY7" fmla="*/ 120150 h 753249"/>
                <a:gd name="connsiteX8" fmla="*/ 701269 w 701269"/>
                <a:gd name="connsiteY8" fmla="*/ 601413 h 753249"/>
                <a:gd name="connsiteX0" fmla="*/ 0 w 591266"/>
                <a:gd name="connsiteY0" fmla="*/ 292030 h 753249"/>
                <a:gd name="connsiteX1" fmla="*/ 103128 w 591266"/>
                <a:gd name="connsiteY1" fmla="*/ 17022 h 753249"/>
                <a:gd name="connsiteX2" fmla="*/ 185630 w 591266"/>
                <a:gd name="connsiteY2" fmla="*/ 739448 h 753249"/>
                <a:gd name="connsiteX3" fmla="*/ 314173 w 591266"/>
                <a:gd name="connsiteY3" fmla="*/ 481772 h 753249"/>
                <a:gd name="connsiteX4" fmla="*/ 553687 w 591266"/>
                <a:gd name="connsiteY4" fmla="*/ 741095 h 753249"/>
                <a:gd name="connsiteX5" fmla="*/ 446887 w 591266"/>
                <a:gd name="connsiteY5" fmla="*/ 3272 h 753249"/>
                <a:gd name="connsiteX6" fmla="*/ 529389 w 591266"/>
                <a:gd name="connsiteY6" fmla="*/ 457035 h 753249"/>
                <a:gd name="connsiteX7" fmla="*/ 591266 w 591266"/>
                <a:gd name="connsiteY7" fmla="*/ 120150 h 753249"/>
                <a:gd name="connsiteX0" fmla="*/ 0 w 2392895"/>
                <a:gd name="connsiteY0" fmla="*/ 292066 h 753285"/>
                <a:gd name="connsiteX1" fmla="*/ 103128 w 2392895"/>
                <a:gd name="connsiteY1" fmla="*/ 17058 h 753285"/>
                <a:gd name="connsiteX2" fmla="*/ 185630 w 2392895"/>
                <a:gd name="connsiteY2" fmla="*/ 739484 h 753285"/>
                <a:gd name="connsiteX3" fmla="*/ 314173 w 2392895"/>
                <a:gd name="connsiteY3" fmla="*/ 481808 h 753285"/>
                <a:gd name="connsiteX4" fmla="*/ 553687 w 2392895"/>
                <a:gd name="connsiteY4" fmla="*/ 741131 h 753285"/>
                <a:gd name="connsiteX5" fmla="*/ 446887 w 2392895"/>
                <a:gd name="connsiteY5" fmla="*/ 3308 h 753285"/>
                <a:gd name="connsiteX6" fmla="*/ 529389 w 2392895"/>
                <a:gd name="connsiteY6" fmla="*/ 457071 h 753285"/>
                <a:gd name="connsiteX7" fmla="*/ 2392895 w 2392895"/>
                <a:gd name="connsiteY7" fmla="*/ 153738 h 753285"/>
                <a:gd name="connsiteX0" fmla="*/ 0 w 2392895"/>
                <a:gd name="connsiteY0" fmla="*/ 292171 h 753390"/>
                <a:gd name="connsiteX1" fmla="*/ 103128 w 2392895"/>
                <a:gd name="connsiteY1" fmla="*/ 17163 h 753390"/>
                <a:gd name="connsiteX2" fmla="*/ 185630 w 2392895"/>
                <a:gd name="connsiteY2" fmla="*/ 739589 h 753390"/>
                <a:gd name="connsiteX3" fmla="*/ 314173 w 2392895"/>
                <a:gd name="connsiteY3" fmla="*/ 481913 h 753390"/>
                <a:gd name="connsiteX4" fmla="*/ 553687 w 2392895"/>
                <a:gd name="connsiteY4" fmla="*/ 741236 h 753390"/>
                <a:gd name="connsiteX5" fmla="*/ 446887 w 2392895"/>
                <a:gd name="connsiteY5" fmla="*/ 3413 h 753390"/>
                <a:gd name="connsiteX6" fmla="*/ 1861027 w 2392895"/>
                <a:gd name="connsiteY6" fmla="*/ 453448 h 753390"/>
                <a:gd name="connsiteX7" fmla="*/ 2392895 w 2392895"/>
                <a:gd name="connsiteY7" fmla="*/ 153843 h 753390"/>
                <a:gd name="connsiteX0" fmla="*/ 0 w 2392895"/>
                <a:gd name="connsiteY0" fmla="*/ 291491 h 751329"/>
                <a:gd name="connsiteX1" fmla="*/ 103128 w 2392895"/>
                <a:gd name="connsiteY1" fmla="*/ 16483 h 751329"/>
                <a:gd name="connsiteX2" fmla="*/ 185630 w 2392895"/>
                <a:gd name="connsiteY2" fmla="*/ 738909 h 751329"/>
                <a:gd name="connsiteX3" fmla="*/ 314173 w 2392895"/>
                <a:gd name="connsiteY3" fmla="*/ 481233 h 751329"/>
                <a:gd name="connsiteX4" fmla="*/ 553687 w 2392895"/>
                <a:gd name="connsiteY4" fmla="*/ 740556 h 751329"/>
                <a:gd name="connsiteX5" fmla="*/ 1262842 w 2392895"/>
                <a:gd name="connsiteY5" fmla="*/ 677512 h 751329"/>
                <a:gd name="connsiteX6" fmla="*/ 1861027 w 2392895"/>
                <a:gd name="connsiteY6" fmla="*/ 452768 h 751329"/>
                <a:gd name="connsiteX7" fmla="*/ 2392895 w 2392895"/>
                <a:gd name="connsiteY7" fmla="*/ 153163 h 751329"/>
                <a:gd name="connsiteX0" fmla="*/ 0 w 2203593"/>
                <a:gd name="connsiteY0" fmla="*/ 291491 h 751329"/>
                <a:gd name="connsiteX1" fmla="*/ 103128 w 2203593"/>
                <a:gd name="connsiteY1" fmla="*/ 16483 h 751329"/>
                <a:gd name="connsiteX2" fmla="*/ 185630 w 2203593"/>
                <a:gd name="connsiteY2" fmla="*/ 738909 h 751329"/>
                <a:gd name="connsiteX3" fmla="*/ 314173 w 2203593"/>
                <a:gd name="connsiteY3" fmla="*/ 481233 h 751329"/>
                <a:gd name="connsiteX4" fmla="*/ 553687 w 2203593"/>
                <a:gd name="connsiteY4" fmla="*/ 740556 h 751329"/>
                <a:gd name="connsiteX5" fmla="*/ 1262842 w 2203593"/>
                <a:gd name="connsiteY5" fmla="*/ 677512 h 751329"/>
                <a:gd name="connsiteX6" fmla="*/ 1861027 w 2203593"/>
                <a:gd name="connsiteY6" fmla="*/ 452768 h 751329"/>
                <a:gd name="connsiteX7" fmla="*/ 2203593 w 2203593"/>
                <a:gd name="connsiteY7" fmla="*/ 89786 h 751329"/>
                <a:gd name="connsiteX0" fmla="*/ 0 w 2203593"/>
                <a:gd name="connsiteY0" fmla="*/ 291491 h 760501"/>
                <a:gd name="connsiteX1" fmla="*/ 103128 w 2203593"/>
                <a:gd name="connsiteY1" fmla="*/ 16483 h 760501"/>
                <a:gd name="connsiteX2" fmla="*/ 185630 w 2203593"/>
                <a:gd name="connsiteY2" fmla="*/ 738909 h 760501"/>
                <a:gd name="connsiteX3" fmla="*/ 412087 w 2203593"/>
                <a:gd name="connsiteY3" fmla="*/ 585619 h 760501"/>
                <a:gd name="connsiteX4" fmla="*/ 553687 w 2203593"/>
                <a:gd name="connsiteY4" fmla="*/ 740556 h 760501"/>
                <a:gd name="connsiteX5" fmla="*/ 1262842 w 2203593"/>
                <a:gd name="connsiteY5" fmla="*/ 677512 h 760501"/>
                <a:gd name="connsiteX6" fmla="*/ 1861027 w 2203593"/>
                <a:gd name="connsiteY6" fmla="*/ 452768 h 760501"/>
                <a:gd name="connsiteX7" fmla="*/ 2203593 w 2203593"/>
                <a:gd name="connsiteY7" fmla="*/ 89786 h 760501"/>
                <a:gd name="connsiteX0" fmla="*/ 0 w 2203593"/>
                <a:gd name="connsiteY0" fmla="*/ 291491 h 853699"/>
                <a:gd name="connsiteX1" fmla="*/ 103128 w 2203593"/>
                <a:gd name="connsiteY1" fmla="*/ 16483 h 853699"/>
                <a:gd name="connsiteX2" fmla="*/ 185630 w 2203593"/>
                <a:gd name="connsiteY2" fmla="*/ 738909 h 853699"/>
                <a:gd name="connsiteX3" fmla="*/ 412087 w 2203593"/>
                <a:gd name="connsiteY3" fmla="*/ 585619 h 853699"/>
                <a:gd name="connsiteX4" fmla="*/ 723406 w 2203593"/>
                <a:gd name="connsiteY4" fmla="*/ 852398 h 853699"/>
                <a:gd name="connsiteX5" fmla="*/ 1262842 w 2203593"/>
                <a:gd name="connsiteY5" fmla="*/ 677512 h 853699"/>
                <a:gd name="connsiteX6" fmla="*/ 1861027 w 2203593"/>
                <a:gd name="connsiteY6" fmla="*/ 452768 h 853699"/>
                <a:gd name="connsiteX7" fmla="*/ 2203593 w 2203593"/>
                <a:gd name="connsiteY7" fmla="*/ 89786 h 853699"/>
                <a:gd name="connsiteX0" fmla="*/ 0 w 2203593"/>
                <a:gd name="connsiteY0" fmla="*/ 291491 h 855326"/>
                <a:gd name="connsiteX1" fmla="*/ 103128 w 2203593"/>
                <a:gd name="connsiteY1" fmla="*/ 16483 h 855326"/>
                <a:gd name="connsiteX2" fmla="*/ 185630 w 2203593"/>
                <a:gd name="connsiteY2" fmla="*/ 738909 h 855326"/>
                <a:gd name="connsiteX3" fmla="*/ 412087 w 2203593"/>
                <a:gd name="connsiteY3" fmla="*/ 585619 h 855326"/>
                <a:gd name="connsiteX4" fmla="*/ 723406 w 2203593"/>
                <a:gd name="connsiteY4" fmla="*/ 852398 h 855326"/>
                <a:gd name="connsiteX5" fmla="*/ 1458671 w 2203593"/>
                <a:gd name="connsiteY5" fmla="*/ 711065 h 855326"/>
                <a:gd name="connsiteX6" fmla="*/ 1861027 w 2203593"/>
                <a:gd name="connsiteY6" fmla="*/ 452768 h 855326"/>
                <a:gd name="connsiteX7" fmla="*/ 2203593 w 2203593"/>
                <a:gd name="connsiteY7" fmla="*/ 89786 h 855326"/>
                <a:gd name="connsiteX0" fmla="*/ 0 w 2203593"/>
                <a:gd name="connsiteY0" fmla="*/ 291491 h 855280"/>
                <a:gd name="connsiteX1" fmla="*/ 103128 w 2203593"/>
                <a:gd name="connsiteY1" fmla="*/ 16483 h 855280"/>
                <a:gd name="connsiteX2" fmla="*/ 185630 w 2203593"/>
                <a:gd name="connsiteY2" fmla="*/ 738909 h 855280"/>
                <a:gd name="connsiteX3" fmla="*/ 412087 w 2203593"/>
                <a:gd name="connsiteY3" fmla="*/ 585619 h 855280"/>
                <a:gd name="connsiteX4" fmla="*/ 723406 w 2203593"/>
                <a:gd name="connsiteY4" fmla="*/ 852398 h 855280"/>
                <a:gd name="connsiteX5" fmla="*/ 1458671 w 2203593"/>
                <a:gd name="connsiteY5" fmla="*/ 711065 h 855280"/>
                <a:gd name="connsiteX6" fmla="*/ 1919776 w 2203593"/>
                <a:gd name="connsiteY6" fmla="*/ 463952 h 855280"/>
                <a:gd name="connsiteX7" fmla="*/ 2203593 w 2203593"/>
                <a:gd name="connsiteY7" fmla="*/ 89786 h 855280"/>
                <a:gd name="connsiteX0" fmla="*/ 0 w 2327618"/>
                <a:gd name="connsiteY0" fmla="*/ 291491 h 855280"/>
                <a:gd name="connsiteX1" fmla="*/ 103128 w 2327618"/>
                <a:gd name="connsiteY1" fmla="*/ 16483 h 855280"/>
                <a:gd name="connsiteX2" fmla="*/ 185630 w 2327618"/>
                <a:gd name="connsiteY2" fmla="*/ 738909 h 855280"/>
                <a:gd name="connsiteX3" fmla="*/ 412087 w 2327618"/>
                <a:gd name="connsiteY3" fmla="*/ 585619 h 855280"/>
                <a:gd name="connsiteX4" fmla="*/ 723406 w 2327618"/>
                <a:gd name="connsiteY4" fmla="*/ 852398 h 855280"/>
                <a:gd name="connsiteX5" fmla="*/ 1458671 w 2327618"/>
                <a:gd name="connsiteY5" fmla="*/ 711065 h 855280"/>
                <a:gd name="connsiteX6" fmla="*/ 1919776 w 2327618"/>
                <a:gd name="connsiteY6" fmla="*/ 463952 h 855280"/>
                <a:gd name="connsiteX7" fmla="*/ 2327618 w 2327618"/>
                <a:gd name="connsiteY7" fmla="*/ 71146 h 855280"/>
                <a:gd name="connsiteX0" fmla="*/ 0 w 2340674"/>
                <a:gd name="connsiteY0" fmla="*/ 291491 h 855280"/>
                <a:gd name="connsiteX1" fmla="*/ 103128 w 2340674"/>
                <a:gd name="connsiteY1" fmla="*/ 16483 h 855280"/>
                <a:gd name="connsiteX2" fmla="*/ 185630 w 2340674"/>
                <a:gd name="connsiteY2" fmla="*/ 738909 h 855280"/>
                <a:gd name="connsiteX3" fmla="*/ 412087 w 2340674"/>
                <a:gd name="connsiteY3" fmla="*/ 585619 h 855280"/>
                <a:gd name="connsiteX4" fmla="*/ 723406 w 2340674"/>
                <a:gd name="connsiteY4" fmla="*/ 852398 h 855280"/>
                <a:gd name="connsiteX5" fmla="*/ 1458671 w 2340674"/>
                <a:gd name="connsiteY5" fmla="*/ 711065 h 855280"/>
                <a:gd name="connsiteX6" fmla="*/ 1919776 w 2340674"/>
                <a:gd name="connsiteY6" fmla="*/ 463952 h 855280"/>
                <a:gd name="connsiteX7" fmla="*/ 2340674 w 2340674"/>
                <a:gd name="connsiteY7" fmla="*/ 30137 h 855280"/>
                <a:gd name="connsiteX0" fmla="*/ 0 w 2250340"/>
                <a:gd name="connsiteY0" fmla="*/ 347431 h 911220"/>
                <a:gd name="connsiteX1" fmla="*/ 103128 w 2250340"/>
                <a:gd name="connsiteY1" fmla="*/ 72423 h 911220"/>
                <a:gd name="connsiteX2" fmla="*/ 185630 w 2250340"/>
                <a:gd name="connsiteY2" fmla="*/ 794849 h 911220"/>
                <a:gd name="connsiteX3" fmla="*/ 412087 w 2250340"/>
                <a:gd name="connsiteY3" fmla="*/ 641559 h 911220"/>
                <a:gd name="connsiteX4" fmla="*/ 723406 w 2250340"/>
                <a:gd name="connsiteY4" fmla="*/ 908338 h 911220"/>
                <a:gd name="connsiteX5" fmla="*/ 1458671 w 2250340"/>
                <a:gd name="connsiteY5" fmla="*/ 767005 h 911220"/>
                <a:gd name="connsiteX6" fmla="*/ 1919776 w 2250340"/>
                <a:gd name="connsiteY6" fmla="*/ 519892 h 911220"/>
                <a:gd name="connsiteX7" fmla="*/ 2250340 w 2250340"/>
                <a:gd name="connsiteY7" fmla="*/ 1003 h 911220"/>
                <a:gd name="connsiteX0" fmla="*/ 0 w 2250340"/>
                <a:gd name="connsiteY0" fmla="*/ 346428 h 910217"/>
                <a:gd name="connsiteX1" fmla="*/ 103128 w 2250340"/>
                <a:gd name="connsiteY1" fmla="*/ 71420 h 910217"/>
                <a:gd name="connsiteX2" fmla="*/ 185630 w 2250340"/>
                <a:gd name="connsiteY2" fmla="*/ 793846 h 910217"/>
                <a:gd name="connsiteX3" fmla="*/ 412087 w 2250340"/>
                <a:gd name="connsiteY3" fmla="*/ 640556 h 910217"/>
                <a:gd name="connsiteX4" fmla="*/ 723406 w 2250340"/>
                <a:gd name="connsiteY4" fmla="*/ 907335 h 910217"/>
                <a:gd name="connsiteX5" fmla="*/ 1458671 w 2250340"/>
                <a:gd name="connsiteY5" fmla="*/ 766002 h 910217"/>
                <a:gd name="connsiteX6" fmla="*/ 1919776 w 2250340"/>
                <a:gd name="connsiteY6" fmla="*/ 518889 h 910217"/>
                <a:gd name="connsiteX7" fmla="*/ 2250340 w 2250340"/>
                <a:gd name="connsiteY7" fmla="*/ 0 h 910217"/>
                <a:gd name="connsiteX0" fmla="*/ 0 w 2250340"/>
                <a:gd name="connsiteY0" fmla="*/ 346428 h 910217"/>
                <a:gd name="connsiteX1" fmla="*/ 103128 w 2250340"/>
                <a:gd name="connsiteY1" fmla="*/ 71420 h 910217"/>
                <a:gd name="connsiteX2" fmla="*/ 185630 w 2250340"/>
                <a:gd name="connsiteY2" fmla="*/ 793846 h 910217"/>
                <a:gd name="connsiteX3" fmla="*/ 302431 w 2250340"/>
                <a:gd name="connsiteY3" fmla="*/ 720591 h 910217"/>
                <a:gd name="connsiteX4" fmla="*/ 412087 w 2250340"/>
                <a:gd name="connsiteY4" fmla="*/ 640556 h 910217"/>
                <a:gd name="connsiteX5" fmla="*/ 723406 w 2250340"/>
                <a:gd name="connsiteY5" fmla="*/ 907335 h 910217"/>
                <a:gd name="connsiteX6" fmla="*/ 1458671 w 2250340"/>
                <a:gd name="connsiteY6" fmla="*/ 766002 h 910217"/>
                <a:gd name="connsiteX7" fmla="*/ 1919776 w 2250340"/>
                <a:gd name="connsiteY7" fmla="*/ 518889 h 910217"/>
                <a:gd name="connsiteX8" fmla="*/ 2250340 w 2250340"/>
                <a:gd name="connsiteY8" fmla="*/ 0 h 910217"/>
                <a:gd name="connsiteX0" fmla="*/ 0 w 2250340"/>
                <a:gd name="connsiteY0" fmla="*/ 346428 h 910217"/>
                <a:gd name="connsiteX1" fmla="*/ 103128 w 2250340"/>
                <a:gd name="connsiteY1" fmla="*/ 71420 h 910217"/>
                <a:gd name="connsiteX2" fmla="*/ 185630 w 2250340"/>
                <a:gd name="connsiteY2" fmla="*/ 793846 h 910217"/>
                <a:gd name="connsiteX3" fmla="*/ 268314 w 2250340"/>
                <a:gd name="connsiteY3" fmla="*/ 700752 h 910217"/>
                <a:gd name="connsiteX4" fmla="*/ 412087 w 2250340"/>
                <a:gd name="connsiteY4" fmla="*/ 640556 h 910217"/>
                <a:gd name="connsiteX5" fmla="*/ 723406 w 2250340"/>
                <a:gd name="connsiteY5" fmla="*/ 907335 h 910217"/>
                <a:gd name="connsiteX6" fmla="*/ 1458671 w 2250340"/>
                <a:gd name="connsiteY6" fmla="*/ 766002 h 910217"/>
                <a:gd name="connsiteX7" fmla="*/ 1919776 w 2250340"/>
                <a:gd name="connsiteY7" fmla="*/ 518889 h 910217"/>
                <a:gd name="connsiteX8" fmla="*/ 2250340 w 2250340"/>
                <a:gd name="connsiteY8" fmla="*/ 0 h 910217"/>
                <a:gd name="connsiteX0" fmla="*/ 0 w 2250340"/>
                <a:gd name="connsiteY0" fmla="*/ 346428 h 909912"/>
                <a:gd name="connsiteX1" fmla="*/ 103128 w 2250340"/>
                <a:gd name="connsiteY1" fmla="*/ 71420 h 909912"/>
                <a:gd name="connsiteX2" fmla="*/ 185630 w 2250340"/>
                <a:gd name="connsiteY2" fmla="*/ 793846 h 909912"/>
                <a:gd name="connsiteX3" fmla="*/ 268314 w 2250340"/>
                <a:gd name="connsiteY3" fmla="*/ 7007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03128 w 2250340"/>
                <a:gd name="connsiteY1" fmla="*/ 71420 h 909912"/>
                <a:gd name="connsiteX2" fmla="*/ 185630 w 2250340"/>
                <a:gd name="connsiteY2" fmla="*/ 793846 h 909912"/>
                <a:gd name="connsiteX3" fmla="*/ 268314 w 2250340"/>
                <a:gd name="connsiteY3" fmla="*/ 7007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03128 w 2250340"/>
                <a:gd name="connsiteY1" fmla="*/ 71420 h 909912"/>
                <a:gd name="connsiteX2" fmla="*/ 185630 w 2250340"/>
                <a:gd name="connsiteY2" fmla="*/ 793846 h 909912"/>
                <a:gd name="connsiteX3" fmla="*/ 297426 w 2250340"/>
                <a:gd name="connsiteY3" fmla="*/ 6851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48882 w 2250340"/>
                <a:gd name="connsiteY1" fmla="*/ 250266 h 909912"/>
                <a:gd name="connsiteX2" fmla="*/ 185630 w 2250340"/>
                <a:gd name="connsiteY2" fmla="*/ 793846 h 909912"/>
                <a:gd name="connsiteX3" fmla="*/ 297426 w 2250340"/>
                <a:gd name="connsiteY3" fmla="*/ 6851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05704 w 2250340"/>
                <a:gd name="connsiteY1" fmla="*/ 402370 h 909912"/>
                <a:gd name="connsiteX2" fmla="*/ 185630 w 2250340"/>
                <a:gd name="connsiteY2" fmla="*/ 793846 h 909912"/>
                <a:gd name="connsiteX3" fmla="*/ 297426 w 2250340"/>
                <a:gd name="connsiteY3" fmla="*/ 6851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05704 w 2250340"/>
                <a:gd name="connsiteY1" fmla="*/ 402370 h 909912"/>
                <a:gd name="connsiteX2" fmla="*/ 185630 w 2250340"/>
                <a:gd name="connsiteY2" fmla="*/ 793846 h 909912"/>
                <a:gd name="connsiteX3" fmla="*/ 297426 w 2250340"/>
                <a:gd name="connsiteY3" fmla="*/ 6851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912"/>
                <a:gd name="connsiteX1" fmla="*/ 105704 w 2250340"/>
                <a:gd name="connsiteY1" fmla="*/ 402370 h 909912"/>
                <a:gd name="connsiteX2" fmla="*/ 221016 w 2250340"/>
                <a:gd name="connsiteY2" fmla="*/ 797890 h 909912"/>
                <a:gd name="connsiteX3" fmla="*/ 297426 w 2250340"/>
                <a:gd name="connsiteY3" fmla="*/ 685152 h 909912"/>
                <a:gd name="connsiteX4" fmla="*/ 469593 w 2250340"/>
                <a:gd name="connsiteY4" fmla="*/ 648623 h 909912"/>
                <a:gd name="connsiteX5" fmla="*/ 723406 w 2250340"/>
                <a:gd name="connsiteY5" fmla="*/ 907335 h 909912"/>
                <a:gd name="connsiteX6" fmla="*/ 1458671 w 2250340"/>
                <a:gd name="connsiteY6" fmla="*/ 766002 h 909912"/>
                <a:gd name="connsiteX7" fmla="*/ 1919776 w 2250340"/>
                <a:gd name="connsiteY7" fmla="*/ 518889 h 909912"/>
                <a:gd name="connsiteX8" fmla="*/ 2250340 w 2250340"/>
                <a:gd name="connsiteY8" fmla="*/ 0 h 909912"/>
                <a:gd name="connsiteX0" fmla="*/ 0 w 2250340"/>
                <a:gd name="connsiteY0" fmla="*/ 346428 h 909200"/>
                <a:gd name="connsiteX1" fmla="*/ 105704 w 2250340"/>
                <a:gd name="connsiteY1" fmla="*/ 402370 h 909200"/>
                <a:gd name="connsiteX2" fmla="*/ 221016 w 2250340"/>
                <a:gd name="connsiteY2" fmla="*/ 797890 h 909200"/>
                <a:gd name="connsiteX3" fmla="*/ 297426 w 2250340"/>
                <a:gd name="connsiteY3" fmla="*/ 685152 h 909200"/>
                <a:gd name="connsiteX4" fmla="*/ 437217 w 2250340"/>
                <a:gd name="connsiteY4" fmla="*/ 668833 h 909200"/>
                <a:gd name="connsiteX5" fmla="*/ 723406 w 2250340"/>
                <a:gd name="connsiteY5" fmla="*/ 907335 h 909200"/>
                <a:gd name="connsiteX6" fmla="*/ 1458671 w 2250340"/>
                <a:gd name="connsiteY6" fmla="*/ 766002 h 909200"/>
                <a:gd name="connsiteX7" fmla="*/ 1919776 w 2250340"/>
                <a:gd name="connsiteY7" fmla="*/ 518889 h 909200"/>
                <a:gd name="connsiteX8" fmla="*/ 2250340 w 2250340"/>
                <a:gd name="connsiteY8" fmla="*/ 0 h 909200"/>
                <a:gd name="connsiteX0" fmla="*/ 0 w 2250340"/>
                <a:gd name="connsiteY0" fmla="*/ 346428 h 909014"/>
                <a:gd name="connsiteX1" fmla="*/ 105704 w 2250340"/>
                <a:gd name="connsiteY1" fmla="*/ 402370 h 909014"/>
                <a:gd name="connsiteX2" fmla="*/ 221016 w 2250340"/>
                <a:gd name="connsiteY2" fmla="*/ 797890 h 909014"/>
                <a:gd name="connsiteX3" fmla="*/ 297426 w 2250340"/>
                <a:gd name="connsiteY3" fmla="*/ 685152 h 909014"/>
                <a:gd name="connsiteX4" fmla="*/ 437217 w 2250340"/>
                <a:gd name="connsiteY4" fmla="*/ 668833 h 909014"/>
                <a:gd name="connsiteX5" fmla="*/ 572684 w 2250340"/>
                <a:gd name="connsiteY5" fmla="*/ 832610 h 909014"/>
                <a:gd name="connsiteX6" fmla="*/ 723406 w 2250340"/>
                <a:gd name="connsiteY6" fmla="*/ 907335 h 909014"/>
                <a:gd name="connsiteX7" fmla="*/ 1458671 w 2250340"/>
                <a:gd name="connsiteY7" fmla="*/ 766002 h 909014"/>
                <a:gd name="connsiteX8" fmla="*/ 1919776 w 2250340"/>
                <a:gd name="connsiteY8" fmla="*/ 518889 h 909014"/>
                <a:gd name="connsiteX9" fmla="*/ 2250340 w 2250340"/>
                <a:gd name="connsiteY9" fmla="*/ 0 h 909014"/>
                <a:gd name="connsiteX0" fmla="*/ 0 w 2250340"/>
                <a:gd name="connsiteY0" fmla="*/ 346428 h 909560"/>
                <a:gd name="connsiteX1" fmla="*/ 105704 w 2250340"/>
                <a:gd name="connsiteY1" fmla="*/ 402370 h 909560"/>
                <a:gd name="connsiteX2" fmla="*/ 221016 w 2250340"/>
                <a:gd name="connsiteY2" fmla="*/ 797890 h 909560"/>
                <a:gd name="connsiteX3" fmla="*/ 297426 w 2250340"/>
                <a:gd name="connsiteY3" fmla="*/ 685152 h 909560"/>
                <a:gd name="connsiteX4" fmla="*/ 437217 w 2250340"/>
                <a:gd name="connsiteY4" fmla="*/ 668833 h 909560"/>
                <a:gd name="connsiteX5" fmla="*/ 540765 w 2250340"/>
                <a:gd name="connsiteY5" fmla="*/ 839422 h 909560"/>
                <a:gd name="connsiteX6" fmla="*/ 723406 w 2250340"/>
                <a:gd name="connsiteY6" fmla="*/ 907335 h 909560"/>
                <a:gd name="connsiteX7" fmla="*/ 1458671 w 2250340"/>
                <a:gd name="connsiteY7" fmla="*/ 766002 h 909560"/>
                <a:gd name="connsiteX8" fmla="*/ 1919776 w 2250340"/>
                <a:gd name="connsiteY8" fmla="*/ 518889 h 909560"/>
                <a:gd name="connsiteX9" fmla="*/ 2250340 w 2250340"/>
                <a:gd name="connsiteY9" fmla="*/ 0 h 909560"/>
                <a:gd name="connsiteX0" fmla="*/ 0 w 2250340"/>
                <a:gd name="connsiteY0" fmla="*/ 346428 h 910418"/>
                <a:gd name="connsiteX1" fmla="*/ 105704 w 2250340"/>
                <a:gd name="connsiteY1" fmla="*/ 402370 h 910418"/>
                <a:gd name="connsiteX2" fmla="*/ 221016 w 2250340"/>
                <a:gd name="connsiteY2" fmla="*/ 797890 h 910418"/>
                <a:gd name="connsiteX3" fmla="*/ 297426 w 2250340"/>
                <a:gd name="connsiteY3" fmla="*/ 685152 h 910418"/>
                <a:gd name="connsiteX4" fmla="*/ 437217 w 2250340"/>
                <a:gd name="connsiteY4" fmla="*/ 668833 h 910418"/>
                <a:gd name="connsiteX5" fmla="*/ 540765 w 2250340"/>
                <a:gd name="connsiteY5" fmla="*/ 839422 h 910418"/>
                <a:gd name="connsiteX6" fmla="*/ 723406 w 2250340"/>
                <a:gd name="connsiteY6" fmla="*/ 907335 h 910418"/>
                <a:gd name="connsiteX7" fmla="*/ 1458671 w 2250340"/>
                <a:gd name="connsiteY7" fmla="*/ 766002 h 910418"/>
                <a:gd name="connsiteX8" fmla="*/ 1919776 w 2250340"/>
                <a:gd name="connsiteY8" fmla="*/ 518889 h 910418"/>
                <a:gd name="connsiteX9" fmla="*/ 2250340 w 2250340"/>
                <a:gd name="connsiteY9" fmla="*/ 0 h 910418"/>
                <a:gd name="connsiteX0" fmla="*/ 0 w 2250340"/>
                <a:gd name="connsiteY0" fmla="*/ 346428 h 910418"/>
                <a:gd name="connsiteX1" fmla="*/ 105704 w 2250340"/>
                <a:gd name="connsiteY1" fmla="*/ 402370 h 910418"/>
                <a:gd name="connsiteX2" fmla="*/ 221016 w 2250340"/>
                <a:gd name="connsiteY2" fmla="*/ 797890 h 910418"/>
                <a:gd name="connsiteX3" fmla="*/ 297426 w 2250340"/>
                <a:gd name="connsiteY3" fmla="*/ 685152 h 910418"/>
                <a:gd name="connsiteX4" fmla="*/ 437217 w 2250340"/>
                <a:gd name="connsiteY4" fmla="*/ 668833 h 910418"/>
                <a:gd name="connsiteX5" fmla="*/ 540765 w 2250340"/>
                <a:gd name="connsiteY5" fmla="*/ 839422 h 910418"/>
                <a:gd name="connsiteX6" fmla="*/ 723406 w 2250340"/>
                <a:gd name="connsiteY6" fmla="*/ 907335 h 910418"/>
                <a:gd name="connsiteX7" fmla="*/ 1458671 w 2250340"/>
                <a:gd name="connsiteY7" fmla="*/ 766002 h 910418"/>
                <a:gd name="connsiteX8" fmla="*/ 1919776 w 2250340"/>
                <a:gd name="connsiteY8" fmla="*/ 518889 h 910418"/>
                <a:gd name="connsiteX9" fmla="*/ 2250340 w 2250340"/>
                <a:gd name="connsiteY9" fmla="*/ 0 h 910418"/>
                <a:gd name="connsiteX0" fmla="*/ 0 w 2250340"/>
                <a:gd name="connsiteY0" fmla="*/ 346428 h 910418"/>
                <a:gd name="connsiteX1" fmla="*/ 105704 w 2250340"/>
                <a:gd name="connsiteY1" fmla="*/ 402370 h 910418"/>
                <a:gd name="connsiteX2" fmla="*/ 221016 w 2250340"/>
                <a:gd name="connsiteY2" fmla="*/ 797890 h 910418"/>
                <a:gd name="connsiteX3" fmla="*/ 297426 w 2250340"/>
                <a:gd name="connsiteY3" fmla="*/ 685152 h 910418"/>
                <a:gd name="connsiteX4" fmla="*/ 437217 w 2250340"/>
                <a:gd name="connsiteY4" fmla="*/ 668833 h 910418"/>
                <a:gd name="connsiteX5" fmla="*/ 540765 w 2250340"/>
                <a:gd name="connsiteY5" fmla="*/ 839422 h 910418"/>
                <a:gd name="connsiteX6" fmla="*/ 723406 w 2250340"/>
                <a:gd name="connsiteY6" fmla="*/ 907335 h 910418"/>
                <a:gd name="connsiteX7" fmla="*/ 1458671 w 2250340"/>
                <a:gd name="connsiteY7" fmla="*/ 766002 h 910418"/>
                <a:gd name="connsiteX8" fmla="*/ 1919776 w 2250340"/>
                <a:gd name="connsiteY8" fmla="*/ 518889 h 910418"/>
                <a:gd name="connsiteX9" fmla="*/ 2250340 w 2250340"/>
                <a:gd name="connsiteY9" fmla="*/ 0 h 910418"/>
                <a:gd name="connsiteX0" fmla="*/ 0 w 2250340"/>
                <a:gd name="connsiteY0" fmla="*/ 346428 h 921753"/>
                <a:gd name="connsiteX1" fmla="*/ 105704 w 2250340"/>
                <a:gd name="connsiteY1" fmla="*/ 402370 h 921753"/>
                <a:gd name="connsiteX2" fmla="*/ 221016 w 2250340"/>
                <a:gd name="connsiteY2" fmla="*/ 797890 h 921753"/>
                <a:gd name="connsiteX3" fmla="*/ 297426 w 2250340"/>
                <a:gd name="connsiteY3" fmla="*/ 685152 h 921753"/>
                <a:gd name="connsiteX4" fmla="*/ 437217 w 2250340"/>
                <a:gd name="connsiteY4" fmla="*/ 668833 h 921753"/>
                <a:gd name="connsiteX5" fmla="*/ 540765 w 2250340"/>
                <a:gd name="connsiteY5" fmla="*/ 839422 h 921753"/>
                <a:gd name="connsiteX6" fmla="*/ 781475 w 2250340"/>
                <a:gd name="connsiteY6" fmla="*/ 919389 h 921753"/>
                <a:gd name="connsiteX7" fmla="*/ 1458671 w 2250340"/>
                <a:gd name="connsiteY7" fmla="*/ 766002 h 921753"/>
                <a:gd name="connsiteX8" fmla="*/ 1919776 w 2250340"/>
                <a:gd name="connsiteY8" fmla="*/ 518889 h 921753"/>
                <a:gd name="connsiteX9" fmla="*/ 2250340 w 2250340"/>
                <a:gd name="connsiteY9" fmla="*/ 0 h 921753"/>
                <a:gd name="connsiteX0" fmla="*/ 0 w 2250340"/>
                <a:gd name="connsiteY0" fmla="*/ 346428 h 928769"/>
                <a:gd name="connsiteX1" fmla="*/ 105704 w 2250340"/>
                <a:gd name="connsiteY1" fmla="*/ 402370 h 928769"/>
                <a:gd name="connsiteX2" fmla="*/ 221016 w 2250340"/>
                <a:gd name="connsiteY2" fmla="*/ 797890 h 928769"/>
                <a:gd name="connsiteX3" fmla="*/ 297426 w 2250340"/>
                <a:gd name="connsiteY3" fmla="*/ 685152 h 928769"/>
                <a:gd name="connsiteX4" fmla="*/ 437217 w 2250340"/>
                <a:gd name="connsiteY4" fmla="*/ 668833 h 928769"/>
                <a:gd name="connsiteX5" fmla="*/ 540765 w 2250340"/>
                <a:gd name="connsiteY5" fmla="*/ 839422 h 928769"/>
                <a:gd name="connsiteX6" fmla="*/ 781475 w 2250340"/>
                <a:gd name="connsiteY6" fmla="*/ 919389 h 928769"/>
                <a:gd name="connsiteX7" fmla="*/ 1458671 w 2250340"/>
                <a:gd name="connsiteY7" fmla="*/ 766002 h 928769"/>
                <a:gd name="connsiteX8" fmla="*/ 1919776 w 2250340"/>
                <a:gd name="connsiteY8" fmla="*/ 518889 h 928769"/>
                <a:gd name="connsiteX9" fmla="*/ 2250340 w 2250340"/>
                <a:gd name="connsiteY9" fmla="*/ 0 h 928769"/>
                <a:gd name="connsiteX0" fmla="*/ 0 w 2250340"/>
                <a:gd name="connsiteY0" fmla="*/ 346428 h 922903"/>
                <a:gd name="connsiteX1" fmla="*/ 105704 w 2250340"/>
                <a:gd name="connsiteY1" fmla="*/ 402370 h 922903"/>
                <a:gd name="connsiteX2" fmla="*/ 221016 w 2250340"/>
                <a:gd name="connsiteY2" fmla="*/ 797890 h 922903"/>
                <a:gd name="connsiteX3" fmla="*/ 297426 w 2250340"/>
                <a:gd name="connsiteY3" fmla="*/ 685152 h 922903"/>
                <a:gd name="connsiteX4" fmla="*/ 437217 w 2250340"/>
                <a:gd name="connsiteY4" fmla="*/ 668833 h 922903"/>
                <a:gd name="connsiteX5" fmla="*/ 540765 w 2250340"/>
                <a:gd name="connsiteY5" fmla="*/ 839422 h 922903"/>
                <a:gd name="connsiteX6" fmla="*/ 781475 w 2250340"/>
                <a:gd name="connsiteY6" fmla="*/ 919389 h 922903"/>
                <a:gd name="connsiteX7" fmla="*/ 1446146 w 2250340"/>
                <a:gd name="connsiteY7" fmla="*/ 743836 h 922903"/>
                <a:gd name="connsiteX8" fmla="*/ 1919776 w 2250340"/>
                <a:gd name="connsiteY8" fmla="*/ 518889 h 922903"/>
                <a:gd name="connsiteX9" fmla="*/ 2250340 w 2250340"/>
                <a:gd name="connsiteY9" fmla="*/ 0 h 922903"/>
                <a:gd name="connsiteX0" fmla="*/ 0 w 2250340"/>
                <a:gd name="connsiteY0" fmla="*/ 346428 h 922903"/>
                <a:gd name="connsiteX1" fmla="*/ 105704 w 2250340"/>
                <a:gd name="connsiteY1" fmla="*/ 402370 h 922903"/>
                <a:gd name="connsiteX2" fmla="*/ 221016 w 2250340"/>
                <a:gd name="connsiteY2" fmla="*/ 797890 h 922903"/>
                <a:gd name="connsiteX3" fmla="*/ 297426 w 2250340"/>
                <a:gd name="connsiteY3" fmla="*/ 685152 h 922903"/>
                <a:gd name="connsiteX4" fmla="*/ 437217 w 2250340"/>
                <a:gd name="connsiteY4" fmla="*/ 668833 h 922903"/>
                <a:gd name="connsiteX5" fmla="*/ 540765 w 2250340"/>
                <a:gd name="connsiteY5" fmla="*/ 839422 h 922903"/>
                <a:gd name="connsiteX6" fmla="*/ 781475 w 2250340"/>
                <a:gd name="connsiteY6" fmla="*/ 919389 h 922903"/>
                <a:gd name="connsiteX7" fmla="*/ 1446146 w 2250340"/>
                <a:gd name="connsiteY7" fmla="*/ 743836 h 922903"/>
                <a:gd name="connsiteX8" fmla="*/ 1863853 w 2250340"/>
                <a:gd name="connsiteY8" fmla="*/ 505399 h 922903"/>
                <a:gd name="connsiteX9" fmla="*/ 2250340 w 2250340"/>
                <a:gd name="connsiteY9" fmla="*/ 0 h 922903"/>
                <a:gd name="connsiteX0" fmla="*/ 0 w 2250340"/>
                <a:gd name="connsiteY0" fmla="*/ 346428 h 922903"/>
                <a:gd name="connsiteX1" fmla="*/ 105704 w 2250340"/>
                <a:gd name="connsiteY1" fmla="*/ 402370 h 922903"/>
                <a:gd name="connsiteX2" fmla="*/ 221016 w 2250340"/>
                <a:gd name="connsiteY2" fmla="*/ 797890 h 922903"/>
                <a:gd name="connsiteX3" fmla="*/ 297426 w 2250340"/>
                <a:gd name="connsiteY3" fmla="*/ 685152 h 922903"/>
                <a:gd name="connsiteX4" fmla="*/ 437217 w 2250340"/>
                <a:gd name="connsiteY4" fmla="*/ 668833 h 922903"/>
                <a:gd name="connsiteX5" fmla="*/ 540765 w 2250340"/>
                <a:gd name="connsiteY5" fmla="*/ 839422 h 922903"/>
                <a:gd name="connsiteX6" fmla="*/ 781475 w 2250340"/>
                <a:gd name="connsiteY6" fmla="*/ 919389 h 922903"/>
                <a:gd name="connsiteX7" fmla="*/ 1446146 w 2250340"/>
                <a:gd name="connsiteY7" fmla="*/ 743836 h 922903"/>
                <a:gd name="connsiteX8" fmla="*/ 1863853 w 2250340"/>
                <a:gd name="connsiteY8" fmla="*/ 505399 h 922903"/>
                <a:gd name="connsiteX9" fmla="*/ 2250340 w 2250340"/>
                <a:gd name="connsiteY9" fmla="*/ 0 h 922903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863853 w 2250340"/>
                <a:gd name="connsiteY8" fmla="*/ 505399 h 923949"/>
                <a:gd name="connsiteX9" fmla="*/ 2250340 w 2250340"/>
                <a:gd name="connsiteY9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835932 w 2250340"/>
                <a:gd name="connsiteY8" fmla="*/ 490626 h 923949"/>
                <a:gd name="connsiteX9" fmla="*/ 2250340 w 2250340"/>
                <a:gd name="connsiteY9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681259 w 2250340"/>
                <a:gd name="connsiteY8" fmla="*/ 599919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34956 w 2250340"/>
                <a:gd name="connsiteY8" fmla="*/ 630899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50083 w 2250340"/>
                <a:gd name="connsiteY8" fmla="*/ 638232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50083 w 2250340"/>
                <a:gd name="connsiteY8" fmla="*/ 638232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50083 w 2250340"/>
                <a:gd name="connsiteY8" fmla="*/ 638232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19638 w 2250340"/>
                <a:gd name="connsiteY8" fmla="*/ 633961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719638 w 2250340"/>
                <a:gd name="connsiteY8" fmla="*/ 633961 h 923949"/>
                <a:gd name="connsiteX9" fmla="*/ 1835932 w 2250340"/>
                <a:gd name="connsiteY9" fmla="*/ 490626 h 923949"/>
                <a:gd name="connsiteX10" fmla="*/ 2250340 w 2250340"/>
                <a:gd name="connsiteY10" fmla="*/ 0 h 923949"/>
                <a:gd name="connsiteX0" fmla="*/ 0 w 2250340"/>
                <a:gd name="connsiteY0" fmla="*/ 346428 h 923949"/>
                <a:gd name="connsiteX1" fmla="*/ 105704 w 2250340"/>
                <a:gd name="connsiteY1" fmla="*/ 402370 h 923949"/>
                <a:gd name="connsiteX2" fmla="*/ 221016 w 2250340"/>
                <a:gd name="connsiteY2" fmla="*/ 797890 h 923949"/>
                <a:gd name="connsiteX3" fmla="*/ 297426 w 2250340"/>
                <a:gd name="connsiteY3" fmla="*/ 685152 h 923949"/>
                <a:gd name="connsiteX4" fmla="*/ 437217 w 2250340"/>
                <a:gd name="connsiteY4" fmla="*/ 668833 h 923949"/>
                <a:gd name="connsiteX5" fmla="*/ 540765 w 2250340"/>
                <a:gd name="connsiteY5" fmla="*/ 839422 h 923949"/>
                <a:gd name="connsiteX6" fmla="*/ 781475 w 2250340"/>
                <a:gd name="connsiteY6" fmla="*/ 919389 h 923949"/>
                <a:gd name="connsiteX7" fmla="*/ 1417662 w 2250340"/>
                <a:gd name="connsiteY7" fmla="*/ 725077 h 923949"/>
                <a:gd name="connsiteX8" fmla="*/ 1835932 w 2250340"/>
                <a:gd name="connsiteY8" fmla="*/ 490626 h 923949"/>
                <a:gd name="connsiteX9" fmla="*/ 2250340 w 2250340"/>
                <a:gd name="connsiteY9" fmla="*/ 0 h 923949"/>
                <a:gd name="connsiteX0" fmla="*/ 0 w 2250340"/>
                <a:gd name="connsiteY0" fmla="*/ 346428 h 923033"/>
                <a:gd name="connsiteX1" fmla="*/ 105704 w 2250340"/>
                <a:gd name="connsiteY1" fmla="*/ 402370 h 923033"/>
                <a:gd name="connsiteX2" fmla="*/ 221016 w 2250340"/>
                <a:gd name="connsiteY2" fmla="*/ 797890 h 923033"/>
                <a:gd name="connsiteX3" fmla="*/ 297426 w 2250340"/>
                <a:gd name="connsiteY3" fmla="*/ 685152 h 923033"/>
                <a:gd name="connsiteX4" fmla="*/ 540765 w 2250340"/>
                <a:gd name="connsiteY4" fmla="*/ 839422 h 923033"/>
                <a:gd name="connsiteX5" fmla="*/ 781475 w 2250340"/>
                <a:gd name="connsiteY5" fmla="*/ 919389 h 923033"/>
                <a:gd name="connsiteX6" fmla="*/ 1417662 w 2250340"/>
                <a:gd name="connsiteY6" fmla="*/ 725077 h 923033"/>
                <a:gd name="connsiteX7" fmla="*/ 1835932 w 2250340"/>
                <a:gd name="connsiteY7" fmla="*/ 490626 h 923033"/>
                <a:gd name="connsiteX8" fmla="*/ 2250340 w 2250340"/>
                <a:gd name="connsiteY8" fmla="*/ 0 h 923033"/>
                <a:gd name="connsiteX0" fmla="*/ 0 w 2250340"/>
                <a:gd name="connsiteY0" fmla="*/ 346428 h 923033"/>
                <a:gd name="connsiteX1" fmla="*/ 105704 w 2250340"/>
                <a:gd name="connsiteY1" fmla="*/ 402370 h 923033"/>
                <a:gd name="connsiteX2" fmla="*/ 221016 w 2250340"/>
                <a:gd name="connsiteY2" fmla="*/ 797890 h 923033"/>
                <a:gd name="connsiteX3" fmla="*/ 351163 w 2250340"/>
                <a:gd name="connsiteY3" fmla="*/ 643034 h 923033"/>
                <a:gd name="connsiteX4" fmla="*/ 540765 w 2250340"/>
                <a:gd name="connsiteY4" fmla="*/ 839422 h 923033"/>
                <a:gd name="connsiteX5" fmla="*/ 781475 w 2250340"/>
                <a:gd name="connsiteY5" fmla="*/ 919389 h 923033"/>
                <a:gd name="connsiteX6" fmla="*/ 1417662 w 2250340"/>
                <a:gd name="connsiteY6" fmla="*/ 725077 h 923033"/>
                <a:gd name="connsiteX7" fmla="*/ 1835932 w 2250340"/>
                <a:gd name="connsiteY7" fmla="*/ 490626 h 923033"/>
                <a:gd name="connsiteX8" fmla="*/ 2250340 w 2250340"/>
                <a:gd name="connsiteY8" fmla="*/ 0 h 923033"/>
                <a:gd name="connsiteX0" fmla="*/ 0 w 2250340"/>
                <a:gd name="connsiteY0" fmla="*/ 346428 h 925315"/>
                <a:gd name="connsiteX1" fmla="*/ 105704 w 2250340"/>
                <a:gd name="connsiteY1" fmla="*/ 402370 h 925315"/>
                <a:gd name="connsiteX2" fmla="*/ 221016 w 2250340"/>
                <a:gd name="connsiteY2" fmla="*/ 797890 h 925315"/>
                <a:gd name="connsiteX3" fmla="*/ 351163 w 2250340"/>
                <a:gd name="connsiteY3" fmla="*/ 643034 h 925315"/>
                <a:gd name="connsiteX4" fmla="*/ 503617 w 2250340"/>
                <a:gd name="connsiteY4" fmla="*/ 858119 h 925315"/>
                <a:gd name="connsiteX5" fmla="*/ 781475 w 2250340"/>
                <a:gd name="connsiteY5" fmla="*/ 919389 h 925315"/>
                <a:gd name="connsiteX6" fmla="*/ 1417662 w 2250340"/>
                <a:gd name="connsiteY6" fmla="*/ 725077 h 925315"/>
                <a:gd name="connsiteX7" fmla="*/ 1835932 w 2250340"/>
                <a:gd name="connsiteY7" fmla="*/ 490626 h 925315"/>
                <a:gd name="connsiteX8" fmla="*/ 2250340 w 2250340"/>
                <a:gd name="connsiteY8" fmla="*/ 0 h 925315"/>
                <a:gd name="connsiteX0" fmla="*/ 0 w 2250340"/>
                <a:gd name="connsiteY0" fmla="*/ 346428 h 938850"/>
                <a:gd name="connsiteX1" fmla="*/ 105704 w 2250340"/>
                <a:gd name="connsiteY1" fmla="*/ 402370 h 938850"/>
                <a:gd name="connsiteX2" fmla="*/ 221016 w 2250340"/>
                <a:gd name="connsiteY2" fmla="*/ 797890 h 938850"/>
                <a:gd name="connsiteX3" fmla="*/ 351163 w 2250340"/>
                <a:gd name="connsiteY3" fmla="*/ 643034 h 938850"/>
                <a:gd name="connsiteX4" fmla="*/ 503617 w 2250340"/>
                <a:gd name="connsiteY4" fmla="*/ 858119 h 938850"/>
                <a:gd name="connsiteX5" fmla="*/ 833276 w 2250340"/>
                <a:gd name="connsiteY5" fmla="*/ 934012 h 938850"/>
                <a:gd name="connsiteX6" fmla="*/ 1417662 w 2250340"/>
                <a:gd name="connsiteY6" fmla="*/ 725077 h 938850"/>
                <a:gd name="connsiteX7" fmla="*/ 1835932 w 2250340"/>
                <a:gd name="connsiteY7" fmla="*/ 490626 h 938850"/>
                <a:gd name="connsiteX8" fmla="*/ 2250340 w 2250340"/>
                <a:gd name="connsiteY8" fmla="*/ 0 h 938850"/>
                <a:gd name="connsiteX0" fmla="*/ 0 w 2250340"/>
                <a:gd name="connsiteY0" fmla="*/ 346428 h 941974"/>
                <a:gd name="connsiteX1" fmla="*/ 105704 w 2250340"/>
                <a:gd name="connsiteY1" fmla="*/ 402370 h 941974"/>
                <a:gd name="connsiteX2" fmla="*/ 221016 w 2250340"/>
                <a:gd name="connsiteY2" fmla="*/ 797890 h 941974"/>
                <a:gd name="connsiteX3" fmla="*/ 351163 w 2250340"/>
                <a:gd name="connsiteY3" fmla="*/ 643034 h 941974"/>
                <a:gd name="connsiteX4" fmla="*/ 536446 w 2250340"/>
                <a:gd name="connsiteY4" fmla="*/ 879276 h 941974"/>
                <a:gd name="connsiteX5" fmla="*/ 833276 w 2250340"/>
                <a:gd name="connsiteY5" fmla="*/ 934012 h 941974"/>
                <a:gd name="connsiteX6" fmla="*/ 1417662 w 2250340"/>
                <a:gd name="connsiteY6" fmla="*/ 725077 h 941974"/>
                <a:gd name="connsiteX7" fmla="*/ 1835932 w 2250340"/>
                <a:gd name="connsiteY7" fmla="*/ 490626 h 941974"/>
                <a:gd name="connsiteX8" fmla="*/ 2250340 w 2250340"/>
                <a:gd name="connsiteY8" fmla="*/ 0 h 941974"/>
                <a:gd name="connsiteX0" fmla="*/ 0 w 2250340"/>
                <a:gd name="connsiteY0" fmla="*/ 346428 h 941974"/>
                <a:gd name="connsiteX1" fmla="*/ 105704 w 2250340"/>
                <a:gd name="connsiteY1" fmla="*/ 402370 h 941974"/>
                <a:gd name="connsiteX2" fmla="*/ 221016 w 2250340"/>
                <a:gd name="connsiteY2" fmla="*/ 797890 h 941974"/>
                <a:gd name="connsiteX3" fmla="*/ 351163 w 2250340"/>
                <a:gd name="connsiteY3" fmla="*/ 643034 h 941974"/>
                <a:gd name="connsiteX4" fmla="*/ 536446 w 2250340"/>
                <a:gd name="connsiteY4" fmla="*/ 879276 h 941974"/>
                <a:gd name="connsiteX5" fmla="*/ 833276 w 2250340"/>
                <a:gd name="connsiteY5" fmla="*/ 934012 h 941974"/>
                <a:gd name="connsiteX6" fmla="*/ 1417662 w 2250340"/>
                <a:gd name="connsiteY6" fmla="*/ 725077 h 941974"/>
                <a:gd name="connsiteX7" fmla="*/ 1846661 w 2250340"/>
                <a:gd name="connsiteY7" fmla="*/ 493100 h 941974"/>
                <a:gd name="connsiteX8" fmla="*/ 2250340 w 2250340"/>
                <a:gd name="connsiteY8" fmla="*/ 0 h 941974"/>
                <a:gd name="connsiteX0" fmla="*/ 0 w 2250340"/>
                <a:gd name="connsiteY0" fmla="*/ 346428 h 941974"/>
                <a:gd name="connsiteX1" fmla="*/ 105704 w 2250340"/>
                <a:gd name="connsiteY1" fmla="*/ 402370 h 941974"/>
                <a:gd name="connsiteX2" fmla="*/ 221016 w 2250340"/>
                <a:gd name="connsiteY2" fmla="*/ 797890 h 941974"/>
                <a:gd name="connsiteX3" fmla="*/ 351163 w 2250340"/>
                <a:gd name="connsiteY3" fmla="*/ 643034 h 941974"/>
                <a:gd name="connsiteX4" fmla="*/ 536446 w 2250340"/>
                <a:gd name="connsiteY4" fmla="*/ 879276 h 941974"/>
                <a:gd name="connsiteX5" fmla="*/ 833276 w 2250340"/>
                <a:gd name="connsiteY5" fmla="*/ 934012 h 941974"/>
                <a:gd name="connsiteX6" fmla="*/ 1417662 w 2250340"/>
                <a:gd name="connsiteY6" fmla="*/ 725077 h 941974"/>
                <a:gd name="connsiteX7" fmla="*/ 1846661 w 2250340"/>
                <a:gd name="connsiteY7" fmla="*/ 493100 h 941974"/>
                <a:gd name="connsiteX8" fmla="*/ 2061325 w 2250340"/>
                <a:gd name="connsiteY8" fmla="*/ 246265 h 941974"/>
                <a:gd name="connsiteX9" fmla="*/ 2250340 w 2250340"/>
                <a:gd name="connsiteY9" fmla="*/ 0 h 941974"/>
                <a:gd name="connsiteX0" fmla="*/ 0 w 2250340"/>
                <a:gd name="connsiteY0" fmla="*/ 346428 h 941974"/>
                <a:gd name="connsiteX1" fmla="*/ 105704 w 2250340"/>
                <a:gd name="connsiteY1" fmla="*/ 402370 h 941974"/>
                <a:gd name="connsiteX2" fmla="*/ 221016 w 2250340"/>
                <a:gd name="connsiteY2" fmla="*/ 797890 h 941974"/>
                <a:gd name="connsiteX3" fmla="*/ 351163 w 2250340"/>
                <a:gd name="connsiteY3" fmla="*/ 643034 h 941974"/>
                <a:gd name="connsiteX4" fmla="*/ 536446 w 2250340"/>
                <a:gd name="connsiteY4" fmla="*/ 879276 h 941974"/>
                <a:gd name="connsiteX5" fmla="*/ 833276 w 2250340"/>
                <a:gd name="connsiteY5" fmla="*/ 934012 h 941974"/>
                <a:gd name="connsiteX6" fmla="*/ 1417662 w 2250340"/>
                <a:gd name="connsiteY6" fmla="*/ 725077 h 941974"/>
                <a:gd name="connsiteX7" fmla="*/ 1846661 w 2250340"/>
                <a:gd name="connsiteY7" fmla="*/ 493100 h 941974"/>
                <a:gd name="connsiteX8" fmla="*/ 2111301 w 2250340"/>
                <a:gd name="connsiteY8" fmla="*/ 257340 h 941974"/>
                <a:gd name="connsiteX9" fmla="*/ 2250340 w 2250340"/>
                <a:gd name="connsiteY9" fmla="*/ 0 h 941974"/>
                <a:gd name="connsiteX0" fmla="*/ 0 w 2250340"/>
                <a:gd name="connsiteY0" fmla="*/ 346428 h 941974"/>
                <a:gd name="connsiteX1" fmla="*/ 105704 w 2250340"/>
                <a:gd name="connsiteY1" fmla="*/ 402370 h 941974"/>
                <a:gd name="connsiteX2" fmla="*/ 221016 w 2250340"/>
                <a:gd name="connsiteY2" fmla="*/ 797890 h 941974"/>
                <a:gd name="connsiteX3" fmla="*/ 351163 w 2250340"/>
                <a:gd name="connsiteY3" fmla="*/ 643034 h 941974"/>
                <a:gd name="connsiteX4" fmla="*/ 536446 w 2250340"/>
                <a:gd name="connsiteY4" fmla="*/ 879276 h 941974"/>
                <a:gd name="connsiteX5" fmla="*/ 833276 w 2250340"/>
                <a:gd name="connsiteY5" fmla="*/ 934012 h 941974"/>
                <a:gd name="connsiteX6" fmla="*/ 1417662 w 2250340"/>
                <a:gd name="connsiteY6" fmla="*/ 725077 h 941974"/>
                <a:gd name="connsiteX7" fmla="*/ 1846661 w 2250340"/>
                <a:gd name="connsiteY7" fmla="*/ 493100 h 941974"/>
                <a:gd name="connsiteX8" fmla="*/ 2111301 w 2250340"/>
                <a:gd name="connsiteY8" fmla="*/ 257340 h 941974"/>
                <a:gd name="connsiteX9" fmla="*/ 2250340 w 2250340"/>
                <a:gd name="connsiteY9" fmla="*/ 0 h 941974"/>
                <a:gd name="connsiteX0" fmla="*/ 0 w 2252403"/>
                <a:gd name="connsiteY0" fmla="*/ 351570 h 941974"/>
                <a:gd name="connsiteX1" fmla="*/ 107767 w 2252403"/>
                <a:gd name="connsiteY1" fmla="*/ 402370 h 941974"/>
                <a:gd name="connsiteX2" fmla="*/ 223079 w 2252403"/>
                <a:gd name="connsiteY2" fmla="*/ 797890 h 941974"/>
                <a:gd name="connsiteX3" fmla="*/ 353226 w 2252403"/>
                <a:gd name="connsiteY3" fmla="*/ 643034 h 941974"/>
                <a:gd name="connsiteX4" fmla="*/ 538509 w 2252403"/>
                <a:gd name="connsiteY4" fmla="*/ 879276 h 941974"/>
                <a:gd name="connsiteX5" fmla="*/ 835339 w 2252403"/>
                <a:gd name="connsiteY5" fmla="*/ 934012 h 941974"/>
                <a:gd name="connsiteX6" fmla="*/ 1419725 w 2252403"/>
                <a:gd name="connsiteY6" fmla="*/ 725077 h 941974"/>
                <a:gd name="connsiteX7" fmla="*/ 1848724 w 2252403"/>
                <a:gd name="connsiteY7" fmla="*/ 493100 h 941974"/>
                <a:gd name="connsiteX8" fmla="*/ 2113364 w 2252403"/>
                <a:gd name="connsiteY8" fmla="*/ 257340 h 941974"/>
                <a:gd name="connsiteX9" fmla="*/ 2252403 w 2252403"/>
                <a:gd name="connsiteY9" fmla="*/ 0 h 941974"/>
                <a:gd name="connsiteX0" fmla="*/ 0 w 2252893"/>
                <a:gd name="connsiteY0" fmla="*/ 349050 h 941974"/>
                <a:gd name="connsiteX1" fmla="*/ 108257 w 2252893"/>
                <a:gd name="connsiteY1" fmla="*/ 402370 h 941974"/>
                <a:gd name="connsiteX2" fmla="*/ 223569 w 2252893"/>
                <a:gd name="connsiteY2" fmla="*/ 797890 h 941974"/>
                <a:gd name="connsiteX3" fmla="*/ 353716 w 2252893"/>
                <a:gd name="connsiteY3" fmla="*/ 643034 h 941974"/>
                <a:gd name="connsiteX4" fmla="*/ 538999 w 2252893"/>
                <a:gd name="connsiteY4" fmla="*/ 879276 h 941974"/>
                <a:gd name="connsiteX5" fmla="*/ 835829 w 2252893"/>
                <a:gd name="connsiteY5" fmla="*/ 934012 h 941974"/>
                <a:gd name="connsiteX6" fmla="*/ 1420215 w 2252893"/>
                <a:gd name="connsiteY6" fmla="*/ 725077 h 941974"/>
                <a:gd name="connsiteX7" fmla="*/ 1849214 w 2252893"/>
                <a:gd name="connsiteY7" fmla="*/ 493100 h 941974"/>
                <a:gd name="connsiteX8" fmla="*/ 2113854 w 2252893"/>
                <a:gd name="connsiteY8" fmla="*/ 257340 h 941974"/>
                <a:gd name="connsiteX9" fmla="*/ 2252893 w 2252893"/>
                <a:gd name="connsiteY9" fmla="*/ 0 h 941974"/>
                <a:gd name="connsiteX0" fmla="*/ 0 w 2246812"/>
                <a:gd name="connsiteY0" fmla="*/ 348847 h 941974"/>
                <a:gd name="connsiteX1" fmla="*/ 102176 w 2246812"/>
                <a:gd name="connsiteY1" fmla="*/ 402370 h 941974"/>
                <a:gd name="connsiteX2" fmla="*/ 217488 w 2246812"/>
                <a:gd name="connsiteY2" fmla="*/ 797890 h 941974"/>
                <a:gd name="connsiteX3" fmla="*/ 347635 w 2246812"/>
                <a:gd name="connsiteY3" fmla="*/ 643034 h 941974"/>
                <a:gd name="connsiteX4" fmla="*/ 532918 w 2246812"/>
                <a:gd name="connsiteY4" fmla="*/ 879276 h 941974"/>
                <a:gd name="connsiteX5" fmla="*/ 829748 w 2246812"/>
                <a:gd name="connsiteY5" fmla="*/ 934012 h 941974"/>
                <a:gd name="connsiteX6" fmla="*/ 1414134 w 2246812"/>
                <a:gd name="connsiteY6" fmla="*/ 725077 h 941974"/>
                <a:gd name="connsiteX7" fmla="*/ 1843133 w 2246812"/>
                <a:gd name="connsiteY7" fmla="*/ 493100 h 941974"/>
                <a:gd name="connsiteX8" fmla="*/ 2107773 w 2246812"/>
                <a:gd name="connsiteY8" fmla="*/ 257340 h 941974"/>
                <a:gd name="connsiteX9" fmla="*/ 2246812 w 2246812"/>
                <a:gd name="connsiteY9" fmla="*/ 0 h 941974"/>
                <a:gd name="connsiteX0" fmla="*/ 0 w 2241708"/>
                <a:gd name="connsiteY0" fmla="*/ 343603 h 941974"/>
                <a:gd name="connsiteX1" fmla="*/ 97072 w 2241708"/>
                <a:gd name="connsiteY1" fmla="*/ 402370 h 941974"/>
                <a:gd name="connsiteX2" fmla="*/ 212384 w 2241708"/>
                <a:gd name="connsiteY2" fmla="*/ 797890 h 941974"/>
                <a:gd name="connsiteX3" fmla="*/ 342531 w 2241708"/>
                <a:gd name="connsiteY3" fmla="*/ 643034 h 941974"/>
                <a:gd name="connsiteX4" fmla="*/ 527814 w 2241708"/>
                <a:gd name="connsiteY4" fmla="*/ 879276 h 941974"/>
                <a:gd name="connsiteX5" fmla="*/ 824644 w 2241708"/>
                <a:gd name="connsiteY5" fmla="*/ 934012 h 941974"/>
                <a:gd name="connsiteX6" fmla="*/ 1409030 w 2241708"/>
                <a:gd name="connsiteY6" fmla="*/ 725077 h 941974"/>
                <a:gd name="connsiteX7" fmla="*/ 1838029 w 2241708"/>
                <a:gd name="connsiteY7" fmla="*/ 493100 h 941974"/>
                <a:gd name="connsiteX8" fmla="*/ 2102669 w 2241708"/>
                <a:gd name="connsiteY8" fmla="*/ 257340 h 941974"/>
                <a:gd name="connsiteX9" fmla="*/ 2241708 w 2241708"/>
                <a:gd name="connsiteY9" fmla="*/ 0 h 941974"/>
                <a:gd name="connsiteX0" fmla="*/ 0 w 2246812"/>
                <a:gd name="connsiteY0" fmla="*/ 348846 h 941974"/>
                <a:gd name="connsiteX1" fmla="*/ 102176 w 2246812"/>
                <a:gd name="connsiteY1" fmla="*/ 402370 h 941974"/>
                <a:gd name="connsiteX2" fmla="*/ 217488 w 2246812"/>
                <a:gd name="connsiteY2" fmla="*/ 797890 h 941974"/>
                <a:gd name="connsiteX3" fmla="*/ 347635 w 2246812"/>
                <a:gd name="connsiteY3" fmla="*/ 643034 h 941974"/>
                <a:gd name="connsiteX4" fmla="*/ 532918 w 2246812"/>
                <a:gd name="connsiteY4" fmla="*/ 879276 h 941974"/>
                <a:gd name="connsiteX5" fmla="*/ 829748 w 2246812"/>
                <a:gd name="connsiteY5" fmla="*/ 934012 h 941974"/>
                <a:gd name="connsiteX6" fmla="*/ 1414134 w 2246812"/>
                <a:gd name="connsiteY6" fmla="*/ 725077 h 941974"/>
                <a:gd name="connsiteX7" fmla="*/ 1843133 w 2246812"/>
                <a:gd name="connsiteY7" fmla="*/ 493100 h 941974"/>
                <a:gd name="connsiteX8" fmla="*/ 2107773 w 2246812"/>
                <a:gd name="connsiteY8" fmla="*/ 257340 h 941974"/>
                <a:gd name="connsiteX9" fmla="*/ 2246812 w 2246812"/>
                <a:gd name="connsiteY9" fmla="*/ 0 h 941974"/>
                <a:gd name="connsiteX0" fmla="*/ 0 w 2107773"/>
                <a:gd name="connsiteY0" fmla="*/ 91506 h 684634"/>
                <a:gd name="connsiteX1" fmla="*/ 102176 w 2107773"/>
                <a:gd name="connsiteY1" fmla="*/ 145030 h 684634"/>
                <a:gd name="connsiteX2" fmla="*/ 217488 w 2107773"/>
                <a:gd name="connsiteY2" fmla="*/ 540550 h 684634"/>
                <a:gd name="connsiteX3" fmla="*/ 347635 w 2107773"/>
                <a:gd name="connsiteY3" fmla="*/ 385694 h 684634"/>
                <a:gd name="connsiteX4" fmla="*/ 532918 w 2107773"/>
                <a:gd name="connsiteY4" fmla="*/ 621936 h 684634"/>
                <a:gd name="connsiteX5" fmla="*/ 829748 w 2107773"/>
                <a:gd name="connsiteY5" fmla="*/ 676672 h 684634"/>
                <a:gd name="connsiteX6" fmla="*/ 1414134 w 2107773"/>
                <a:gd name="connsiteY6" fmla="*/ 467737 h 684634"/>
                <a:gd name="connsiteX7" fmla="*/ 1843133 w 2107773"/>
                <a:gd name="connsiteY7" fmla="*/ 235760 h 684634"/>
                <a:gd name="connsiteX8" fmla="*/ 2107773 w 2107773"/>
                <a:gd name="connsiteY8" fmla="*/ 0 h 684634"/>
                <a:gd name="connsiteX0" fmla="*/ 0 w 1843133"/>
                <a:gd name="connsiteY0" fmla="*/ 72022 h 665150"/>
                <a:gd name="connsiteX1" fmla="*/ 102176 w 1843133"/>
                <a:gd name="connsiteY1" fmla="*/ 125546 h 665150"/>
                <a:gd name="connsiteX2" fmla="*/ 217488 w 1843133"/>
                <a:gd name="connsiteY2" fmla="*/ 521066 h 665150"/>
                <a:gd name="connsiteX3" fmla="*/ 347635 w 1843133"/>
                <a:gd name="connsiteY3" fmla="*/ 366210 h 665150"/>
                <a:gd name="connsiteX4" fmla="*/ 532918 w 1843133"/>
                <a:gd name="connsiteY4" fmla="*/ 602452 h 665150"/>
                <a:gd name="connsiteX5" fmla="*/ 829748 w 1843133"/>
                <a:gd name="connsiteY5" fmla="*/ 657188 h 665150"/>
                <a:gd name="connsiteX6" fmla="*/ 1414134 w 1843133"/>
                <a:gd name="connsiteY6" fmla="*/ 448253 h 665150"/>
                <a:gd name="connsiteX7" fmla="*/ 1843133 w 1843133"/>
                <a:gd name="connsiteY7" fmla="*/ 216276 h 665150"/>
                <a:gd name="connsiteX0" fmla="*/ 0 w 1414134"/>
                <a:gd name="connsiteY0" fmla="*/ 72022 h 665150"/>
                <a:gd name="connsiteX1" fmla="*/ 102176 w 1414134"/>
                <a:gd name="connsiteY1" fmla="*/ 125546 h 665150"/>
                <a:gd name="connsiteX2" fmla="*/ 217488 w 1414134"/>
                <a:gd name="connsiteY2" fmla="*/ 521066 h 665150"/>
                <a:gd name="connsiteX3" fmla="*/ 347635 w 1414134"/>
                <a:gd name="connsiteY3" fmla="*/ 366210 h 665150"/>
                <a:gd name="connsiteX4" fmla="*/ 532918 w 1414134"/>
                <a:gd name="connsiteY4" fmla="*/ 602452 h 665150"/>
                <a:gd name="connsiteX5" fmla="*/ 829748 w 1414134"/>
                <a:gd name="connsiteY5" fmla="*/ 657188 h 665150"/>
                <a:gd name="connsiteX6" fmla="*/ 1414134 w 1414134"/>
                <a:gd name="connsiteY6" fmla="*/ 448253 h 665150"/>
                <a:gd name="connsiteX0" fmla="*/ 0 w 829748"/>
                <a:gd name="connsiteY0" fmla="*/ 72022 h 665150"/>
                <a:gd name="connsiteX1" fmla="*/ 102176 w 829748"/>
                <a:gd name="connsiteY1" fmla="*/ 125546 h 665150"/>
                <a:gd name="connsiteX2" fmla="*/ 217488 w 829748"/>
                <a:gd name="connsiteY2" fmla="*/ 521066 h 665150"/>
                <a:gd name="connsiteX3" fmla="*/ 347635 w 829748"/>
                <a:gd name="connsiteY3" fmla="*/ 366210 h 665150"/>
                <a:gd name="connsiteX4" fmla="*/ 532918 w 829748"/>
                <a:gd name="connsiteY4" fmla="*/ 602452 h 665150"/>
                <a:gd name="connsiteX5" fmla="*/ 829748 w 829748"/>
                <a:gd name="connsiteY5" fmla="*/ 657188 h 665150"/>
                <a:gd name="connsiteX0" fmla="*/ 0 w 532918"/>
                <a:gd name="connsiteY0" fmla="*/ 72022 h 602452"/>
                <a:gd name="connsiteX1" fmla="*/ 102176 w 532918"/>
                <a:gd name="connsiteY1" fmla="*/ 125546 h 602452"/>
                <a:gd name="connsiteX2" fmla="*/ 217488 w 532918"/>
                <a:gd name="connsiteY2" fmla="*/ 521066 h 602452"/>
                <a:gd name="connsiteX3" fmla="*/ 347635 w 532918"/>
                <a:gd name="connsiteY3" fmla="*/ 366210 h 602452"/>
                <a:gd name="connsiteX4" fmla="*/ 532918 w 532918"/>
                <a:gd name="connsiteY4" fmla="*/ 602452 h 602452"/>
                <a:gd name="connsiteX0" fmla="*/ 0 w 347635"/>
                <a:gd name="connsiteY0" fmla="*/ 72022 h 526344"/>
                <a:gd name="connsiteX1" fmla="*/ 102176 w 347635"/>
                <a:gd name="connsiteY1" fmla="*/ 125546 h 526344"/>
                <a:gd name="connsiteX2" fmla="*/ 217488 w 347635"/>
                <a:gd name="connsiteY2" fmla="*/ 521066 h 526344"/>
                <a:gd name="connsiteX3" fmla="*/ 347635 w 347635"/>
                <a:gd name="connsiteY3" fmla="*/ 366210 h 52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635" h="526344">
                  <a:moveTo>
                    <a:pt x="0" y="72022"/>
                  </a:moveTo>
                  <a:cubicBezTo>
                    <a:pt x="36095" y="-83816"/>
                    <a:pt x="65928" y="50705"/>
                    <a:pt x="102176" y="125546"/>
                  </a:cubicBezTo>
                  <a:cubicBezTo>
                    <a:pt x="138424" y="200387"/>
                    <a:pt x="176578" y="480955"/>
                    <a:pt x="217488" y="521066"/>
                  </a:cubicBezTo>
                  <a:cubicBezTo>
                    <a:pt x="258398" y="561177"/>
                    <a:pt x="294344" y="359288"/>
                    <a:pt x="347635" y="366210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30053"/>
                </a:solidFill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4FDEF97-3DC4-6C4E-8CBC-E8AC2059267F}"/>
                </a:ext>
              </a:extLst>
            </p:cNvPr>
            <p:cNvSpPr/>
            <p:nvPr/>
          </p:nvSpPr>
          <p:spPr>
            <a:xfrm>
              <a:off x="8130152" y="860302"/>
              <a:ext cx="1704751" cy="1015450"/>
            </a:xfrm>
            <a:custGeom>
              <a:avLst/>
              <a:gdLst>
                <a:gd name="connsiteX0" fmla="*/ 0 w 1904427"/>
                <a:gd name="connsiteY0" fmla="*/ 358597 h 684344"/>
                <a:gd name="connsiteX1" fmla="*/ 103128 w 1904427"/>
                <a:gd name="connsiteY1" fmla="*/ 83589 h 684344"/>
                <a:gd name="connsiteX2" fmla="*/ 185630 w 1904427"/>
                <a:gd name="connsiteY2" fmla="*/ 578603 h 684344"/>
                <a:gd name="connsiteX3" fmla="*/ 275007 w 1904427"/>
                <a:gd name="connsiteY3" fmla="*/ 186717 h 684344"/>
                <a:gd name="connsiteX4" fmla="*/ 364385 w 1904427"/>
                <a:gd name="connsiteY4" fmla="*/ 647355 h 684344"/>
                <a:gd name="connsiteX5" fmla="*/ 446887 w 1904427"/>
                <a:gd name="connsiteY5" fmla="*/ 69839 h 684344"/>
                <a:gd name="connsiteX6" fmla="*/ 529389 w 1904427"/>
                <a:gd name="connsiteY6" fmla="*/ 523602 h 684344"/>
                <a:gd name="connsiteX7" fmla="*/ 591266 w 1904427"/>
                <a:gd name="connsiteY7" fmla="*/ 186717 h 684344"/>
                <a:gd name="connsiteX8" fmla="*/ 701269 w 1904427"/>
                <a:gd name="connsiteY8" fmla="*/ 667980 h 684344"/>
                <a:gd name="connsiteX9" fmla="*/ 763146 w 1904427"/>
                <a:gd name="connsiteY9" fmla="*/ 83589 h 684344"/>
                <a:gd name="connsiteX10" fmla="*/ 852523 w 1904427"/>
                <a:gd name="connsiteY10" fmla="*/ 578603 h 684344"/>
                <a:gd name="connsiteX11" fmla="*/ 921275 w 1904427"/>
                <a:gd name="connsiteY11" fmla="*/ 221093 h 684344"/>
                <a:gd name="connsiteX12" fmla="*/ 996902 w 1904427"/>
                <a:gd name="connsiteY12" fmla="*/ 509851 h 684344"/>
                <a:gd name="connsiteX13" fmla="*/ 1079404 w 1904427"/>
                <a:gd name="connsiteY13" fmla="*/ 282970 h 684344"/>
                <a:gd name="connsiteX14" fmla="*/ 1148156 w 1904427"/>
                <a:gd name="connsiteY14" fmla="*/ 681731 h 684344"/>
                <a:gd name="connsiteX15" fmla="*/ 1216908 w 1904427"/>
                <a:gd name="connsiteY15" fmla="*/ 49214 h 684344"/>
                <a:gd name="connsiteX16" fmla="*/ 1285660 w 1904427"/>
                <a:gd name="connsiteY16" fmla="*/ 585478 h 684344"/>
                <a:gd name="connsiteX17" fmla="*/ 1368162 w 1904427"/>
                <a:gd name="connsiteY17" fmla="*/ 241719 h 684344"/>
                <a:gd name="connsiteX18" fmla="*/ 1436914 w 1904427"/>
                <a:gd name="connsiteY18" fmla="*/ 516726 h 684344"/>
                <a:gd name="connsiteX19" fmla="*/ 1574418 w 1904427"/>
                <a:gd name="connsiteY19" fmla="*/ 1087 h 684344"/>
                <a:gd name="connsiteX20" fmla="*/ 1670670 w 1904427"/>
                <a:gd name="connsiteY20" fmla="*/ 681731 h 684344"/>
                <a:gd name="connsiteX21" fmla="*/ 1746297 w 1904427"/>
                <a:gd name="connsiteY21" fmla="*/ 172967 h 684344"/>
                <a:gd name="connsiteX22" fmla="*/ 1815049 w 1904427"/>
                <a:gd name="connsiteY22" fmla="*/ 592353 h 684344"/>
                <a:gd name="connsiteX23" fmla="*/ 1904427 w 1904427"/>
                <a:gd name="connsiteY23" fmla="*/ 379223 h 684344"/>
                <a:gd name="connsiteX0" fmla="*/ 0 w 1904427"/>
                <a:gd name="connsiteY0" fmla="*/ 358597 h 684344"/>
                <a:gd name="connsiteX1" fmla="*/ 103128 w 1904427"/>
                <a:gd name="connsiteY1" fmla="*/ 83589 h 684344"/>
                <a:gd name="connsiteX2" fmla="*/ 188503 w 1904427"/>
                <a:gd name="connsiteY2" fmla="*/ 454450 h 684344"/>
                <a:gd name="connsiteX3" fmla="*/ 275007 w 1904427"/>
                <a:gd name="connsiteY3" fmla="*/ 186717 h 684344"/>
                <a:gd name="connsiteX4" fmla="*/ 364385 w 1904427"/>
                <a:gd name="connsiteY4" fmla="*/ 647355 h 684344"/>
                <a:gd name="connsiteX5" fmla="*/ 446887 w 1904427"/>
                <a:gd name="connsiteY5" fmla="*/ 69839 h 684344"/>
                <a:gd name="connsiteX6" fmla="*/ 529389 w 1904427"/>
                <a:gd name="connsiteY6" fmla="*/ 523602 h 684344"/>
                <a:gd name="connsiteX7" fmla="*/ 591266 w 1904427"/>
                <a:gd name="connsiteY7" fmla="*/ 186717 h 684344"/>
                <a:gd name="connsiteX8" fmla="*/ 701269 w 1904427"/>
                <a:gd name="connsiteY8" fmla="*/ 667980 h 684344"/>
                <a:gd name="connsiteX9" fmla="*/ 763146 w 1904427"/>
                <a:gd name="connsiteY9" fmla="*/ 83589 h 684344"/>
                <a:gd name="connsiteX10" fmla="*/ 852523 w 1904427"/>
                <a:gd name="connsiteY10" fmla="*/ 578603 h 684344"/>
                <a:gd name="connsiteX11" fmla="*/ 921275 w 1904427"/>
                <a:gd name="connsiteY11" fmla="*/ 221093 h 684344"/>
                <a:gd name="connsiteX12" fmla="*/ 996902 w 1904427"/>
                <a:gd name="connsiteY12" fmla="*/ 509851 h 684344"/>
                <a:gd name="connsiteX13" fmla="*/ 1079404 w 1904427"/>
                <a:gd name="connsiteY13" fmla="*/ 282970 h 684344"/>
                <a:gd name="connsiteX14" fmla="*/ 1148156 w 1904427"/>
                <a:gd name="connsiteY14" fmla="*/ 681731 h 684344"/>
                <a:gd name="connsiteX15" fmla="*/ 1216908 w 1904427"/>
                <a:gd name="connsiteY15" fmla="*/ 49214 h 684344"/>
                <a:gd name="connsiteX16" fmla="*/ 1285660 w 1904427"/>
                <a:gd name="connsiteY16" fmla="*/ 585478 h 684344"/>
                <a:gd name="connsiteX17" fmla="*/ 1368162 w 1904427"/>
                <a:gd name="connsiteY17" fmla="*/ 241719 h 684344"/>
                <a:gd name="connsiteX18" fmla="*/ 1436914 w 1904427"/>
                <a:gd name="connsiteY18" fmla="*/ 516726 h 684344"/>
                <a:gd name="connsiteX19" fmla="*/ 1574418 w 1904427"/>
                <a:gd name="connsiteY19" fmla="*/ 1087 h 684344"/>
                <a:gd name="connsiteX20" fmla="*/ 1670670 w 1904427"/>
                <a:gd name="connsiteY20" fmla="*/ 681731 h 684344"/>
                <a:gd name="connsiteX21" fmla="*/ 1746297 w 1904427"/>
                <a:gd name="connsiteY21" fmla="*/ 172967 h 684344"/>
                <a:gd name="connsiteX22" fmla="*/ 1815049 w 1904427"/>
                <a:gd name="connsiteY22" fmla="*/ 592353 h 684344"/>
                <a:gd name="connsiteX23" fmla="*/ 1904427 w 1904427"/>
                <a:gd name="connsiteY23" fmla="*/ 379223 h 684344"/>
                <a:gd name="connsiteX0" fmla="*/ 0 w 1904427"/>
                <a:gd name="connsiteY0" fmla="*/ 394509 h 720256"/>
                <a:gd name="connsiteX1" fmla="*/ 103128 w 1904427"/>
                <a:gd name="connsiteY1" fmla="*/ 119501 h 720256"/>
                <a:gd name="connsiteX2" fmla="*/ 188503 w 1904427"/>
                <a:gd name="connsiteY2" fmla="*/ 490362 h 720256"/>
                <a:gd name="connsiteX3" fmla="*/ 292245 w 1904427"/>
                <a:gd name="connsiteY3" fmla="*/ 1482 h 720256"/>
                <a:gd name="connsiteX4" fmla="*/ 364385 w 1904427"/>
                <a:gd name="connsiteY4" fmla="*/ 683267 h 720256"/>
                <a:gd name="connsiteX5" fmla="*/ 446887 w 1904427"/>
                <a:gd name="connsiteY5" fmla="*/ 105751 h 720256"/>
                <a:gd name="connsiteX6" fmla="*/ 529389 w 1904427"/>
                <a:gd name="connsiteY6" fmla="*/ 559514 h 720256"/>
                <a:gd name="connsiteX7" fmla="*/ 591266 w 1904427"/>
                <a:gd name="connsiteY7" fmla="*/ 222629 h 720256"/>
                <a:gd name="connsiteX8" fmla="*/ 701269 w 1904427"/>
                <a:gd name="connsiteY8" fmla="*/ 703892 h 720256"/>
                <a:gd name="connsiteX9" fmla="*/ 763146 w 1904427"/>
                <a:gd name="connsiteY9" fmla="*/ 119501 h 720256"/>
                <a:gd name="connsiteX10" fmla="*/ 852523 w 1904427"/>
                <a:gd name="connsiteY10" fmla="*/ 614515 h 720256"/>
                <a:gd name="connsiteX11" fmla="*/ 921275 w 1904427"/>
                <a:gd name="connsiteY11" fmla="*/ 257005 h 720256"/>
                <a:gd name="connsiteX12" fmla="*/ 996902 w 1904427"/>
                <a:gd name="connsiteY12" fmla="*/ 545763 h 720256"/>
                <a:gd name="connsiteX13" fmla="*/ 1079404 w 1904427"/>
                <a:gd name="connsiteY13" fmla="*/ 318882 h 720256"/>
                <a:gd name="connsiteX14" fmla="*/ 1148156 w 1904427"/>
                <a:gd name="connsiteY14" fmla="*/ 717643 h 720256"/>
                <a:gd name="connsiteX15" fmla="*/ 1216908 w 1904427"/>
                <a:gd name="connsiteY15" fmla="*/ 85126 h 720256"/>
                <a:gd name="connsiteX16" fmla="*/ 1285660 w 1904427"/>
                <a:gd name="connsiteY16" fmla="*/ 621390 h 720256"/>
                <a:gd name="connsiteX17" fmla="*/ 1368162 w 1904427"/>
                <a:gd name="connsiteY17" fmla="*/ 277631 h 720256"/>
                <a:gd name="connsiteX18" fmla="*/ 1436914 w 1904427"/>
                <a:gd name="connsiteY18" fmla="*/ 552638 h 720256"/>
                <a:gd name="connsiteX19" fmla="*/ 1574418 w 1904427"/>
                <a:gd name="connsiteY19" fmla="*/ 36999 h 720256"/>
                <a:gd name="connsiteX20" fmla="*/ 1670670 w 1904427"/>
                <a:gd name="connsiteY20" fmla="*/ 717643 h 720256"/>
                <a:gd name="connsiteX21" fmla="*/ 1746297 w 1904427"/>
                <a:gd name="connsiteY21" fmla="*/ 208879 h 720256"/>
                <a:gd name="connsiteX22" fmla="*/ 1815049 w 1904427"/>
                <a:gd name="connsiteY22" fmla="*/ 628265 h 720256"/>
                <a:gd name="connsiteX23" fmla="*/ 1904427 w 1904427"/>
                <a:gd name="connsiteY23" fmla="*/ 415135 h 720256"/>
                <a:gd name="connsiteX0" fmla="*/ 0 w 1904427"/>
                <a:gd name="connsiteY0" fmla="*/ 393168 h 718915"/>
                <a:gd name="connsiteX1" fmla="*/ 103128 w 1904427"/>
                <a:gd name="connsiteY1" fmla="*/ 118160 h 718915"/>
                <a:gd name="connsiteX2" fmla="*/ 188503 w 1904427"/>
                <a:gd name="connsiteY2" fmla="*/ 489021 h 718915"/>
                <a:gd name="connsiteX3" fmla="*/ 292245 w 1904427"/>
                <a:gd name="connsiteY3" fmla="*/ 141 h 718915"/>
                <a:gd name="connsiteX4" fmla="*/ 355766 w 1904427"/>
                <a:gd name="connsiteY4" fmla="*/ 546134 h 718915"/>
                <a:gd name="connsiteX5" fmla="*/ 446887 w 1904427"/>
                <a:gd name="connsiteY5" fmla="*/ 104410 h 718915"/>
                <a:gd name="connsiteX6" fmla="*/ 529389 w 1904427"/>
                <a:gd name="connsiteY6" fmla="*/ 558173 h 718915"/>
                <a:gd name="connsiteX7" fmla="*/ 591266 w 1904427"/>
                <a:gd name="connsiteY7" fmla="*/ 221288 h 718915"/>
                <a:gd name="connsiteX8" fmla="*/ 701269 w 1904427"/>
                <a:gd name="connsiteY8" fmla="*/ 702551 h 718915"/>
                <a:gd name="connsiteX9" fmla="*/ 763146 w 1904427"/>
                <a:gd name="connsiteY9" fmla="*/ 118160 h 718915"/>
                <a:gd name="connsiteX10" fmla="*/ 852523 w 1904427"/>
                <a:gd name="connsiteY10" fmla="*/ 613174 h 718915"/>
                <a:gd name="connsiteX11" fmla="*/ 921275 w 1904427"/>
                <a:gd name="connsiteY11" fmla="*/ 255664 h 718915"/>
                <a:gd name="connsiteX12" fmla="*/ 996902 w 1904427"/>
                <a:gd name="connsiteY12" fmla="*/ 544422 h 718915"/>
                <a:gd name="connsiteX13" fmla="*/ 1079404 w 1904427"/>
                <a:gd name="connsiteY13" fmla="*/ 317541 h 718915"/>
                <a:gd name="connsiteX14" fmla="*/ 1148156 w 1904427"/>
                <a:gd name="connsiteY14" fmla="*/ 716302 h 718915"/>
                <a:gd name="connsiteX15" fmla="*/ 1216908 w 1904427"/>
                <a:gd name="connsiteY15" fmla="*/ 83785 h 718915"/>
                <a:gd name="connsiteX16" fmla="*/ 1285660 w 1904427"/>
                <a:gd name="connsiteY16" fmla="*/ 620049 h 718915"/>
                <a:gd name="connsiteX17" fmla="*/ 1368162 w 1904427"/>
                <a:gd name="connsiteY17" fmla="*/ 276290 h 718915"/>
                <a:gd name="connsiteX18" fmla="*/ 1436914 w 1904427"/>
                <a:gd name="connsiteY18" fmla="*/ 551297 h 718915"/>
                <a:gd name="connsiteX19" fmla="*/ 1574418 w 1904427"/>
                <a:gd name="connsiteY19" fmla="*/ 35658 h 718915"/>
                <a:gd name="connsiteX20" fmla="*/ 1670670 w 1904427"/>
                <a:gd name="connsiteY20" fmla="*/ 716302 h 718915"/>
                <a:gd name="connsiteX21" fmla="*/ 1746297 w 1904427"/>
                <a:gd name="connsiteY21" fmla="*/ 207538 h 718915"/>
                <a:gd name="connsiteX22" fmla="*/ 1815049 w 1904427"/>
                <a:gd name="connsiteY22" fmla="*/ 626924 h 718915"/>
                <a:gd name="connsiteX23" fmla="*/ 1904427 w 1904427"/>
                <a:gd name="connsiteY23" fmla="*/ 413794 h 718915"/>
                <a:gd name="connsiteX0" fmla="*/ 0 w 1904427"/>
                <a:gd name="connsiteY0" fmla="*/ 393168 h 718915"/>
                <a:gd name="connsiteX1" fmla="*/ 103128 w 1904427"/>
                <a:gd name="connsiteY1" fmla="*/ 118160 h 718915"/>
                <a:gd name="connsiteX2" fmla="*/ 188503 w 1904427"/>
                <a:gd name="connsiteY2" fmla="*/ 489021 h 718915"/>
                <a:gd name="connsiteX3" fmla="*/ 292245 w 1904427"/>
                <a:gd name="connsiteY3" fmla="*/ 141 h 718915"/>
                <a:gd name="connsiteX4" fmla="*/ 355766 w 1904427"/>
                <a:gd name="connsiteY4" fmla="*/ 546134 h 718915"/>
                <a:gd name="connsiteX5" fmla="*/ 449760 w 1904427"/>
                <a:gd name="connsiteY5" fmla="*/ 182005 h 718915"/>
                <a:gd name="connsiteX6" fmla="*/ 529389 w 1904427"/>
                <a:gd name="connsiteY6" fmla="*/ 558173 h 718915"/>
                <a:gd name="connsiteX7" fmla="*/ 591266 w 1904427"/>
                <a:gd name="connsiteY7" fmla="*/ 221288 h 718915"/>
                <a:gd name="connsiteX8" fmla="*/ 701269 w 1904427"/>
                <a:gd name="connsiteY8" fmla="*/ 702551 h 718915"/>
                <a:gd name="connsiteX9" fmla="*/ 763146 w 1904427"/>
                <a:gd name="connsiteY9" fmla="*/ 118160 h 718915"/>
                <a:gd name="connsiteX10" fmla="*/ 852523 w 1904427"/>
                <a:gd name="connsiteY10" fmla="*/ 613174 h 718915"/>
                <a:gd name="connsiteX11" fmla="*/ 921275 w 1904427"/>
                <a:gd name="connsiteY11" fmla="*/ 255664 h 718915"/>
                <a:gd name="connsiteX12" fmla="*/ 996902 w 1904427"/>
                <a:gd name="connsiteY12" fmla="*/ 544422 h 718915"/>
                <a:gd name="connsiteX13" fmla="*/ 1079404 w 1904427"/>
                <a:gd name="connsiteY13" fmla="*/ 317541 h 718915"/>
                <a:gd name="connsiteX14" fmla="*/ 1148156 w 1904427"/>
                <a:gd name="connsiteY14" fmla="*/ 716302 h 718915"/>
                <a:gd name="connsiteX15" fmla="*/ 1216908 w 1904427"/>
                <a:gd name="connsiteY15" fmla="*/ 83785 h 718915"/>
                <a:gd name="connsiteX16" fmla="*/ 1285660 w 1904427"/>
                <a:gd name="connsiteY16" fmla="*/ 620049 h 718915"/>
                <a:gd name="connsiteX17" fmla="*/ 1368162 w 1904427"/>
                <a:gd name="connsiteY17" fmla="*/ 276290 h 718915"/>
                <a:gd name="connsiteX18" fmla="*/ 1436914 w 1904427"/>
                <a:gd name="connsiteY18" fmla="*/ 551297 h 718915"/>
                <a:gd name="connsiteX19" fmla="*/ 1574418 w 1904427"/>
                <a:gd name="connsiteY19" fmla="*/ 35658 h 718915"/>
                <a:gd name="connsiteX20" fmla="*/ 1670670 w 1904427"/>
                <a:gd name="connsiteY20" fmla="*/ 716302 h 718915"/>
                <a:gd name="connsiteX21" fmla="*/ 1746297 w 1904427"/>
                <a:gd name="connsiteY21" fmla="*/ 207538 h 718915"/>
                <a:gd name="connsiteX22" fmla="*/ 1815049 w 1904427"/>
                <a:gd name="connsiteY22" fmla="*/ 626924 h 718915"/>
                <a:gd name="connsiteX23" fmla="*/ 1904427 w 1904427"/>
                <a:gd name="connsiteY23" fmla="*/ 413794 h 718915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686179 h 846921"/>
                <a:gd name="connsiteX7" fmla="*/ 591266 w 1904427"/>
                <a:gd name="connsiteY7" fmla="*/ 349294 h 846921"/>
                <a:gd name="connsiteX8" fmla="*/ 701269 w 1904427"/>
                <a:gd name="connsiteY8" fmla="*/ 830557 h 846921"/>
                <a:gd name="connsiteX9" fmla="*/ 763146 w 1904427"/>
                <a:gd name="connsiteY9" fmla="*/ 246166 h 846921"/>
                <a:gd name="connsiteX10" fmla="*/ 852523 w 1904427"/>
                <a:gd name="connsiteY10" fmla="*/ 741180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736616 h 846921"/>
                <a:gd name="connsiteX7" fmla="*/ 591266 w 1904427"/>
                <a:gd name="connsiteY7" fmla="*/ 349294 h 846921"/>
                <a:gd name="connsiteX8" fmla="*/ 701269 w 1904427"/>
                <a:gd name="connsiteY8" fmla="*/ 830557 h 846921"/>
                <a:gd name="connsiteX9" fmla="*/ 763146 w 1904427"/>
                <a:gd name="connsiteY9" fmla="*/ 246166 h 846921"/>
                <a:gd name="connsiteX10" fmla="*/ 852523 w 1904427"/>
                <a:gd name="connsiteY10" fmla="*/ 741180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736616 h 846921"/>
                <a:gd name="connsiteX7" fmla="*/ 594139 w 1904427"/>
                <a:gd name="connsiteY7" fmla="*/ 543283 h 846921"/>
                <a:gd name="connsiteX8" fmla="*/ 701269 w 1904427"/>
                <a:gd name="connsiteY8" fmla="*/ 830557 h 846921"/>
                <a:gd name="connsiteX9" fmla="*/ 763146 w 1904427"/>
                <a:gd name="connsiteY9" fmla="*/ 246166 h 846921"/>
                <a:gd name="connsiteX10" fmla="*/ 852523 w 1904427"/>
                <a:gd name="connsiteY10" fmla="*/ 741180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736616 h 846921"/>
                <a:gd name="connsiteX7" fmla="*/ 594139 w 1904427"/>
                <a:gd name="connsiteY7" fmla="*/ 543283 h 846921"/>
                <a:gd name="connsiteX8" fmla="*/ 675412 w 1904427"/>
                <a:gd name="connsiteY8" fmla="*/ 714163 h 846921"/>
                <a:gd name="connsiteX9" fmla="*/ 763146 w 1904427"/>
                <a:gd name="connsiteY9" fmla="*/ 246166 h 846921"/>
                <a:gd name="connsiteX10" fmla="*/ 852523 w 1904427"/>
                <a:gd name="connsiteY10" fmla="*/ 741180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736616 h 846921"/>
                <a:gd name="connsiteX7" fmla="*/ 594139 w 1904427"/>
                <a:gd name="connsiteY7" fmla="*/ 543283 h 846921"/>
                <a:gd name="connsiteX8" fmla="*/ 675412 w 1904427"/>
                <a:gd name="connsiteY8" fmla="*/ 714163 h 846921"/>
                <a:gd name="connsiteX9" fmla="*/ 760273 w 1904427"/>
                <a:gd name="connsiteY9" fmla="*/ 366438 h 846921"/>
                <a:gd name="connsiteX10" fmla="*/ 852523 w 1904427"/>
                <a:gd name="connsiteY10" fmla="*/ 741180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6921"/>
                <a:gd name="connsiteX1" fmla="*/ 103128 w 1904427"/>
                <a:gd name="connsiteY1" fmla="*/ 246166 h 846921"/>
                <a:gd name="connsiteX2" fmla="*/ 188503 w 1904427"/>
                <a:gd name="connsiteY2" fmla="*/ 617027 h 846921"/>
                <a:gd name="connsiteX3" fmla="*/ 297991 w 1904427"/>
                <a:gd name="connsiteY3" fmla="*/ 114 h 846921"/>
                <a:gd name="connsiteX4" fmla="*/ 355766 w 1904427"/>
                <a:gd name="connsiteY4" fmla="*/ 674140 h 846921"/>
                <a:gd name="connsiteX5" fmla="*/ 449760 w 1904427"/>
                <a:gd name="connsiteY5" fmla="*/ 310011 h 846921"/>
                <a:gd name="connsiteX6" fmla="*/ 529389 w 1904427"/>
                <a:gd name="connsiteY6" fmla="*/ 736616 h 846921"/>
                <a:gd name="connsiteX7" fmla="*/ 594139 w 1904427"/>
                <a:gd name="connsiteY7" fmla="*/ 543283 h 846921"/>
                <a:gd name="connsiteX8" fmla="*/ 675412 w 1904427"/>
                <a:gd name="connsiteY8" fmla="*/ 714163 h 846921"/>
                <a:gd name="connsiteX9" fmla="*/ 760273 w 1904427"/>
                <a:gd name="connsiteY9" fmla="*/ 366438 h 846921"/>
                <a:gd name="connsiteX10" fmla="*/ 841031 w 1904427"/>
                <a:gd name="connsiteY10" fmla="*/ 613148 h 846921"/>
                <a:gd name="connsiteX11" fmla="*/ 921275 w 1904427"/>
                <a:gd name="connsiteY11" fmla="*/ 383670 h 846921"/>
                <a:gd name="connsiteX12" fmla="*/ 996902 w 1904427"/>
                <a:gd name="connsiteY12" fmla="*/ 672428 h 846921"/>
                <a:gd name="connsiteX13" fmla="*/ 1079404 w 1904427"/>
                <a:gd name="connsiteY13" fmla="*/ 445547 h 846921"/>
                <a:gd name="connsiteX14" fmla="*/ 1148156 w 1904427"/>
                <a:gd name="connsiteY14" fmla="*/ 844308 h 846921"/>
                <a:gd name="connsiteX15" fmla="*/ 1216908 w 1904427"/>
                <a:gd name="connsiteY15" fmla="*/ 211791 h 846921"/>
                <a:gd name="connsiteX16" fmla="*/ 1285660 w 1904427"/>
                <a:gd name="connsiteY16" fmla="*/ 748055 h 846921"/>
                <a:gd name="connsiteX17" fmla="*/ 1368162 w 1904427"/>
                <a:gd name="connsiteY17" fmla="*/ 404296 h 846921"/>
                <a:gd name="connsiteX18" fmla="*/ 1436914 w 1904427"/>
                <a:gd name="connsiteY18" fmla="*/ 679303 h 846921"/>
                <a:gd name="connsiteX19" fmla="*/ 1574418 w 1904427"/>
                <a:gd name="connsiteY19" fmla="*/ 163664 h 846921"/>
                <a:gd name="connsiteX20" fmla="*/ 1670670 w 1904427"/>
                <a:gd name="connsiteY20" fmla="*/ 844308 h 846921"/>
                <a:gd name="connsiteX21" fmla="*/ 1746297 w 1904427"/>
                <a:gd name="connsiteY21" fmla="*/ 335544 h 846921"/>
                <a:gd name="connsiteX22" fmla="*/ 1815049 w 1904427"/>
                <a:gd name="connsiteY22" fmla="*/ 754930 h 846921"/>
                <a:gd name="connsiteX23" fmla="*/ 1904427 w 1904427"/>
                <a:gd name="connsiteY23" fmla="*/ 541800 h 846921"/>
                <a:gd name="connsiteX0" fmla="*/ 0 w 1904427"/>
                <a:gd name="connsiteY0" fmla="*/ 521174 h 845444"/>
                <a:gd name="connsiteX1" fmla="*/ 103128 w 1904427"/>
                <a:gd name="connsiteY1" fmla="*/ 246166 h 845444"/>
                <a:gd name="connsiteX2" fmla="*/ 188503 w 1904427"/>
                <a:gd name="connsiteY2" fmla="*/ 617027 h 845444"/>
                <a:gd name="connsiteX3" fmla="*/ 297991 w 1904427"/>
                <a:gd name="connsiteY3" fmla="*/ 114 h 845444"/>
                <a:gd name="connsiteX4" fmla="*/ 355766 w 1904427"/>
                <a:gd name="connsiteY4" fmla="*/ 674140 h 845444"/>
                <a:gd name="connsiteX5" fmla="*/ 449760 w 1904427"/>
                <a:gd name="connsiteY5" fmla="*/ 310011 h 845444"/>
                <a:gd name="connsiteX6" fmla="*/ 529389 w 1904427"/>
                <a:gd name="connsiteY6" fmla="*/ 736616 h 845444"/>
                <a:gd name="connsiteX7" fmla="*/ 594139 w 1904427"/>
                <a:gd name="connsiteY7" fmla="*/ 543283 h 845444"/>
                <a:gd name="connsiteX8" fmla="*/ 675412 w 1904427"/>
                <a:gd name="connsiteY8" fmla="*/ 714163 h 845444"/>
                <a:gd name="connsiteX9" fmla="*/ 760273 w 1904427"/>
                <a:gd name="connsiteY9" fmla="*/ 366438 h 845444"/>
                <a:gd name="connsiteX10" fmla="*/ 841031 w 1904427"/>
                <a:gd name="connsiteY10" fmla="*/ 613148 h 845444"/>
                <a:gd name="connsiteX11" fmla="*/ 921275 w 1904427"/>
                <a:gd name="connsiteY11" fmla="*/ 383670 h 845444"/>
                <a:gd name="connsiteX12" fmla="*/ 996902 w 1904427"/>
                <a:gd name="connsiteY12" fmla="*/ 672428 h 845444"/>
                <a:gd name="connsiteX13" fmla="*/ 1079404 w 1904427"/>
                <a:gd name="connsiteY13" fmla="*/ 445547 h 845444"/>
                <a:gd name="connsiteX14" fmla="*/ 1216908 w 1904427"/>
                <a:gd name="connsiteY14" fmla="*/ 211791 h 845444"/>
                <a:gd name="connsiteX15" fmla="*/ 1285660 w 1904427"/>
                <a:gd name="connsiteY15" fmla="*/ 748055 h 845444"/>
                <a:gd name="connsiteX16" fmla="*/ 1368162 w 1904427"/>
                <a:gd name="connsiteY16" fmla="*/ 404296 h 845444"/>
                <a:gd name="connsiteX17" fmla="*/ 1436914 w 1904427"/>
                <a:gd name="connsiteY17" fmla="*/ 679303 h 845444"/>
                <a:gd name="connsiteX18" fmla="*/ 1574418 w 1904427"/>
                <a:gd name="connsiteY18" fmla="*/ 163664 h 845444"/>
                <a:gd name="connsiteX19" fmla="*/ 1670670 w 1904427"/>
                <a:gd name="connsiteY19" fmla="*/ 844308 h 845444"/>
                <a:gd name="connsiteX20" fmla="*/ 1746297 w 1904427"/>
                <a:gd name="connsiteY20" fmla="*/ 335544 h 845444"/>
                <a:gd name="connsiteX21" fmla="*/ 1815049 w 1904427"/>
                <a:gd name="connsiteY21" fmla="*/ 754930 h 845444"/>
                <a:gd name="connsiteX22" fmla="*/ 1904427 w 1904427"/>
                <a:gd name="connsiteY22" fmla="*/ 541800 h 845444"/>
                <a:gd name="connsiteX0" fmla="*/ 0 w 1904427"/>
                <a:gd name="connsiteY0" fmla="*/ 521174 h 845444"/>
                <a:gd name="connsiteX1" fmla="*/ 103128 w 1904427"/>
                <a:gd name="connsiteY1" fmla="*/ 246166 h 845444"/>
                <a:gd name="connsiteX2" fmla="*/ 188503 w 1904427"/>
                <a:gd name="connsiteY2" fmla="*/ 617027 h 845444"/>
                <a:gd name="connsiteX3" fmla="*/ 297991 w 1904427"/>
                <a:gd name="connsiteY3" fmla="*/ 114 h 845444"/>
                <a:gd name="connsiteX4" fmla="*/ 355766 w 1904427"/>
                <a:gd name="connsiteY4" fmla="*/ 674140 h 845444"/>
                <a:gd name="connsiteX5" fmla="*/ 449760 w 1904427"/>
                <a:gd name="connsiteY5" fmla="*/ 310011 h 845444"/>
                <a:gd name="connsiteX6" fmla="*/ 529389 w 1904427"/>
                <a:gd name="connsiteY6" fmla="*/ 736616 h 845444"/>
                <a:gd name="connsiteX7" fmla="*/ 594139 w 1904427"/>
                <a:gd name="connsiteY7" fmla="*/ 543283 h 845444"/>
                <a:gd name="connsiteX8" fmla="*/ 675412 w 1904427"/>
                <a:gd name="connsiteY8" fmla="*/ 714163 h 845444"/>
                <a:gd name="connsiteX9" fmla="*/ 760273 w 1904427"/>
                <a:gd name="connsiteY9" fmla="*/ 366438 h 845444"/>
                <a:gd name="connsiteX10" fmla="*/ 841031 w 1904427"/>
                <a:gd name="connsiteY10" fmla="*/ 613148 h 845444"/>
                <a:gd name="connsiteX11" fmla="*/ 921275 w 1904427"/>
                <a:gd name="connsiteY11" fmla="*/ 383670 h 845444"/>
                <a:gd name="connsiteX12" fmla="*/ 1079404 w 1904427"/>
                <a:gd name="connsiteY12" fmla="*/ 445547 h 845444"/>
                <a:gd name="connsiteX13" fmla="*/ 1216908 w 1904427"/>
                <a:gd name="connsiteY13" fmla="*/ 211791 h 845444"/>
                <a:gd name="connsiteX14" fmla="*/ 1285660 w 1904427"/>
                <a:gd name="connsiteY14" fmla="*/ 748055 h 845444"/>
                <a:gd name="connsiteX15" fmla="*/ 1368162 w 1904427"/>
                <a:gd name="connsiteY15" fmla="*/ 404296 h 845444"/>
                <a:gd name="connsiteX16" fmla="*/ 1436914 w 1904427"/>
                <a:gd name="connsiteY16" fmla="*/ 679303 h 845444"/>
                <a:gd name="connsiteX17" fmla="*/ 1574418 w 1904427"/>
                <a:gd name="connsiteY17" fmla="*/ 163664 h 845444"/>
                <a:gd name="connsiteX18" fmla="*/ 1670670 w 1904427"/>
                <a:gd name="connsiteY18" fmla="*/ 844308 h 845444"/>
                <a:gd name="connsiteX19" fmla="*/ 1746297 w 1904427"/>
                <a:gd name="connsiteY19" fmla="*/ 335544 h 845444"/>
                <a:gd name="connsiteX20" fmla="*/ 1815049 w 1904427"/>
                <a:gd name="connsiteY20" fmla="*/ 754930 h 845444"/>
                <a:gd name="connsiteX21" fmla="*/ 1904427 w 1904427"/>
                <a:gd name="connsiteY21" fmla="*/ 541800 h 845444"/>
                <a:gd name="connsiteX0" fmla="*/ 0 w 1815049"/>
                <a:gd name="connsiteY0" fmla="*/ 521174 h 845444"/>
                <a:gd name="connsiteX1" fmla="*/ 103128 w 1815049"/>
                <a:gd name="connsiteY1" fmla="*/ 246166 h 845444"/>
                <a:gd name="connsiteX2" fmla="*/ 188503 w 1815049"/>
                <a:gd name="connsiteY2" fmla="*/ 617027 h 845444"/>
                <a:gd name="connsiteX3" fmla="*/ 297991 w 1815049"/>
                <a:gd name="connsiteY3" fmla="*/ 114 h 845444"/>
                <a:gd name="connsiteX4" fmla="*/ 355766 w 1815049"/>
                <a:gd name="connsiteY4" fmla="*/ 674140 h 845444"/>
                <a:gd name="connsiteX5" fmla="*/ 449760 w 1815049"/>
                <a:gd name="connsiteY5" fmla="*/ 310011 h 845444"/>
                <a:gd name="connsiteX6" fmla="*/ 529389 w 1815049"/>
                <a:gd name="connsiteY6" fmla="*/ 736616 h 845444"/>
                <a:gd name="connsiteX7" fmla="*/ 594139 w 1815049"/>
                <a:gd name="connsiteY7" fmla="*/ 543283 h 845444"/>
                <a:gd name="connsiteX8" fmla="*/ 675412 w 1815049"/>
                <a:gd name="connsiteY8" fmla="*/ 714163 h 845444"/>
                <a:gd name="connsiteX9" fmla="*/ 760273 w 1815049"/>
                <a:gd name="connsiteY9" fmla="*/ 366438 h 845444"/>
                <a:gd name="connsiteX10" fmla="*/ 841031 w 1815049"/>
                <a:gd name="connsiteY10" fmla="*/ 613148 h 845444"/>
                <a:gd name="connsiteX11" fmla="*/ 921275 w 1815049"/>
                <a:gd name="connsiteY11" fmla="*/ 383670 h 845444"/>
                <a:gd name="connsiteX12" fmla="*/ 1079404 w 1815049"/>
                <a:gd name="connsiteY12" fmla="*/ 445547 h 845444"/>
                <a:gd name="connsiteX13" fmla="*/ 1216908 w 1815049"/>
                <a:gd name="connsiteY13" fmla="*/ 211791 h 845444"/>
                <a:gd name="connsiteX14" fmla="*/ 1285660 w 1815049"/>
                <a:gd name="connsiteY14" fmla="*/ 748055 h 845444"/>
                <a:gd name="connsiteX15" fmla="*/ 1368162 w 1815049"/>
                <a:gd name="connsiteY15" fmla="*/ 404296 h 845444"/>
                <a:gd name="connsiteX16" fmla="*/ 1436914 w 1815049"/>
                <a:gd name="connsiteY16" fmla="*/ 679303 h 845444"/>
                <a:gd name="connsiteX17" fmla="*/ 1574418 w 1815049"/>
                <a:gd name="connsiteY17" fmla="*/ 163664 h 845444"/>
                <a:gd name="connsiteX18" fmla="*/ 1670670 w 1815049"/>
                <a:gd name="connsiteY18" fmla="*/ 844308 h 845444"/>
                <a:gd name="connsiteX19" fmla="*/ 1746297 w 1815049"/>
                <a:gd name="connsiteY19" fmla="*/ 335544 h 845444"/>
                <a:gd name="connsiteX20" fmla="*/ 1815049 w 1815049"/>
                <a:gd name="connsiteY20" fmla="*/ 754930 h 845444"/>
                <a:gd name="connsiteX0" fmla="*/ 0 w 1746297"/>
                <a:gd name="connsiteY0" fmla="*/ 521174 h 845444"/>
                <a:gd name="connsiteX1" fmla="*/ 103128 w 1746297"/>
                <a:gd name="connsiteY1" fmla="*/ 246166 h 845444"/>
                <a:gd name="connsiteX2" fmla="*/ 188503 w 1746297"/>
                <a:gd name="connsiteY2" fmla="*/ 617027 h 845444"/>
                <a:gd name="connsiteX3" fmla="*/ 297991 w 1746297"/>
                <a:gd name="connsiteY3" fmla="*/ 114 h 845444"/>
                <a:gd name="connsiteX4" fmla="*/ 355766 w 1746297"/>
                <a:gd name="connsiteY4" fmla="*/ 674140 h 845444"/>
                <a:gd name="connsiteX5" fmla="*/ 449760 w 1746297"/>
                <a:gd name="connsiteY5" fmla="*/ 310011 h 845444"/>
                <a:gd name="connsiteX6" fmla="*/ 529389 w 1746297"/>
                <a:gd name="connsiteY6" fmla="*/ 736616 h 845444"/>
                <a:gd name="connsiteX7" fmla="*/ 594139 w 1746297"/>
                <a:gd name="connsiteY7" fmla="*/ 543283 h 845444"/>
                <a:gd name="connsiteX8" fmla="*/ 675412 w 1746297"/>
                <a:gd name="connsiteY8" fmla="*/ 714163 h 845444"/>
                <a:gd name="connsiteX9" fmla="*/ 760273 w 1746297"/>
                <a:gd name="connsiteY9" fmla="*/ 366438 h 845444"/>
                <a:gd name="connsiteX10" fmla="*/ 841031 w 1746297"/>
                <a:gd name="connsiteY10" fmla="*/ 613148 h 845444"/>
                <a:gd name="connsiteX11" fmla="*/ 921275 w 1746297"/>
                <a:gd name="connsiteY11" fmla="*/ 383670 h 845444"/>
                <a:gd name="connsiteX12" fmla="*/ 1079404 w 1746297"/>
                <a:gd name="connsiteY12" fmla="*/ 445547 h 845444"/>
                <a:gd name="connsiteX13" fmla="*/ 1216908 w 1746297"/>
                <a:gd name="connsiteY13" fmla="*/ 211791 h 845444"/>
                <a:gd name="connsiteX14" fmla="*/ 1285660 w 1746297"/>
                <a:gd name="connsiteY14" fmla="*/ 748055 h 845444"/>
                <a:gd name="connsiteX15" fmla="*/ 1368162 w 1746297"/>
                <a:gd name="connsiteY15" fmla="*/ 404296 h 845444"/>
                <a:gd name="connsiteX16" fmla="*/ 1436914 w 1746297"/>
                <a:gd name="connsiteY16" fmla="*/ 679303 h 845444"/>
                <a:gd name="connsiteX17" fmla="*/ 1574418 w 1746297"/>
                <a:gd name="connsiteY17" fmla="*/ 163664 h 845444"/>
                <a:gd name="connsiteX18" fmla="*/ 1670670 w 1746297"/>
                <a:gd name="connsiteY18" fmla="*/ 844308 h 845444"/>
                <a:gd name="connsiteX19" fmla="*/ 1746297 w 1746297"/>
                <a:gd name="connsiteY19" fmla="*/ 335544 h 845444"/>
                <a:gd name="connsiteX0" fmla="*/ 0 w 1670670"/>
                <a:gd name="connsiteY0" fmla="*/ 521174 h 844308"/>
                <a:gd name="connsiteX1" fmla="*/ 103128 w 1670670"/>
                <a:gd name="connsiteY1" fmla="*/ 246166 h 844308"/>
                <a:gd name="connsiteX2" fmla="*/ 188503 w 1670670"/>
                <a:gd name="connsiteY2" fmla="*/ 617027 h 844308"/>
                <a:gd name="connsiteX3" fmla="*/ 297991 w 1670670"/>
                <a:gd name="connsiteY3" fmla="*/ 114 h 844308"/>
                <a:gd name="connsiteX4" fmla="*/ 355766 w 1670670"/>
                <a:gd name="connsiteY4" fmla="*/ 674140 h 844308"/>
                <a:gd name="connsiteX5" fmla="*/ 449760 w 1670670"/>
                <a:gd name="connsiteY5" fmla="*/ 310011 h 844308"/>
                <a:gd name="connsiteX6" fmla="*/ 529389 w 1670670"/>
                <a:gd name="connsiteY6" fmla="*/ 736616 h 844308"/>
                <a:gd name="connsiteX7" fmla="*/ 594139 w 1670670"/>
                <a:gd name="connsiteY7" fmla="*/ 543283 h 844308"/>
                <a:gd name="connsiteX8" fmla="*/ 675412 w 1670670"/>
                <a:gd name="connsiteY8" fmla="*/ 714163 h 844308"/>
                <a:gd name="connsiteX9" fmla="*/ 760273 w 1670670"/>
                <a:gd name="connsiteY9" fmla="*/ 366438 h 844308"/>
                <a:gd name="connsiteX10" fmla="*/ 841031 w 1670670"/>
                <a:gd name="connsiteY10" fmla="*/ 613148 h 844308"/>
                <a:gd name="connsiteX11" fmla="*/ 921275 w 1670670"/>
                <a:gd name="connsiteY11" fmla="*/ 383670 h 844308"/>
                <a:gd name="connsiteX12" fmla="*/ 1079404 w 1670670"/>
                <a:gd name="connsiteY12" fmla="*/ 445547 h 844308"/>
                <a:gd name="connsiteX13" fmla="*/ 1216908 w 1670670"/>
                <a:gd name="connsiteY13" fmla="*/ 211791 h 844308"/>
                <a:gd name="connsiteX14" fmla="*/ 1285660 w 1670670"/>
                <a:gd name="connsiteY14" fmla="*/ 748055 h 844308"/>
                <a:gd name="connsiteX15" fmla="*/ 1368162 w 1670670"/>
                <a:gd name="connsiteY15" fmla="*/ 404296 h 844308"/>
                <a:gd name="connsiteX16" fmla="*/ 1436914 w 1670670"/>
                <a:gd name="connsiteY16" fmla="*/ 679303 h 844308"/>
                <a:gd name="connsiteX17" fmla="*/ 1574418 w 1670670"/>
                <a:gd name="connsiteY17" fmla="*/ 163664 h 844308"/>
                <a:gd name="connsiteX18" fmla="*/ 1670670 w 1670670"/>
                <a:gd name="connsiteY18" fmla="*/ 844308 h 844308"/>
                <a:gd name="connsiteX0" fmla="*/ 0 w 1574418"/>
                <a:gd name="connsiteY0" fmla="*/ 521174 h 750055"/>
                <a:gd name="connsiteX1" fmla="*/ 103128 w 1574418"/>
                <a:gd name="connsiteY1" fmla="*/ 246166 h 750055"/>
                <a:gd name="connsiteX2" fmla="*/ 188503 w 1574418"/>
                <a:gd name="connsiteY2" fmla="*/ 617027 h 750055"/>
                <a:gd name="connsiteX3" fmla="*/ 297991 w 1574418"/>
                <a:gd name="connsiteY3" fmla="*/ 114 h 750055"/>
                <a:gd name="connsiteX4" fmla="*/ 355766 w 1574418"/>
                <a:gd name="connsiteY4" fmla="*/ 674140 h 750055"/>
                <a:gd name="connsiteX5" fmla="*/ 449760 w 1574418"/>
                <a:gd name="connsiteY5" fmla="*/ 310011 h 750055"/>
                <a:gd name="connsiteX6" fmla="*/ 529389 w 1574418"/>
                <a:gd name="connsiteY6" fmla="*/ 736616 h 750055"/>
                <a:gd name="connsiteX7" fmla="*/ 594139 w 1574418"/>
                <a:gd name="connsiteY7" fmla="*/ 543283 h 750055"/>
                <a:gd name="connsiteX8" fmla="*/ 675412 w 1574418"/>
                <a:gd name="connsiteY8" fmla="*/ 714163 h 750055"/>
                <a:gd name="connsiteX9" fmla="*/ 760273 w 1574418"/>
                <a:gd name="connsiteY9" fmla="*/ 366438 h 750055"/>
                <a:gd name="connsiteX10" fmla="*/ 841031 w 1574418"/>
                <a:gd name="connsiteY10" fmla="*/ 613148 h 750055"/>
                <a:gd name="connsiteX11" fmla="*/ 921275 w 1574418"/>
                <a:gd name="connsiteY11" fmla="*/ 383670 h 750055"/>
                <a:gd name="connsiteX12" fmla="*/ 1079404 w 1574418"/>
                <a:gd name="connsiteY12" fmla="*/ 445547 h 750055"/>
                <a:gd name="connsiteX13" fmla="*/ 1216908 w 1574418"/>
                <a:gd name="connsiteY13" fmla="*/ 211791 h 750055"/>
                <a:gd name="connsiteX14" fmla="*/ 1285660 w 1574418"/>
                <a:gd name="connsiteY14" fmla="*/ 748055 h 750055"/>
                <a:gd name="connsiteX15" fmla="*/ 1368162 w 1574418"/>
                <a:gd name="connsiteY15" fmla="*/ 404296 h 750055"/>
                <a:gd name="connsiteX16" fmla="*/ 1436914 w 1574418"/>
                <a:gd name="connsiteY16" fmla="*/ 679303 h 750055"/>
                <a:gd name="connsiteX17" fmla="*/ 1574418 w 1574418"/>
                <a:gd name="connsiteY17" fmla="*/ 163664 h 750055"/>
                <a:gd name="connsiteX0" fmla="*/ 0 w 1436914"/>
                <a:gd name="connsiteY0" fmla="*/ 521174 h 750055"/>
                <a:gd name="connsiteX1" fmla="*/ 103128 w 1436914"/>
                <a:gd name="connsiteY1" fmla="*/ 246166 h 750055"/>
                <a:gd name="connsiteX2" fmla="*/ 188503 w 1436914"/>
                <a:gd name="connsiteY2" fmla="*/ 617027 h 750055"/>
                <a:gd name="connsiteX3" fmla="*/ 297991 w 1436914"/>
                <a:gd name="connsiteY3" fmla="*/ 114 h 750055"/>
                <a:gd name="connsiteX4" fmla="*/ 355766 w 1436914"/>
                <a:gd name="connsiteY4" fmla="*/ 674140 h 750055"/>
                <a:gd name="connsiteX5" fmla="*/ 449760 w 1436914"/>
                <a:gd name="connsiteY5" fmla="*/ 310011 h 750055"/>
                <a:gd name="connsiteX6" fmla="*/ 529389 w 1436914"/>
                <a:gd name="connsiteY6" fmla="*/ 736616 h 750055"/>
                <a:gd name="connsiteX7" fmla="*/ 594139 w 1436914"/>
                <a:gd name="connsiteY7" fmla="*/ 543283 h 750055"/>
                <a:gd name="connsiteX8" fmla="*/ 675412 w 1436914"/>
                <a:gd name="connsiteY8" fmla="*/ 714163 h 750055"/>
                <a:gd name="connsiteX9" fmla="*/ 760273 w 1436914"/>
                <a:gd name="connsiteY9" fmla="*/ 366438 h 750055"/>
                <a:gd name="connsiteX10" fmla="*/ 841031 w 1436914"/>
                <a:gd name="connsiteY10" fmla="*/ 613148 h 750055"/>
                <a:gd name="connsiteX11" fmla="*/ 921275 w 1436914"/>
                <a:gd name="connsiteY11" fmla="*/ 383670 h 750055"/>
                <a:gd name="connsiteX12" fmla="*/ 1079404 w 1436914"/>
                <a:gd name="connsiteY12" fmla="*/ 445547 h 750055"/>
                <a:gd name="connsiteX13" fmla="*/ 1216908 w 1436914"/>
                <a:gd name="connsiteY13" fmla="*/ 211791 h 750055"/>
                <a:gd name="connsiteX14" fmla="*/ 1285660 w 1436914"/>
                <a:gd name="connsiteY14" fmla="*/ 748055 h 750055"/>
                <a:gd name="connsiteX15" fmla="*/ 1368162 w 1436914"/>
                <a:gd name="connsiteY15" fmla="*/ 404296 h 750055"/>
                <a:gd name="connsiteX16" fmla="*/ 1436914 w 1436914"/>
                <a:gd name="connsiteY16" fmla="*/ 679303 h 750055"/>
                <a:gd name="connsiteX0" fmla="*/ 0 w 1368162"/>
                <a:gd name="connsiteY0" fmla="*/ 521174 h 750055"/>
                <a:gd name="connsiteX1" fmla="*/ 103128 w 1368162"/>
                <a:gd name="connsiteY1" fmla="*/ 246166 h 750055"/>
                <a:gd name="connsiteX2" fmla="*/ 188503 w 1368162"/>
                <a:gd name="connsiteY2" fmla="*/ 617027 h 750055"/>
                <a:gd name="connsiteX3" fmla="*/ 297991 w 1368162"/>
                <a:gd name="connsiteY3" fmla="*/ 114 h 750055"/>
                <a:gd name="connsiteX4" fmla="*/ 355766 w 1368162"/>
                <a:gd name="connsiteY4" fmla="*/ 674140 h 750055"/>
                <a:gd name="connsiteX5" fmla="*/ 449760 w 1368162"/>
                <a:gd name="connsiteY5" fmla="*/ 310011 h 750055"/>
                <a:gd name="connsiteX6" fmla="*/ 529389 w 1368162"/>
                <a:gd name="connsiteY6" fmla="*/ 736616 h 750055"/>
                <a:gd name="connsiteX7" fmla="*/ 594139 w 1368162"/>
                <a:gd name="connsiteY7" fmla="*/ 543283 h 750055"/>
                <a:gd name="connsiteX8" fmla="*/ 675412 w 1368162"/>
                <a:gd name="connsiteY8" fmla="*/ 714163 h 750055"/>
                <a:gd name="connsiteX9" fmla="*/ 760273 w 1368162"/>
                <a:gd name="connsiteY9" fmla="*/ 366438 h 750055"/>
                <a:gd name="connsiteX10" fmla="*/ 841031 w 1368162"/>
                <a:gd name="connsiteY10" fmla="*/ 613148 h 750055"/>
                <a:gd name="connsiteX11" fmla="*/ 921275 w 1368162"/>
                <a:gd name="connsiteY11" fmla="*/ 383670 h 750055"/>
                <a:gd name="connsiteX12" fmla="*/ 1079404 w 1368162"/>
                <a:gd name="connsiteY12" fmla="*/ 445547 h 750055"/>
                <a:gd name="connsiteX13" fmla="*/ 1216908 w 1368162"/>
                <a:gd name="connsiteY13" fmla="*/ 211791 h 750055"/>
                <a:gd name="connsiteX14" fmla="*/ 1285660 w 1368162"/>
                <a:gd name="connsiteY14" fmla="*/ 748055 h 750055"/>
                <a:gd name="connsiteX15" fmla="*/ 1368162 w 1368162"/>
                <a:gd name="connsiteY15" fmla="*/ 404296 h 750055"/>
                <a:gd name="connsiteX0" fmla="*/ 0 w 1285660"/>
                <a:gd name="connsiteY0" fmla="*/ 521174 h 748055"/>
                <a:gd name="connsiteX1" fmla="*/ 103128 w 1285660"/>
                <a:gd name="connsiteY1" fmla="*/ 246166 h 748055"/>
                <a:gd name="connsiteX2" fmla="*/ 188503 w 1285660"/>
                <a:gd name="connsiteY2" fmla="*/ 617027 h 748055"/>
                <a:gd name="connsiteX3" fmla="*/ 297991 w 1285660"/>
                <a:gd name="connsiteY3" fmla="*/ 114 h 748055"/>
                <a:gd name="connsiteX4" fmla="*/ 355766 w 1285660"/>
                <a:gd name="connsiteY4" fmla="*/ 674140 h 748055"/>
                <a:gd name="connsiteX5" fmla="*/ 449760 w 1285660"/>
                <a:gd name="connsiteY5" fmla="*/ 310011 h 748055"/>
                <a:gd name="connsiteX6" fmla="*/ 529389 w 1285660"/>
                <a:gd name="connsiteY6" fmla="*/ 736616 h 748055"/>
                <a:gd name="connsiteX7" fmla="*/ 594139 w 1285660"/>
                <a:gd name="connsiteY7" fmla="*/ 543283 h 748055"/>
                <a:gd name="connsiteX8" fmla="*/ 675412 w 1285660"/>
                <a:gd name="connsiteY8" fmla="*/ 714163 h 748055"/>
                <a:gd name="connsiteX9" fmla="*/ 760273 w 1285660"/>
                <a:gd name="connsiteY9" fmla="*/ 366438 h 748055"/>
                <a:gd name="connsiteX10" fmla="*/ 841031 w 1285660"/>
                <a:gd name="connsiteY10" fmla="*/ 613148 h 748055"/>
                <a:gd name="connsiteX11" fmla="*/ 921275 w 1285660"/>
                <a:gd name="connsiteY11" fmla="*/ 383670 h 748055"/>
                <a:gd name="connsiteX12" fmla="*/ 1079404 w 1285660"/>
                <a:gd name="connsiteY12" fmla="*/ 445547 h 748055"/>
                <a:gd name="connsiteX13" fmla="*/ 1216908 w 1285660"/>
                <a:gd name="connsiteY13" fmla="*/ 211791 h 748055"/>
                <a:gd name="connsiteX14" fmla="*/ 1285660 w 1285660"/>
                <a:gd name="connsiteY14" fmla="*/ 748055 h 748055"/>
                <a:gd name="connsiteX0" fmla="*/ 0 w 1216908"/>
                <a:gd name="connsiteY0" fmla="*/ 521174 h 741067"/>
                <a:gd name="connsiteX1" fmla="*/ 103128 w 1216908"/>
                <a:gd name="connsiteY1" fmla="*/ 246166 h 741067"/>
                <a:gd name="connsiteX2" fmla="*/ 188503 w 1216908"/>
                <a:gd name="connsiteY2" fmla="*/ 617027 h 741067"/>
                <a:gd name="connsiteX3" fmla="*/ 297991 w 1216908"/>
                <a:gd name="connsiteY3" fmla="*/ 114 h 741067"/>
                <a:gd name="connsiteX4" fmla="*/ 355766 w 1216908"/>
                <a:gd name="connsiteY4" fmla="*/ 674140 h 741067"/>
                <a:gd name="connsiteX5" fmla="*/ 449760 w 1216908"/>
                <a:gd name="connsiteY5" fmla="*/ 310011 h 741067"/>
                <a:gd name="connsiteX6" fmla="*/ 529389 w 1216908"/>
                <a:gd name="connsiteY6" fmla="*/ 736616 h 741067"/>
                <a:gd name="connsiteX7" fmla="*/ 594139 w 1216908"/>
                <a:gd name="connsiteY7" fmla="*/ 543283 h 741067"/>
                <a:gd name="connsiteX8" fmla="*/ 675412 w 1216908"/>
                <a:gd name="connsiteY8" fmla="*/ 714163 h 741067"/>
                <a:gd name="connsiteX9" fmla="*/ 760273 w 1216908"/>
                <a:gd name="connsiteY9" fmla="*/ 366438 h 741067"/>
                <a:gd name="connsiteX10" fmla="*/ 841031 w 1216908"/>
                <a:gd name="connsiteY10" fmla="*/ 613148 h 741067"/>
                <a:gd name="connsiteX11" fmla="*/ 921275 w 1216908"/>
                <a:gd name="connsiteY11" fmla="*/ 383670 h 741067"/>
                <a:gd name="connsiteX12" fmla="*/ 1079404 w 1216908"/>
                <a:gd name="connsiteY12" fmla="*/ 445547 h 741067"/>
                <a:gd name="connsiteX13" fmla="*/ 1216908 w 1216908"/>
                <a:gd name="connsiteY13" fmla="*/ 211791 h 741067"/>
                <a:gd name="connsiteX0" fmla="*/ 0 w 1079404"/>
                <a:gd name="connsiteY0" fmla="*/ 521174 h 741067"/>
                <a:gd name="connsiteX1" fmla="*/ 103128 w 1079404"/>
                <a:gd name="connsiteY1" fmla="*/ 246166 h 741067"/>
                <a:gd name="connsiteX2" fmla="*/ 188503 w 1079404"/>
                <a:gd name="connsiteY2" fmla="*/ 617027 h 741067"/>
                <a:gd name="connsiteX3" fmla="*/ 297991 w 1079404"/>
                <a:gd name="connsiteY3" fmla="*/ 114 h 741067"/>
                <a:gd name="connsiteX4" fmla="*/ 355766 w 1079404"/>
                <a:gd name="connsiteY4" fmla="*/ 674140 h 741067"/>
                <a:gd name="connsiteX5" fmla="*/ 449760 w 1079404"/>
                <a:gd name="connsiteY5" fmla="*/ 310011 h 741067"/>
                <a:gd name="connsiteX6" fmla="*/ 529389 w 1079404"/>
                <a:gd name="connsiteY6" fmla="*/ 736616 h 741067"/>
                <a:gd name="connsiteX7" fmla="*/ 594139 w 1079404"/>
                <a:gd name="connsiteY7" fmla="*/ 543283 h 741067"/>
                <a:gd name="connsiteX8" fmla="*/ 675412 w 1079404"/>
                <a:gd name="connsiteY8" fmla="*/ 714163 h 741067"/>
                <a:gd name="connsiteX9" fmla="*/ 760273 w 1079404"/>
                <a:gd name="connsiteY9" fmla="*/ 366438 h 741067"/>
                <a:gd name="connsiteX10" fmla="*/ 841031 w 1079404"/>
                <a:gd name="connsiteY10" fmla="*/ 613148 h 741067"/>
                <a:gd name="connsiteX11" fmla="*/ 921275 w 1079404"/>
                <a:gd name="connsiteY11" fmla="*/ 383670 h 741067"/>
                <a:gd name="connsiteX12" fmla="*/ 1079404 w 1079404"/>
                <a:gd name="connsiteY12" fmla="*/ 445547 h 741067"/>
                <a:gd name="connsiteX0" fmla="*/ 0 w 921275"/>
                <a:gd name="connsiteY0" fmla="*/ 521174 h 741067"/>
                <a:gd name="connsiteX1" fmla="*/ 103128 w 921275"/>
                <a:gd name="connsiteY1" fmla="*/ 246166 h 741067"/>
                <a:gd name="connsiteX2" fmla="*/ 188503 w 921275"/>
                <a:gd name="connsiteY2" fmla="*/ 617027 h 741067"/>
                <a:gd name="connsiteX3" fmla="*/ 297991 w 921275"/>
                <a:gd name="connsiteY3" fmla="*/ 114 h 741067"/>
                <a:gd name="connsiteX4" fmla="*/ 355766 w 921275"/>
                <a:gd name="connsiteY4" fmla="*/ 674140 h 741067"/>
                <a:gd name="connsiteX5" fmla="*/ 449760 w 921275"/>
                <a:gd name="connsiteY5" fmla="*/ 310011 h 741067"/>
                <a:gd name="connsiteX6" fmla="*/ 529389 w 921275"/>
                <a:gd name="connsiteY6" fmla="*/ 736616 h 741067"/>
                <a:gd name="connsiteX7" fmla="*/ 594139 w 921275"/>
                <a:gd name="connsiteY7" fmla="*/ 543283 h 741067"/>
                <a:gd name="connsiteX8" fmla="*/ 675412 w 921275"/>
                <a:gd name="connsiteY8" fmla="*/ 714163 h 741067"/>
                <a:gd name="connsiteX9" fmla="*/ 760273 w 921275"/>
                <a:gd name="connsiteY9" fmla="*/ 366438 h 741067"/>
                <a:gd name="connsiteX10" fmla="*/ 841031 w 921275"/>
                <a:gd name="connsiteY10" fmla="*/ 613148 h 741067"/>
                <a:gd name="connsiteX11" fmla="*/ 921275 w 921275"/>
                <a:gd name="connsiteY11" fmla="*/ 383670 h 74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1275" h="741067">
                  <a:moveTo>
                    <a:pt x="0" y="521174"/>
                  </a:moveTo>
                  <a:cubicBezTo>
                    <a:pt x="36095" y="365336"/>
                    <a:pt x="71711" y="230191"/>
                    <a:pt x="103128" y="246166"/>
                  </a:cubicBezTo>
                  <a:cubicBezTo>
                    <a:pt x="134545" y="262142"/>
                    <a:pt x="156026" y="658036"/>
                    <a:pt x="188503" y="617027"/>
                  </a:cubicBezTo>
                  <a:cubicBezTo>
                    <a:pt x="220980" y="576018"/>
                    <a:pt x="270114" y="-9405"/>
                    <a:pt x="297991" y="114"/>
                  </a:cubicBezTo>
                  <a:cubicBezTo>
                    <a:pt x="325868" y="9633"/>
                    <a:pt x="330471" y="622491"/>
                    <a:pt x="355766" y="674140"/>
                  </a:cubicBezTo>
                  <a:cubicBezTo>
                    <a:pt x="381061" y="725789"/>
                    <a:pt x="420823" y="299598"/>
                    <a:pt x="449760" y="310011"/>
                  </a:cubicBezTo>
                  <a:cubicBezTo>
                    <a:pt x="478697" y="320424"/>
                    <a:pt x="505326" y="697737"/>
                    <a:pt x="529389" y="736616"/>
                  </a:cubicBezTo>
                  <a:cubicBezTo>
                    <a:pt x="553452" y="775495"/>
                    <a:pt x="569802" y="547025"/>
                    <a:pt x="594139" y="543283"/>
                  </a:cubicBezTo>
                  <a:cubicBezTo>
                    <a:pt x="618476" y="539541"/>
                    <a:pt x="647723" y="743637"/>
                    <a:pt x="675412" y="714163"/>
                  </a:cubicBezTo>
                  <a:cubicBezTo>
                    <a:pt x="703101" y="684689"/>
                    <a:pt x="732670" y="383274"/>
                    <a:pt x="760273" y="366438"/>
                  </a:cubicBezTo>
                  <a:cubicBezTo>
                    <a:pt x="787876" y="349602"/>
                    <a:pt x="814197" y="610276"/>
                    <a:pt x="841031" y="613148"/>
                  </a:cubicBezTo>
                  <a:cubicBezTo>
                    <a:pt x="867865" y="616020"/>
                    <a:pt x="881546" y="411603"/>
                    <a:pt x="921275" y="383670"/>
                  </a:cubicBezTo>
                </a:path>
              </a:pathLst>
            </a:custGeom>
            <a:noFill/>
            <a:ln w="25400">
              <a:solidFill>
                <a:srgbClr val="F5A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30053"/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D8FA9F-B8E4-F143-A599-2E9E92456EC9}"/>
              </a:ext>
            </a:extLst>
          </p:cNvPr>
          <p:cNvCxnSpPr>
            <a:cxnSpLocks/>
          </p:cNvCxnSpPr>
          <p:nvPr/>
        </p:nvCxnSpPr>
        <p:spPr>
          <a:xfrm flipH="1">
            <a:off x="2768524" y="4336249"/>
            <a:ext cx="2942699" cy="1543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573F8E-7855-3047-ABDE-B1A0B1E8364D}"/>
              </a:ext>
            </a:extLst>
          </p:cNvPr>
          <p:cNvCxnSpPr>
            <a:cxnSpLocks/>
          </p:cNvCxnSpPr>
          <p:nvPr/>
        </p:nvCxnSpPr>
        <p:spPr>
          <a:xfrm>
            <a:off x="5711075" y="4336249"/>
            <a:ext cx="149" cy="47786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0AF11B-5CB3-8A44-9BD8-695551287735}"/>
              </a:ext>
            </a:extLst>
          </p:cNvPr>
          <p:cNvCxnSpPr>
            <a:cxnSpLocks/>
          </p:cNvCxnSpPr>
          <p:nvPr/>
        </p:nvCxnSpPr>
        <p:spPr>
          <a:xfrm flipV="1">
            <a:off x="5017393" y="450250"/>
            <a:ext cx="0" cy="418006"/>
          </a:xfrm>
          <a:prstGeom prst="straightConnector1">
            <a:avLst/>
          </a:prstGeom>
          <a:ln w="57150" cap="flat">
            <a:solidFill>
              <a:srgbClr val="7030A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606CCD-CD99-C248-A4F9-A4CB1E1D0D50}"/>
              </a:ext>
            </a:extLst>
          </p:cNvPr>
          <p:cNvCxnSpPr>
            <a:cxnSpLocks/>
          </p:cNvCxnSpPr>
          <p:nvPr/>
        </p:nvCxnSpPr>
        <p:spPr>
          <a:xfrm flipV="1">
            <a:off x="4239868" y="450250"/>
            <a:ext cx="0" cy="418006"/>
          </a:xfrm>
          <a:prstGeom prst="straightConnector1">
            <a:avLst/>
          </a:prstGeom>
          <a:ln w="57150" cap="flat">
            <a:solidFill>
              <a:srgbClr val="7030A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Bracket 42">
            <a:extLst>
              <a:ext uri="{FF2B5EF4-FFF2-40B4-BE49-F238E27FC236}">
                <a16:creationId xmlns:a16="http://schemas.microsoft.com/office/drawing/2014/main" id="{FC20DC9D-B3F1-6842-A473-B9C691E9BA23}"/>
              </a:ext>
            </a:extLst>
          </p:cNvPr>
          <p:cNvSpPr/>
          <p:nvPr/>
        </p:nvSpPr>
        <p:spPr>
          <a:xfrm rot="16200000">
            <a:off x="2284688" y="-1029441"/>
            <a:ext cx="62895" cy="3373779"/>
          </a:xfrm>
          <a:prstGeom prst="rightBracket">
            <a:avLst>
              <a:gd name="adj" fmla="val 0"/>
            </a:avLst>
          </a:prstGeom>
          <a:ln w="28575">
            <a:solidFill>
              <a:srgbClr val="66D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EB554750-5D47-9846-8411-AA47E700E8B2}"/>
              </a:ext>
            </a:extLst>
          </p:cNvPr>
          <p:cNvSpPr/>
          <p:nvPr/>
        </p:nvSpPr>
        <p:spPr>
          <a:xfrm rot="16200000">
            <a:off x="7378364" y="-1447175"/>
            <a:ext cx="62894" cy="4209243"/>
          </a:xfrm>
          <a:prstGeom prst="rightBracket">
            <a:avLst>
              <a:gd name="adj" fmla="val 0"/>
            </a:avLst>
          </a:prstGeom>
          <a:ln w="28575">
            <a:solidFill>
              <a:srgbClr val="F5A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EC3855-FC0A-2B43-80E4-F54402821388}"/>
              </a:ext>
            </a:extLst>
          </p:cNvPr>
          <p:cNvGrpSpPr/>
          <p:nvPr/>
        </p:nvGrpSpPr>
        <p:grpSpPr>
          <a:xfrm>
            <a:off x="8628369" y="3925892"/>
            <a:ext cx="1296000" cy="1296000"/>
            <a:chOff x="893407" y="4336249"/>
            <a:chExt cx="1296000" cy="1296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972DC97-5C3E-F847-830F-B90E431D7E37}"/>
                </a:ext>
              </a:extLst>
            </p:cNvPr>
            <p:cNvCxnSpPr>
              <a:cxnSpLocks/>
            </p:cNvCxnSpPr>
            <p:nvPr/>
          </p:nvCxnSpPr>
          <p:spPr>
            <a:xfrm>
              <a:off x="893408" y="4336249"/>
              <a:ext cx="0" cy="129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15119A-1296-AB41-976D-17539EF2E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7" y="5625723"/>
              <a:ext cx="1296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3FEDD94-FCD1-2042-A954-120F38E7C18C}"/>
              </a:ext>
            </a:extLst>
          </p:cNvPr>
          <p:cNvSpPr/>
          <p:nvPr/>
        </p:nvSpPr>
        <p:spPr>
          <a:xfrm>
            <a:off x="8727516" y="4021816"/>
            <a:ext cx="504000" cy="252000"/>
          </a:xfrm>
          <a:prstGeom prst="rect">
            <a:avLst/>
          </a:prstGeom>
          <a:solidFill>
            <a:srgbClr val="66D3F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476F6C-032F-F24F-9CB1-DB5FE1A96C39}"/>
              </a:ext>
            </a:extLst>
          </p:cNvPr>
          <p:cNvSpPr/>
          <p:nvPr/>
        </p:nvSpPr>
        <p:spPr>
          <a:xfrm>
            <a:off x="9345977" y="4361523"/>
            <a:ext cx="504000" cy="468000"/>
          </a:xfrm>
          <a:prstGeom prst="rect">
            <a:avLst/>
          </a:prstGeom>
          <a:solidFill>
            <a:srgbClr val="F5A6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A5B198-7522-7F4D-A7D7-1B6337A6F21B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8727516" y="4147816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D7A14C-7FE2-1F48-A1A9-BA709E228992}"/>
              </a:ext>
            </a:extLst>
          </p:cNvPr>
          <p:cNvCxnSpPr>
            <a:cxnSpLocks/>
            <a:stCxn id="62" idx="1"/>
            <a:endCxn id="62" idx="3"/>
          </p:cNvCxnSpPr>
          <p:nvPr/>
        </p:nvCxnSpPr>
        <p:spPr>
          <a:xfrm>
            <a:off x="9345977" y="4595523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3CE587-840E-6941-AE73-DEFBEAA64F1F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597977" y="4021816"/>
            <a:ext cx="0" cy="339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D73DFA-AEBC-924B-8627-AE1ABD997D6E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9597977" y="4829523"/>
            <a:ext cx="0" cy="131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015C39-C99F-3140-B9E2-76D98B417249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8979516" y="4273816"/>
            <a:ext cx="0" cy="96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61B590-EB92-9143-93BA-C419B6C40F6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979516" y="3925892"/>
            <a:ext cx="0" cy="95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47D3A7E-3C52-A14E-9223-7518B39CB119}"/>
              </a:ext>
            </a:extLst>
          </p:cNvPr>
          <p:cNvSpPr txBox="1"/>
          <p:nvPr/>
        </p:nvSpPr>
        <p:spPr>
          <a:xfrm>
            <a:off x="8724148" y="5176760"/>
            <a:ext cx="5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F4D1FD-BE8A-A64A-8192-AC81FDE22585}"/>
              </a:ext>
            </a:extLst>
          </p:cNvPr>
          <p:cNvSpPr txBox="1"/>
          <p:nvPr/>
        </p:nvSpPr>
        <p:spPr>
          <a:xfrm>
            <a:off x="9345977" y="5175617"/>
            <a:ext cx="5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E4DDF2F-AA9E-0C41-84CA-5AF403DFCC9F}"/>
              </a:ext>
            </a:extLst>
          </p:cNvPr>
          <p:cNvSpPr txBox="1"/>
          <p:nvPr/>
        </p:nvSpPr>
        <p:spPr>
          <a:xfrm rot="16200000">
            <a:off x="7806899" y="4401350"/>
            <a:ext cx="128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Index value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19EA3AD-2FD6-8941-8BA1-6B456A82B0FB}"/>
              </a:ext>
            </a:extLst>
          </p:cNvPr>
          <p:cNvCxnSpPr>
            <a:cxnSpLocks/>
          </p:cNvCxnSpPr>
          <p:nvPr/>
        </p:nvCxnSpPr>
        <p:spPr>
          <a:xfrm flipV="1">
            <a:off x="8854426" y="3703724"/>
            <a:ext cx="0" cy="44433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EF9200-5BE6-CA4A-A424-8595CB03F6A3}"/>
              </a:ext>
            </a:extLst>
          </p:cNvPr>
          <p:cNvCxnSpPr>
            <a:cxnSpLocks/>
          </p:cNvCxnSpPr>
          <p:nvPr/>
        </p:nvCxnSpPr>
        <p:spPr>
          <a:xfrm flipV="1">
            <a:off x="9722826" y="3691889"/>
            <a:ext cx="2" cy="89179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Bracket 79">
            <a:extLst>
              <a:ext uri="{FF2B5EF4-FFF2-40B4-BE49-F238E27FC236}">
                <a16:creationId xmlns:a16="http://schemas.microsoft.com/office/drawing/2014/main" id="{39178E61-C750-7741-A17A-71084A26A9AA}"/>
              </a:ext>
            </a:extLst>
          </p:cNvPr>
          <p:cNvSpPr/>
          <p:nvPr/>
        </p:nvSpPr>
        <p:spPr>
          <a:xfrm rot="16200000">
            <a:off x="9215161" y="3192314"/>
            <a:ext cx="146932" cy="868401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48B55E-2011-3846-8D2C-665BECE90BFC}"/>
              </a:ext>
            </a:extLst>
          </p:cNvPr>
          <p:cNvSpPr txBox="1"/>
          <p:nvPr/>
        </p:nvSpPr>
        <p:spPr>
          <a:xfrm>
            <a:off x="7923337" y="3130567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6. Extent of change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408A0DC-F335-8B00-D822-628E32E3785F}"/>
              </a:ext>
            </a:extLst>
          </p:cNvPr>
          <p:cNvSpPr/>
          <p:nvPr/>
        </p:nvSpPr>
        <p:spPr>
          <a:xfrm rot="275885">
            <a:off x="5238262" y="1324427"/>
            <a:ext cx="2575699" cy="3082876"/>
          </a:xfrm>
          <a:custGeom>
            <a:avLst/>
            <a:gdLst>
              <a:gd name="connsiteX0" fmla="*/ 0 w 1904427"/>
              <a:gd name="connsiteY0" fmla="*/ 358597 h 684344"/>
              <a:gd name="connsiteX1" fmla="*/ 103128 w 1904427"/>
              <a:gd name="connsiteY1" fmla="*/ 83589 h 684344"/>
              <a:gd name="connsiteX2" fmla="*/ 185630 w 1904427"/>
              <a:gd name="connsiteY2" fmla="*/ 578603 h 684344"/>
              <a:gd name="connsiteX3" fmla="*/ 275007 w 1904427"/>
              <a:gd name="connsiteY3" fmla="*/ 186717 h 684344"/>
              <a:gd name="connsiteX4" fmla="*/ 364385 w 1904427"/>
              <a:gd name="connsiteY4" fmla="*/ 647355 h 684344"/>
              <a:gd name="connsiteX5" fmla="*/ 446887 w 1904427"/>
              <a:gd name="connsiteY5" fmla="*/ 69839 h 684344"/>
              <a:gd name="connsiteX6" fmla="*/ 529389 w 1904427"/>
              <a:gd name="connsiteY6" fmla="*/ 523602 h 684344"/>
              <a:gd name="connsiteX7" fmla="*/ 591266 w 1904427"/>
              <a:gd name="connsiteY7" fmla="*/ 186717 h 684344"/>
              <a:gd name="connsiteX8" fmla="*/ 701269 w 1904427"/>
              <a:gd name="connsiteY8" fmla="*/ 667980 h 684344"/>
              <a:gd name="connsiteX9" fmla="*/ 763146 w 1904427"/>
              <a:gd name="connsiteY9" fmla="*/ 83589 h 684344"/>
              <a:gd name="connsiteX10" fmla="*/ 852523 w 1904427"/>
              <a:gd name="connsiteY10" fmla="*/ 578603 h 684344"/>
              <a:gd name="connsiteX11" fmla="*/ 921275 w 1904427"/>
              <a:gd name="connsiteY11" fmla="*/ 221093 h 684344"/>
              <a:gd name="connsiteX12" fmla="*/ 996902 w 1904427"/>
              <a:gd name="connsiteY12" fmla="*/ 509851 h 684344"/>
              <a:gd name="connsiteX13" fmla="*/ 1079404 w 1904427"/>
              <a:gd name="connsiteY13" fmla="*/ 282970 h 684344"/>
              <a:gd name="connsiteX14" fmla="*/ 1148156 w 1904427"/>
              <a:gd name="connsiteY14" fmla="*/ 681731 h 684344"/>
              <a:gd name="connsiteX15" fmla="*/ 1216908 w 1904427"/>
              <a:gd name="connsiteY15" fmla="*/ 49214 h 684344"/>
              <a:gd name="connsiteX16" fmla="*/ 1285660 w 1904427"/>
              <a:gd name="connsiteY16" fmla="*/ 585478 h 684344"/>
              <a:gd name="connsiteX17" fmla="*/ 1368162 w 1904427"/>
              <a:gd name="connsiteY17" fmla="*/ 241719 h 684344"/>
              <a:gd name="connsiteX18" fmla="*/ 1436914 w 1904427"/>
              <a:gd name="connsiteY18" fmla="*/ 516726 h 684344"/>
              <a:gd name="connsiteX19" fmla="*/ 1574418 w 1904427"/>
              <a:gd name="connsiteY19" fmla="*/ 1087 h 684344"/>
              <a:gd name="connsiteX20" fmla="*/ 1670670 w 1904427"/>
              <a:gd name="connsiteY20" fmla="*/ 681731 h 684344"/>
              <a:gd name="connsiteX21" fmla="*/ 1746297 w 1904427"/>
              <a:gd name="connsiteY21" fmla="*/ 172967 h 684344"/>
              <a:gd name="connsiteX22" fmla="*/ 1815049 w 1904427"/>
              <a:gd name="connsiteY22" fmla="*/ 592353 h 684344"/>
              <a:gd name="connsiteX23" fmla="*/ 1904427 w 1904427"/>
              <a:gd name="connsiteY23" fmla="*/ 379223 h 684344"/>
              <a:gd name="connsiteX0" fmla="*/ 0 w 1815623"/>
              <a:gd name="connsiteY0" fmla="*/ 358597 h 684344"/>
              <a:gd name="connsiteX1" fmla="*/ 103128 w 1815623"/>
              <a:gd name="connsiteY1" fmla="*/ 83589 h 684344"/>
              <a:gd name="connsiteX2" fmla="*/ 185630 w 1815623"/>
              <a:gd name="connsiteY2" fmla="*/ 578603 h 684344"/>
              <a:gd name="connsiteX3" fmla="*/ 275007 w 1815623"/>
              <a:gd name="connsiteY3" fmla="*/ 186717 h 684344"/>
              <a:gd name="connsiteX4" fmla="*/ 364385 w 1815623"/>
              <a:gd name="connsiteY4" fmla="*/ 647355 h 684344"/>
              <a:gd name="connsiteX5" fmla="*/ 446887 w 1815623"/>
              <a:gd name="connsiteY5" fmla="*/ 69839 h 684344"/>
              <a:gd name="connsiteX6" fmla="*/ 529389 w 1815623"/>
              <a:gd name="connsiteY6" fmla="*/ 523602 h 684344"/>
              <a:gd name="connsiteX7" fmla="*/ 591266 w 1815623"/>
              <a:gd name="connsiteY7" fmla="*/ 186717 h 684344"/>
              <a:gd name="connsiteX8" fmla="*/ 701269 w 1815623"/>
              <a:gd name="connsiteY8" fmla="*/ 667980 h 684344"/>
              <a:gd name="connsiteX9" fmla="*/ 763146 w 1815623"/>
              <a:gd name="connsiteY9" fmla="*/ 83589 h 684344"/>
              <a:gd name="connsiteX10" fmla="*/ 852523 w 1815623"/>
              <a:gd name="connsiteY10" fmla="*/ 578603 h 684344"/>
              <a:gd name="connsiteX11" fmla="*/ 921275 w 1815623"/>
              <a:gd name="connsiteY11" fmla="*/ 221093 h 684344"/>
              <a:gd name="connsiteX12" fmla="*/ 996902 w 1815623"/>
              <a:gd name="connsiteY12" fmla="*/ 509851 h 684344"/>
              <a:gd name="connsiteX13" fmla="*/ 1079404 w 1815623"/>
              <a:gd name="connsiteY13" fmla="*/ 282970 h 684344"/>
              <a:gd name="connsiteX14" fmla="*/ 1148156 w 1815623"/>
              <a:gd name="connsiteY14" fmla="*/ 681731 h 684344"/>
              <a:gd name="connsiteX15" fmla="*/ 1216908 w 1815623"/>
              <a:gd name="connsiteY15" fmla="*/ 49214 h 684344"/>
              <a:gd name="connsiteX16" fmla="*/ 1285660 w 1815623"/>
              <a:gd name="connsiteY16" fmla="*/ 585478 h 684344"/>
              <a:gd name="connsiteX17" fmla="*/ 1368162 w 1815623"/>
              <a:gd name="connsiteY17" fmla="*/ 241719 h 684344"/>
              <a:gd name="connsiteX18" fmla="*/ 1436914 w 1815623"/>
              <a:gd name="connsiteY18" fmla="*/ 516726 h 684344"/>
              <a:gd name="connsiteX19" fmla="*/ 1574418 w 1815623"/>
              <a:gd name="connsiteY19" fmla="*/ 1087 h 684344"/>
              <a:gd name="connsiteX20" fmla="*/ 1670670 w 1815623"/>
              <a:gd name="connsiteY20" fmla="*/ 681731 h 684344"/>
              <a:gd name="connsiteX21" fmla="*/ 1746297 w 1815623"/>
              <a:gd name="connsiteY21" fmla="*/ 172967 h 684344"/>
              <a:gd name="connsiteX22" fmla="*/ 1815049 w 1815623"/>
              <a:gd name="connsiteY22" fmla="*/ 592353 h 684344"/>
              <a:gd name="connsiteX23" fmla="*/ 984029 w 1815623"/>
              <a:gd name="connsiteY23" fmla="*/ 550714 h 684344"/>
              <a:gd name="connsiteX0" fmla="*/ 0 w 1815049"/>
              <a:gd name="connsiteY0" fmla="*/ 358597 h 684344"/>
              <a:gd name="connsiteX1" fmla="*/ 103128 w 1815049"/>
              <a:gd name="connsiteY1" fmla="*/ 83589 h 684344"/>
              <a:gd name="connsiteX2" fmla="*/ 185630 w 1815049"/>
              <a:gd name="connsiteY2" fmla="*/ 578603 h 684344"/>
              <a:gd name="connsiteX3" fmla="*/ 275007 w 1815049"/>
              <a:gd name="connsiteY3" fmla="*/ 186717 h 684344"/>
              <a:gd name="connsiteX4" fmla="*/ 364385 w 1815049"/>
              <a:gd name="connsiteY4" fmla="*/ 647355 h 684344"/>
              <a:gd name="connsiteX5" fmla="*/ 446887 w 1815049"/>
              <a:gd name="connsiteY5" fmla="*/ 69839 h 684344"/>
              <a:gd name="connsiteX6" fmla="*/ 529389 w 1815049"/>
              <a:gd name="connsiteY6" fmla="*/ 523602 h 684344"/>
              <a:gd name="connsiteX7" fmla="*/ 591266 w 1815049"/>
              <a:gd name="connsiteY7" fmla="*/ 186717 h 684344"/>
              <a:gd name="connsiteX8" fmla="*/ 701269 w 1815049"/>
              <a:gd name="connsiteY8" fmla="*/ 667980 h 684344"/>
              <a:gd name="connsiteX9" fmla="*/ 763146 w 1815049"/>
              <a:gd name="connsiteY9" fmla="*/ 83589 h 684344"/>
              <a:gd name="connsiteX10" fmla="*/ 852523 w 1815049"/>
              <a:gd name="connsiteY10" fmla="*/ 578603 h 684344"/>
              <a:gd name="connsiteX11" fmla="*/ 921275 w 1815049"/>
              <a:gd name="connsiteY11" fmla="*/ 221093 h 684344"/>
              <a:gd name="connsiteX12" fmla="*/ 996902 w 1815049"/>
              <a:gd name="connsiteY12" fmla="*/ 509851 h 684344"/>
              <a:gd name="connsiteX13" fmla="*/ 1079404 w 1815049"/>
              <a:gd name="connsiteY13" fmla="*/ 282970 h 684344"/>
              <a:gd name="connsiteX14" fmla="*/ 1148156 w 1815049"/>
              <a:gd name="connsiteY14" fmla="*/ 681731 h 684344"/>
              <a:gd name="connsiteX15" fmla="*/ 1216908 w 1815049"/>
              <a:gd name="connsiteY15" fmla="*/ 49214 h 684344"/>
              <a:gd name="connsiteX16" fmla="*/ 1285660 w 1815049"/>
              <a:gd name="connsiteY16" fmla="*/ 585478 h 684344"/>
              <a:gd name="connsiteX17" fmla="*/ 1368162 w 1815049"/>
              <a:gd name="connsiteY17" fmla="*/ 241719 h 684344"/>
              <a:gd name="connsiteX18" fmla="*/ 1436914 w 1815049"/>
              <a:gd name="connsiteY18" fmla="*/ 516726 h 684344"/>
              <a:gd name="connsiteX19" fmla="*/ 1574418 w 1815049"/>
              <a:gd name="connsiteY19" fmla="*/ 1087 h 684344"/>
              <a:gd name="connsiteX20" fmla="*/ 1670670 w 1815049"/>
              <a:gd name="connsiteY20" fmla="*/ 681731 h 684344"/>
              <a:gd name="connsiteX21" fmla="*/ 1746297 w 1815049"/>
              <a:gd name="connsiteY21" fmla="*/ 172967 h 684344"/>
              <a:gd name="connsiteX22" fmla="*/ 1815049 w 1815049"/>
              <a:gd name="connsiteY22" fmla="*/ 592353 h 684344"/>
              <a:gd name="connsiteX0" fmla="*/ 0 w 1746297"/>
              <a:gd name="connsiteY0" fmla="*/ 358597 h 684344"/>
              <a:gd name="connsiteX1" fmla="*/ 103128 w 1746297"/>
              <a:gd name="connsiteY1" fmla="*/ 83589 h 684344"/>
              <a:gd name="connsiteX2" fmla="*/ 185630 w 1746297"/>
              <a:gd name="connsiteY2" fmla="*/ 578603 h 684344"/>
              <a:gd name="connsiteX3" fmla="*/ 275007 w 1746297"/>
              <a:gd name="connsiteY3" fmla="*/ 186717 h 684344"/>
              <a:gd name="connsiteX4" fmla="*/ 364385 w 1746297"/>
              <a:gd name="connsiteY4" fmla="*/ 647355 h 684344"/>
              <a:gd name="connsiteX5" fmla="*/ 446887 w 1746297"/>
              <a:gd name="connsiteY5" fmla="*/ 69839 h 684344"/>
              <a:gd name="connsiteX6" fmla="*/ 529389 w 1746297"/>
              <a:gd name="connsiteY6" fmla="*/ 523602 h 684344"/>
              <a:gd name="connsiteX7" fmla="*/ 591266 w 1746297"/>
              <a:gd name="connsiteY7" fmla="*/ 186717 h 684344"/>
              <a:gd name="connsiteX8" fmla="*/ 701269 w 1746297"/>
              <a:gd name="connsiteY8" fmla="*/ 667980 h 684344"/>
              <a:gd name="connsiteX9" fmla="*/ 763146 w 1746297"/>
              <a:gd name="connsiteY9" fmla="*/ 83589 h 684344"/>
              <a:gd name="connsiteX10" fmla="*/ 852523 w 1746297"/>
              <a:gd name="connsiteY10" fmla="*/ 578603 h 684344"/>
              <a:gd name="connsiteX11" fmla="*/ 921275 w 1746297"/>
              <a:gd name="connsiteY11" fmla="*/ 221093 h 684344"/>
              <a:gd name="connsiteX12" fmla="*/ 996902 w 1746297"/>
              <a:gd name="connsiteY12" fmla="*/ 509851 h 684344"/>
              <a:gd name="connsiteX13" fmla="*/ 1079404 w 1746297"/>
              <a:gd name="connsiteY13" fmla="*/ 282970 h 684344"/>
              <a:gd name="connsiteX14" fmla="*/ 1148156 w 1746297"/>
              <a:gd name="connsiteY14" fmla="*/ 681731 h 684344"/>
              <a:gd name="connsiteX15" fmla="*/ 1216908 w 1746297"/>
              <a:gd name="connsiteY15" fmla="*/ 49214 h 684344"/>
              <a:gd name="connsiteX16" fmla="*/ 1285660 w 1746297"/>
              <a:gd name="connsiteY16" fmla="*/ 585478 h 684344"/>
              <a:gd name="connsiteX17" fmla="*/ 1368162 w 1746297"/>
              <a:gd name="connsiteY17" fmla="*/ 241719 h 684344"/>
              <a:gd name="connsiteX18" fmla="*/ 1436914 w 1746297"/>
              <a:gd name="connsiteY18" fmla="*/ 516726 h 684344"/>
              <a:gd name="connsiteX19" fmla="*/ 1574418 w 1746297"/>
              <a:gd name="connsiteY19" fmla="*/ 1087 h 684344"/>
              <a:gd name="connsiteX20" fmla="*/ 1670670 w 1746297"/>
              <a:gd name="connsiteY20" fmla="*/ 681731 h 684344"/>
              <a:gd name="connsiteX21" fmla="*/ 1746297 w 1746297"/>
              <a:gd name="connsiteY21" fmla="*/ 172967 h 684344"/>
              <a:gd name="connsiteX0" fmla="*/ 0 w 1670670"/>
              <a:gd name="connsiteY0" fmla="*/ 358597 h 684344"/>
              <a:gd name="connsiteX1" fmla="*/ 103128 w 1670670"/>
              <a:gd name="connsiteY1" fmla="*/ 83589 h 684344"/>
              <a:gd name="connsiteX2" fmla="*/ 185630 w 1670670"/>
              <a:gd name="connsiteY2" fmla="*/ 578603 h 684344"/>
              <a:gd name="connsiteX3" fmla="*/ 275007 w 1670670"/>
              <a:gd name="connsiteY3" fmla="*/ 186717 h 684344"/>
              <a:gd name="connsiteX4" fmla="*/ 364385 w 1670670"/>
              <a:gd name="connsiteY4" fmla="*/ 647355 h 684344"/>
              <a:gd name="connsiteX5" fmla="*/ 446887 w 1670670"/>
              <a:gd name="connsiteY5" fmla="*/ 69839 h 684344"/>
              <a:gd name="connsiteX6" fmla="*/ 529389 w 1670670"/>
              <a:gd name="connsiteY6" fmla="*/ 523602 h 684344"/>
              <a:gd name="connsiteX7" fmla="*/ 591266 w 1670670"/>
              <a:gd name="connsiteY7" fmla="*/ 186717 h 684344"/>
              <a:gd name="connsiteX8" fmla="*/ 701269 w 1670670"/>
              <a:gd name="connsiteY8" fmla="*/ 667980 h 684344"/>
              <a:gd name="connsiteX9" fmla="*/ 763146 w 1670670"/>
              <a:gd name="connsiteY9" fmla="*/ 83589 h 684344"/>
              <a:gd name="connsiteX10" fmla="*/ 852523 w 1670670"/>
              <a:gd name="connsiteY10" fmla="*/ 578603 h 684344"/>
              <a:gd name="connsiteX11" fmla="*/ 921275 w 1670670"/>
              <a:gd name="connsiteY11" fmla="*/ 221093 h 684344"/>
              <a:gd name="connsiteX12" fmla="*/ 996902 w 1670670"/>
              <a:gd name="connsiteY12" fmla="*/ 509851 h 684344"/>
              <a:gd name="connsiteX13" fmla="*/ 1079404 w 1670670"/>
              <a:gd name="connsiteY13" fmla="*/ 282970 h 684344"/>
              <a:gd name="connsiteX14" fmla="*/ 1148156 w 1670670"/>
              <a:gd name="connsiteY14" fmla="*/ 681731 h 684344"/>
              <a:gd name="connsiteX15" fmla="*/ 1216908 w 1670670"/>
              <a:gd name="connsiteY15" fmla="*/ 49214 h 684344"/>
              <a:gd name="connsiteX16" fmla="*/ 1285660 w 1670670"/>
              <a:gd name="connsiteY16" fmla="*/ 585478 h 684344"/>
              <a:gd name="connsiteX17" fmla="*/ 1368162 w 1670670"/>
              <a:gd name="connsiteY17" fmla="*/ 241719 h 684344"/>
              <a:gd name="connsiteX18" fmla="*/ 1436914 w 1670670"/>
              <a:gd name="connsiteY18" fmla="*/ 516726 h 684344"/>
              <a:gd name="connsiteX19" fmla="*/ 1574418 w 1670670"/>
              <a:gd name="connsiteY19" fmla="*/ 1087 h 684344"/>
              <a:gd name="connsiteX20" fmla="*/ 1670670 w 1670670"/>
              <a:gd name="connsiteY20" fmla="*/ 681731 h 684344"/>
              <a:gd name="connsiteX0" fmla="*/ 0 w 1574418"/>
              <a:gd name="connsiteY0" fmla="*/ 358597 h 684344"/>
              <a:gd name="connsiteX1" fmla="*/ 103128 w 1574418"/>
              <a:gd name="connsiteY1" fmla="*/ 83589 h 684344"/>
              <a:gd name="connsiteX2" fmla="*/ 185630 w 1574418"/>
              <a:gd name="connsiteY2" fmla="*/ 578603 h 684344"/>
              <a:gd name="connsiteX3" fmla="*/ 275007 w 1574418"/>
              <a:gd name="connsiteY3" fmla="*/ 186717 h 684344"/>
              <a:gd name="connsiteX4" fmla="*/ 364385 w 1574418"/>
              <a:gd name="connsiteY4" fmla="*/ 647355 h 684344"/>
              <a:gd name="connsiteX5" fmla="*/ 446887 w 1574418"/>
              <a:gd name="connsiteY5" fmla="*/ 69839 h 684344"/>
              <a:gd name="connsiteX6" fmla="*/ 529389 w 1574418"/>
              <a:gd name="connsiteY6" fmla="*/ 523602 h 684344"/>
              <a:gd name="connsiteX7" fmla="*/ 591266 w 1574418"/>
              <a:gd name="connsiteY7" fmla="*/ 186717 h 684344"/>
              <a:gd name="connsiteX8" fmla="*/ 701269 w 1574418"/>
              <a:gd name="connsiteY8" fmla="*/ 667980 h 684344"/>
              <a:gd name="connsiteX9" fmla="*/ 763146 w 1574418"/>
              <a:gd name="connsiteY9" fmla="*/ 83589 h 684344"/>
              <a:gd name="connsiteX10" fmla="*/ 852523 w 1574418"/>
              <a:gd name="connsiteY10" fmla="*/ 578603 h 684344"/>
              <a:gd name="connsiteX11" fmla="*/ 921275 w 1574418"/>
              <a:gd name="connsiteY11" fmla="*/ 221093 h 684344"/>
              <a:gd name="connsiteX12" fmla="*/ 996902 w 1574418"/>
              <a:gd name="connsiteY12" fmla="*/ 509851 h 684344"/>
              <a:gd name="connsiteX13" fmla="*/ 1079404 w 1574418"/>
              <a:gd name="connsiteY13" fmla="*/ 282970 h 684344"/>
              <a:gd name="connsiteX14" fmla="*/ 1148156 w 1574418"/>
              <a:gd name="connsiteY14" fmla="*/ 681731 h 684344"/>
              <a:gd name="connsiteX15" fmla="*/ 1216908 w 1574418"/>
              <a:gd name="connsiteY15" fmla="*/ 49214 h 684344"/>
              <a:gd name="connsiteX16" fmla="*/ 1285660 w 1574418"/>
              <a:gd name="connsiteY16" fmla="*/ 585478 h 684344"/>
              <a:gd name="connsiteX17" fmla="*/ 1368162 w 1574418"/>
              <a:gd name="connsiteY17" fmla="*/ 241719 h 684344"/>
              <a:gd name="connsiteX18" fmla="*/ 1436914 w 1574418"/>
              <a:gd name="connsiteY18" fmla="*/ 516726 h 684344"/>
              <a:gd name="connsiteX19" fmla="*/ 1574418 w 1574418"/>
              <a:gd name="connsiteY19" fmla="*/ 1087 h 684344"/>
              <a:gd name="connsiteX0" fmla="*/ 0 w 1436914"/>
              <a:gd name="connsiteY0" fmla="*/ 309747 h 635494"/>
              <a:gd name="connsiteX1" fmla="*/ 103128 w 1436914"/>
              <a:gd name="connsiteY1" fmla="*/ 34739 h 635494"/>
              <a:gd name="connsiteX2" fmla="*/ 185630 w 1436914"/>
              <a:gd name="connsiteY2" fmla="*/ 529753 h 635494"/>
              <a:gd name="connsiteX3" fmla="*/ 275007 w 1436914"/>
              <a:gd name="connsiteY3" fmla="*/ 137867 h 635494"/>
              <a:gd name="connsiteX4" fmla="*/ 364385 w 1436914"/>
              <a:gd name="connsiteY4" fmla="*/ 598505 h 635494"/>
              <a:gd name="connsiteX5" fmla="*/ 446887 w 1436914"/>
              <a:gd name="connsiteY5" fmla="*/ 20989 h 635494"/>
              <a:gd name="connsiteX6" fmla="*/ 529389 w 1436914"/>
              <a:gd name="connsiteY6" fmla="*/ 474752 h 635494"/>
              <a:gd name="connsiteX7" fmla="*/ 591266 w 1436914"/>
              <a:gd name="connsiteY7" fmla="*/ 137867 h 635494"/>
              <a:gd name="connsiteX8" fmla="*/ 701269 w 1436914"/>
              <a:gd name="connsiteY8" fmla="*/ 619130 h 635494"/>
              <a:gd name="connsiteX9" fmla="*/ 763146 w 1436914"/>
              <a:gd name="connsiteY9" fmla="*/ 34739 h 635494"/>
              <a:gd name="connsiteX10" fmla="*/ 852523 w 1436914"/>
              <a:gd name="connsiteY10" fmla="*/ 529753 h 635494"/>
              <a:gd name="connsiteX11" fmla="*/ 921275 w 1436914"/>
              <a:gd name="connsiteY11" fmla="*/ 172243 h 635494"/>
              <a:gd name="connsiteX12" fmla="*/ 996902 w 1436914"/>
              <a:gd name="connsiteY12" fmla="*/ 461001 h 635494"/>
              <a:gd name="connsiteX13" fmla="*/ 1079404 w 1436914"/>
              <a:gd name="connsiteY13" fmla="*/ 234120 h 635494"/>
              <a:gd name="connsiteX14" fmla="*/ 1148156 w 1436914"/>
              <a:gd name="connsiteY14" fmla="*/ 632881 h 635494"/>
              <a:gd name="connsiteX15" fmla="*/ 1216908 w 1436914"/>
              <a:gd name="connsiteY15" fmla="*/ 364 h 635494"/>
              <a:gd name="connsiteX16" fmla="*/ 1285660 w 1436914"/>
              <a:gd name="connsiteY16" fmla="*/ 536628 h 635494"/>
              <a:gd name="connsiteX17" fmla="*/ 1368162 w 1436914"/>
              <a:gd name="connsiteY17" fmla="*/ 192869 h 635494"/>
              <a:gd name="connsiteX18" fmla="*/ 1436914 w 1436914"/>
              <a:gd name="connsiteY18" fmla="*/ 467876 h 635494"/>
              <a:gd name="connsiteX0" fmla="*/ 0 w 1436914"/>
              <a:gd name="connsiteY0" fmla="*/ 289439 h 629227"/>
              <a:gd name="connsiteX1" fmla="*/ 103128 w 1436914"/>
              <a:gd name="connsiteY1" fmla="*/ 14431 h 629227"/>
              <a:gd name="connsiteX2" fmla="*/ 185630 w 1436914"/>
              <a:gd name="connsiteY2" fmla="*/ 509445 h 629227"/>
              <a:gd name="connsiteX3" fmla="*/ 275007 w 1436914"/>
              <a:gd name="connsiteY3" fmla="*/ 117559 h 629227"/>
              <a:gd name="connsiteX4" fmla="*/ 364385 w 1436914"/>
              <a:gd name="connsiteY4" fmla="*/ 578197 h 629227"/>
              <a:gd name="connsiteX5" fmla="*/ 446887 w 1436914"/>
              <a:gd name="connsiteY5" fmla="*/ 681 h 629227"/>
              <a:gd name="connsiteX6" fmla="*/ 529389 w 1436914"/>
              <a:gd name="connsiteY6" fmla="*/ 454444 h 629227"/>
              <a:gd name="connsiteX7" fmla="*/ 591266 w 1436914"/>
              <a:gd name="connsiteY7" fmla="*/ 117559 h 629227"/>
              <a:gd name="connsiteX8" fmla="*/ 701269 w 1436914"/>
              <a:gd name="connsiteY8" fmla="*/ 598822 h 629227"/>
              <a:gd name="connsiteX9" fmla="*/ 763146 w 1436914"/>
              <a:gd name="connsiteY9" fmla="*/ 14431 h 629227"/>
              <a:gd name="connsiteX10" fmla="*/ 852523 w 1436914"/>
              <a:gd name="connsiteY10" fmla="*/ 509445 h 629227"/>
              <a:gd name="connsiteX11" fmla="*/ 921275 w 1436914"/>
              <a:gd name="connsiteY11" fmla="*/ 151935 h 629227"/>
              <a:gd name="connsiteX12" fmla="*/ 996902 w 1436914"/>
              <a:gd name="connsiteY12" fmla="*/ 440693 h 629227"/>
              <a:gd name="connsiteX13" fmla="*/ 1079404 w 1436914"/>
              <a:gd name="connsiteY13" fmla="*/ 213812 h 629227"/>
              <a:gd name="connsiteX14" fmla="*/ 1148156 w 1436914"/>
              <a:gd name="connsiteY14" fmla="*/ 612573 h 629227"/>
              <a:gd name="connsiteX15" fmla="*/ 1285660 w 1436914"/>
              <a:gd name="connsiteY15" fmla="*/ 516320 h 629227"/>
              <a:gd name="connsiteX16" fmla="*/ 1368162 w 1436914"/>
              <a:gd name="connsiteY16" fmla="*/ 172561 h 629227"/>
              <a:gd name="connsiteX17" fmla="*/ 1436914 w 1436914"/>
              <a:gd name="connsiteY17" fmla="*/ 447568 h 629227"/>
              <a:gd name="connsiteX0" fmla="*/ 0 w 1436914"/>
              <a:gd name="connsiteY0" fmla="*/ 289439 h 629227"/>
              <a:gd name="connsiteX1" fmla="*/ 103128 w 1436914"/>
              <a:gd name="connsiteY1" fmla="*/ 14431 h 629227"/>
              <a:gd name="connsiteX2" fmla="*/ 185630 w 1436914"/>
              <a:gd name="connsiteY2" fmla="*/ 509445 h 629227"/>
              <a:gd name="connsiteX3" fmla="*/ 275007 w 1436914"/>
              <a:gd name="connsiteY3" fmla="*/ 117559 h 629227"/>
              <a:gd name="connsiteX4" fmla="*/ 364385 w 1436914"/>
              <a:gd name="connsiteY4" fmla="*/ 578197 h 629227"/>
              <a:gd name="connsiteX5" fmla="*/ 446887 w 1436914"/>
              <a:gd name="connsiteY5" fmla="*/ 681 h 629227"/>
              <a:gd name="connsiteX6" fmla="*/ 529389 w 1436914"/>
              <a:gd name="connsiteY6" fmla="*/ 454444 h 629227"/>
              <a:gd name="connsiteX7" fmla="*/ 591266 w 1436914"/>
              <a:gd name="connsiteY7" fmla="*/ 117559 h 629227"/>
              <a:gd name="connsiteX8" fmla="*/ 701269 w 1436914"/>
              <a:gd name="connsiteY8" fmla="*/ 598822 h 629227"/>
              <a:gd name="connsiteX9" fmla="*/ 763146 w 1436914"/>
              <a:gd name="connsiteY9" fmla="*/ 14431 h 629227"/>
              <a:gd name="connsiteX10" fmla="*/ 852523 w 1436914"/>
              <a:gd name="connsiteY10" fmla="*/ 509445 h 629227"/>
              <a:gd name="connsiteX11" fmla="*/ 921275 w 1436914"/>
              <a:gd name="connsiteY11" fmla="*/ 151935 h 629227"/>
              <a:gd name="connsiteX12" fmla="*/ 996902 w 1436914"/>
              <a:gd name="connsiteY12" fmla="*/ 440693 h 629227"/>
              <a:gd name="connsiteX13" fmla="*/ 1079404 w 1436914"/>
              <a:gd name="connsiteY13" fmla="*/ 213812 h 629227"/>
              <a:gd name="connsiteX14" fmla="*/ 1148156 w 1436914"/>
              <a:gd name="connsiteY14" fmla="*/ 612573 h 629227"/>
              <a:gd name="connsiteX15" fmla="*/ 1285660 w 1436914"/>
              <a:gd name="connsiteY15" fmla="*/ 516320 h 629227"/>
              <a:gd name="connsiteX16" fmla="*/ 1436914 w 1436914"/>
              <a:gd name="connsiteY16" fmla="*/ 447568 h 629227"/>
              <a:gd name="connsiteX0" fmla="*/ 0 w 1285660"/>
              <a:gd name="connsiteY0" fmla="*/ 289439 h 629227"/>
              <a:gd name="connsiteX1" fmla="*/ 103128 w 1285660"/>
              <a:gd name="connsiteY1" fmla="*/ 14431 h 629227"/>
              <a:gd name="connsiteX2" fmla="*/ 185630 w 1285660"/>
              <a:gd name="connsiteY2" fmla="*/ 509445 h 629227"/>
              <a:gd name="connsiteX3" fmla="*/ 275007 w 1285660"/>
              <a:gd name="connsiteY3" fmla="*/ 117559 h 629227"/>
              <a:gd name="connsiteX4" fmla="*/ 364385 w 1285660"/>
              <a:gd name="connsiteY4" fmla="*/ 578197 h 629227"/>
              <a:gd name="connsiteX5" fmla="*/ 446887 w 1285660"/>
              <a:gd name="connsiteY5" fmla="*/ 681 h 629227"/>
              <a:gd name="connsiteX6" fmla="*/ 529389 w 1285660"/>
              <a:gd name="connsiteY6" fmla="*/ 454444 h 629227"/>
              <a:gd name="connsiteX7" fmla="*/ 591266 w 1285660"/>
              <a:gd name="connsiteY7" fmla="*/ 117559 h 629227"/>
              <a:gd name="connsiteX8" fmla="*/ 701269 w 1285660"/>
              <a:gd name="connsiteY8" fmla="*/ 598822 h 629227"/>
              <a:gd name="connsiteX9" fmla="*/ 763146 w 1285660"/>
              <a:gd name="connsiteY9" fmla="*/ 14431 h 629227"/>
              <a:gd name="connsiteX10" fmla="*/ 852523 w 1285660"/>
              <a:gd name="connsiteY10" fmla="*/ 509445 h 629227"/>
              <a:gd name="connsiteX11" fmla="*/ 921275 w 1285660"/>
              <a:gd name="connsiteY11" fmla="*/ 151935 h 629227"/>
              <a:gd name="connsiteX12" fmla="*/ 996902 w 1285660"/>
              <a:gd name="connsiteY12" fmla="*/ 440693 h 629227"/>
              <a:gd name="connsiteX13" fmla="*/ 1079404 w 1285660"/>
              <a:gd name="connsiteY13" fmla="*/ 213812 h 629227"/>
              <a:gd name="connsiteX14" fmla="*/ 1148156 w 1285660"/>
              <a:gd name="connsiteY14" fmla="*/ 612573 h 629227"/>
              <a:gd name="connsiteX15" fmla="*/ 1285660 w 1285660"/>
              <a:gd name="connsiteY15" fmla="*/ 516320 h 629227"/>
              <a:gd name="connsiteX0" fmla="*/ 0 w 1148156"/>
              <a:gd name="connsiteY0" fmla="*/ 289439 h 612573"/>
              <a:gd name="connsiteX1" fmla="*/ 103128 w 1148156"/>
              <a:gd name="connsiteY1" fmla="*/ 14431 h 612573"/>
              <a:gd name="connsiteX2" fmla="*/ 185630 w 1148156"/>
              <a:gd name="connsiteY2" fmla="*/ 509445 h 612573"/>
              <a:gd name="connsiteX3" fmla="*/ 275007 w 1148156"/>
              <a:gd name="connsiteY3" fmla="*/ 117559 h 612573"/>
              <a:gd name="connsiteX4" fmla="*/ 364385 w 1148156"/>
              <a:gd name="connsiteY4" fmla="*/ 578197 h 612573"/>
              <a:gd name="connsiteX5" fmla="*/ 446887 w 1148156"/>
              <a:gd name="connsiteY5" fmla="*/ 681 h 612573"/>
              <a:gd name="connsiteX6" fmla="*/ 529389 w 1148156"/>
              <a:gd name="connsiteY6" fmla="*/ 454444 h 612573"/>
              <a:gd name="connsiteX7" fmla="*/ 591266 w 1148156"/>
              <a:gd name="connsiteY7" fmla="*/ 117559 h 612573"/>
              <a:gd name="connsiteX8" fmla="*/ 701269 w 1148156"/>
              <a:gd name="connsiteY8" fmla="*/ 598822 h 612573"/>
              <a:gd name="connsiteX9" fmla="*/ 763146 w 1148156"/>
              <a:gd name="connsiteY9" fmla="*/ 14431 h 612573"/>
              <a:gd name="connsiteX10" fmla="*/ 852523 w 1148156"/>
              <a:gd name="connsiteY10" fmla="*/ 509445 h 612573"/>
              <a:gd name="connsiteX11" fmla="*/ 921275 w 1148156"/>
              <a:gd name="connsiteY11" fmla="*/ 151935 h 612573"/>
              <a:gd name="connsiteX12" fmla="*/ 996902 w 1148156"/>
              <a:gd name="connsiteY12" fmla="*/ 440693 h 612573"/>
              <a:gd name="connsiteX13" fmla="*/ 1079404 w 1148156"/>
              <a:gd name="connsiteY13" fmla="*/ 213812 h 612573"/>
              <a:gd name="connsiteX14" fmla="*/ 1148156 w 1148156"/>
              <a:gd name="connsiteY14" fmla="*/ 612573 h 612573"/>
              <a:gd name="connsiteX0" fmla="*/ 0 w 1079404"/>
              <a:gd name="connsiteY0" fmla="*/ 289439 h 599277"/>
              <a:gd name="connsiteX1" fmla="*/ 103128 w 1079404"/>
              <a:gd name="connsiteY1" fmla="*/ 14431 h 599277"/>
              <a:gd name="connsiteX2" fmla="*/ 185630 w 1079404"/>
              <a:gd name="connsiteY2" fmla="*/ 509445 h 599277"/>
              <a:gd name="connsiteX3" fmla="*/ 275007 w 1079404"/>
              <a:gd name="connsiteY3" fmla="*/ 117559 h 599277"/>
              <a:gd name="connsiteX4" fmla="*/ 364385 w 1079404"/>
              <a:gd name="connsiteY4" fmla="*/ 578197 h 599277"/>
              <a:gd name="connsiteX5" fmla="*/ 446887 w 1079404"/>
              <a:gd name="connsiteY5" fmla="*/ 681 h 599277"/>
              <a:gd name="connsiteX6" fmla="*/ 529389 w 1079404"/>
              <a:gd name="connsiteY6" fmla="*/ 454444 h 599277"/>
              <a:gd name="connsiteX7" fmla="*/ 591266 w 1079404"/>
              <a:gd name="connsiteY7" fmla="*/ 117559 h 599277"/>
              <a:gd name="connsiteX8" fmla="*/ 701269 w 1079404"/>
              <a:gd name="connsiteY8" fmla="*/ 598822 h 599277"/>
              <a:gd name="connsiteX9" fmla="*/ 763146 w 1079404"/>
              <a:gd name="connsiteY9" fmla="*/ 14431 h 599277"/>
              <a:gd name="connsiteX10" fmla="*/ 852523 w 1079404"/>
              <a:gd name="connsiteY10" fmla="*/ 509445 h 599277"/>
              <a:gd name="connsiteX11" fmla="*/ 921275 w 1079404"/>
              <a:gd name="connsiteY11" fmla="*/ 151935 h 599277"/>
              <a:gd name="connsiteX12" fmla="*/ 996902 w 1079404"/>
              <a:gd name="connsiteY12" fmla="*/ 440693 h 599277"/>
              <a:gd name="connsiteX13" fmla="*/ 1079404 w 1079404"/>
              <a:gd name="connsiteY13" fmla="*/ 213812 h 599277"/>
              <a:gd name="connsiteX0" fmla="*/ 0 w 996902"/>
              <a:gd name="connsiteY0" fmla="*/ 289439 h 599277"/>
              <a:gd name="connsiteX1" fmla="*/ 103128 w 996902"/>
              <a:gd name="connsiteY1" fmla="*/ 14431 h 599277"/>
              <a:gd name="connsiteX2" fmla="*/ 185630 w 996902"/>
              <a:gd name="connsiteY2" fmla="*/ 509445 h 599277"/>
              <a:gd name="connsiteX3" fmla="*/ 275007 w 996902"/>
              <a:gd name="connsiteY3" fmla="*/ 117559 h 599277"/>
              <a:gd name="connsiteX4" fmla="*/ 364385 w 996902"/>
              <a:gd name="connsiteY4" fmla="*/ 578197 h 599277"/>
              <a:gd name="connsiteX5" fmla="*/ 446887 w 996902"/>
              <a:gd name="connsiteY5" fmla="*/ 681 h 599277"/>
              <a:gd name="connsiteX6" fmla="*/ 529389 w 996902"/>
              <a:gd name="connsiteY6" fmla="*/ 454444 h 599277"/>
              <a:gd name="connsiteX7" fmla="*/ 591266 w 996902"/>
              <a:gd name="connsiteY7" fmla="*/ 117559 h 599277"/>
              <a:gd name="connsiteX8" fmla="*/ 701269 w 996902"/>
              <a:gd name="connsiteY8" fmla="*/ 598822 h 599277"/>
              <a:gd name="connsiteX9" fmla="*/ 763146 w 996902"/>
              <a:gd name="connsiteY9" fmla="*/ 14431 h 599277"/>
              <a:gd name="connsiteX10" fmla="*/ 852523 w 996902"/>
              <a:gd name="connsiteY10" fmla="*/ 509445 h 599277"/>
              <a:gd name="connsiteX11" fmla="*/ 921275 w 996902"/>
              <a:gd name="connsiteY11" fmla="*/ 151935 h 599277"/>
              <a:gd name="connsiteX12" fmla="*/ 996902 w 996902"/>
              <a:gd name="connsiteY12" fmla="*/ 440693 h 599277"/>
              <a:gd name="connsiteX0" fmla="*/ 0 w 996902"/>
              <a:gd name="connsiteY0" fmla="*/ 291490 h 739264"/>
              <a:gd name="connsiteX1" fmla="*/ 103128 w 996902"/>
              <a:gd name="connsiteY1" fmla="*/ 16482 h 739264"/>
              <a:gd name="connsiteX2" fmla="*/ 185630 w 996902"/>
              <a:gd name="connsiteY2" fmla="*/ 738908 h 739264"/>
              <a:gd name="connsiteX3" fmla="*/ 275007 w 996902"/>
              <a:gd name="connsiteY3" fmla="*/ 119610 h 739264"/>
              <a:gd name="connsiteX4" fmla="*/ 364385 w 996902"/>
              <a:gd name="connsiteY4" fmla="*/ 580248 h 739264"/>
              <a:gd name="connsiteX5" fmla="*/ 446887 w 996902"/>
              <a:gd name="connsiteY5" fmla="*/ 2732 h 739264"/>
              <a:gd name="connsiteX6" fmla="*/ 529389 w 996902"/>
              <a:gd name="connsiteY6" fmla="*/ 456495 h 739264"/>
              <a:gd name="connsiteX7" fmla="*/ 591266 w 996902"/>
              <a:gd name="connsiteY7" fmla="*/ 119610 h 739264"/>
              <a:gd name="connsiteX8" fmla="*/ 701269 w 996902"/>
              <a:gd name="connsiteY8" fmla="*/ 600873 h 739264"/>
              <a:gd name="connsiteX9" fmla="*/ 763146 w 996902"/>
              <a:gd name="connsiteY9" fmla="*/ 16482 h 739264"/>
              <a:gd name="connsiteX10" fmla="*/ 852523 w 996902"/>
              <a:gd name="connsiteY10" fmla="*/ 511496 h 739264"/>
              <a:gd name="connsiteX11" fmla="*/ 921275 w 996902"/>
              <a:gd name="connsiteY11" fmla="*/ 153986 h 739264"/>
              <a:gd name="connsiteX12" fmla="*/ 996902 w 996902"/>
              <a:gd name="connsiteY12" fmla="*/ 442744 h 739264"/>
              <a:gd name="connsiteX0" fmla="*/ 0 w 996902"/>
              <a:gd name="connsiteY0" fmla="*/ 291490 h 751342"/>
              <a:gd name="connsiteX1" fmla="*/ 103128 w 996902"/>
              <a:gd name="connsiteY1" fmla="*/ 16482 h 751342"/>
              <a:gd name="connsiteX2" fmla="*/ 185630 w 996902"/>
              <a:gd name="connsiteY2" fmla="*/ 738908 h 751342"/>
              <a:gd name="connsiteX3" fmla="*/ 314173 w 996902"/>
              <a:gd name="connsiteY3" fmla="*/ 481232 h 751342"/>
              <a:gd name="connsiteX4" fmla="*/ 364385 w 996902"/>
              <a:gd name="connsiteY4" fmla="*/ 580248 h 751342"/>
              <a:gd name="connsiteX5" fmla="*/ 446887 w 996902"/>
              <a:gd name="connsiteY5" fmla="*/ 2732 h 751342"/>
              <a:gd name="connsiteX6" fmla="*/ 529389 w 996902"/>
              <a:gd name="connsiteY6" fmla="*/ 456495 h 751342"/>
              <a:gd name="connsiteX7" fmla="*/ 591266 w 996902"/>
              <a:gd name="connsiteY7" fmla="*/ 119610 h 751342"/>
              <a:gd name="connsiteX8" fmla="*/ 701269 w 996902"/>
              <a:gd name="connsiteY8" fmla="*/ 600873 h 751342"/>
              <a:gd name="connsiteX9" fmla="*/ 763146 w 996902"/>
              <a:gd name="connsiteY9" fmla="*/ 16482 h 751342"/>
              <a:gd name="connsiteX10" fmla="*/ 852523 w 996902"/>
              <a:gd name="connsiteY10" fmla="*/ 511496 h 751342"/>
              <a:gd name="connsiteX11" fmla="*/ 921275 w 996902"/>
              <a:gd name="connsiteY11" fmla="*/ 153986 h 751342"/>
              <a:gd name="connsiteX12" fmla="*/ 996902 w 996902"/>
              <a:gd name="connsiteY12" fmla="*/ 442744 h 751342"/>
              <a:gd name="connsiteX0" fmla="*/ 0 w 996902"/>
              <a:gd name="connsiteY0" fmla="*/ 292030 h 753249"/>
              <a:gd name="connsiteX1" fmla="*/ 103128 w 996902"/>
              <a:gd name="connsiteY1" fmla="*/ 17022 h 753249"/>
              <a:gd name="connsiteX2" fmla="*/ 185630 w 996902"/>
              <a:gd name="connsiteY2" fmla="*/ 739448 h 753249"/>
              <a:gd name="connsiteX3" fmla="*/ 314173 w 996902"/>
              <a:gd name="connsiteY3" fmla="*/ 481772 h 753249"/>
              <a:gd name="connsiteX4" fmla="*/ 553687 w 996902"/>
              <a:gd name="connsiteY4" fmla="*/ 741095 h 753249"/>
              <a:gd name="connsiteX5" fmla="*/ 446887 w 996902"/>
              <a:gd name="connsiteY5" fmla="*/ 3272 h 753249"/>
              <a:gd name="connsiteX6" fmla="*/ 529389 w 996902"/>
              <a:gd name="connsiteY6" fmla="*/ 457035 h 753249"/>
              <a:gd name="connsiteX7" fmla="*/ 591266 w 996902"/>
              <a:gd name="connsiteY7" fmla="*/ 120150 h 753249"/>
              <a:gd name="connsiteX8" fmla="*/ 701269 w 996902"/>
              <a:gd name="connsiteY8" fmla="*/ 601413 h 753249"/>
              <a:gd name="connsiteX9" fmla="*/ 763146 w 996902"/>
              <a:gd name="connsiteY9" fmla="*/ 17022 h 753249"/>
              <a:gd name="connsiteX10" fmla="*/ 852523 w 996902"/>
              <a:gd name="connsiteY10" fmla="*/ 512036 h 753249"/>
              <a:gd name="connsiteX11" fmla="*/ 921275 w 996902"/>
              <a:gd name="connsiteY11" fmla="*/ 154526 h 753249"/>
              <a:gd name="connsiteX12" fmla="*/ 996902 w 996902"/>
              <a:gd name="connsiteY12" fmla="*/ 443284 h 753249"/>
              <a:gd name="connsiteX0" fmla="*/ 0 w 921275"/>
              <a:gd name="connsiteY0" fmla="*/ 292030 h 753249"/>
              <a:gd name="connsiteX1" fmla="*/ 103128 w 921275"/>
              <a:gd name="connsiteY1" fmla="*/ 17022 h 753249"/>
              <a:gd name="connsiteX2" fmla="*/ 185630 w 921275"/>
              <a:gd name="connsiteY2" fmla="*/ 739448 h 753249"/>
              <a:gd name="connsiteX3" fmla="*/ 314173 w 921275"/>
              <a:gd name="connsiteY3" fmla="*/ 481772 h 753249"/>
              <a:gd name="connsiteX4" fmla="*/ 553687 w 921275"/>
              <a:gd name="connsiteY4" fmla="*/ 741095 h 753249"/>
              <a:gd name="connsiteX5" fmla="*/ 446887 w 921275"/>
              <a:gd name="connsiteY5" fmla="*/ 3272 h 753249"/>
              <a:gd name="connsiteX6" fmla="*/ 529389 w 921275"/>
              <a:gd name="connsiteY6" fmla="*/ 457035 h 753249"/>
              <a:gd name="connsiteX7" fmla="*/ 591266 w 921275"/>
              <a:gd name="connsiteY7" fmla="*/ 120150 h 753249"/>
              <a:gd name="connsiteX8" fmla="*/ 701269 w 921275"/>
              <a:gd name="connsiteY8" fmla="*/ 601413 h 753249"/>
              <a:gd name="connsiteX9" fmla="*/ 763146 w 921275"/>
              <a:gd name="connsiteY9" fmla="*/ 17022 h 753249"/>
              <a:gd name="connsiteX10" fmla="*/ 852523 w 921275"/>
              <a:gd name="connsiteY10" fmla="*/ 512036 h 753249"/>
              <a:gd name="connsiteX11" fmla="*/ 921275 w 921275"/>
              <a:gd name="connsiteY11" fmla="*/ 154526 h 753249"/>
              <a:gd name="connsiteX0" fmla="*/ 0 w 852523"/>
              <a:gd name="connsiteY0" fmla="*/ 292030 h 753249"/>
              <a:gd name="connsiteX1" fmla="*/ 103128 w 852523"/>
              <a:gd name="connsiteY1" fmla="*/ 17022 h 753249"/>
              <a:gd name="connsiteX2" fmla="*/ 185630 w 852523"/>
              <a:gd name="connsiteY2" fmla="*/ 739448 h 753249"/>
              <a:gd name="connsiteX3" fmla="*/ 314173 w 852523"/>
              <a:gd name="connsiteY3" fmla="*/ 481772 h 753249"/>
              <a:gd name="connsiteX4" fmla="*/ 553687 w 852523"/>
              <a:gd name="connsiteY4" fmla="*/ 741095 h 753249"/>
              <a:gd name="connsiteX5" fmla="*/ 446887 w 852523"/>
              <a:gd name="connsiteY5" fmla="*/ 3272 h 753249"/>
              <a:gd name="connsiteX6" fmla="*/ 529389 w 852523"/>
              <a:gd name="connsiteY6" fmla="*/ 457035 h 753249"/>
              <a:gd name="connsiteX7" fmla="*/ 591266 w 852523"/>
              <a:gd name="connsiteY7" fmla="*/ 120150 h 753249"/>
              <a:gd name="connsiteX8" fmla="*/ 701269 w 852523"/>
              <a:gd name="connsiteY8" fmla="*/ 601413 h 753249"/>
              <a:gd name="connsiteX9" fmla="*/ 763146 w 852523"/>
              <a:gd name="connsiteY9" fmla="*/ 17022 h 753249"/>
              <a:gd name="connsiteX10" fmla="*/ 852523 w 852523"/>
              <a:gd name="connsiteY10" fmla="*/ 512036 h 753249"/>
              <a:gd name="connsiteX0" fmla="*/ 0 w 763146"/>
              <a:gd name="connsiteY0" fmla="*/ 292030 h 753249"/>
              <a:gd name="connsiteX1" fmla="*/ 103128 w 763146"/>
              <a:gd name="connsiteY1" fmla="*/ 17022 h 753249"/>
              <a:gd name="connsiteX2" fmla="*/ 185630 w 763146"/>
              <a:gd name="connsiteY2" fmla="*/ 739448 h 753249"/>
              <a:gd name="connsiteX3" fmla="*/ 314173 w 763146"/>
              <a:gd name="connsiteY3" fmla="*/ 481772 h 753249"/>
              <a:gd name="connsiteX4" fmla="*/ 553687 w 763146"/>
              <a:gd name="connsiteY4" fmla="*/ 741095 h 753249"/>
              <a:gd name="connsiteX5" fmla="*/ 446887 w 763146"/>
              <a:gd name="connsiteY5" fmla="*/ 3272 h 753249"/>
              <a:gd name="connsiteX6" fmla="*/ 529389 w 763146"/>
              <a:gd name="connsiteY6" fmla="*/ 457035 h 753249"/>
              <a:gd name="connsiteX7" fmla="*/ 591266 w 763146"/>
              <a:gd name="connsiteY7" fmla="*/ 120150 h 753249"/>
              <a:gd name="connsiteX8" fmla="*/ 701269 w 763146"/>
              <a:gd name="connsiteY8" fmla="*/ 601413 h 753249"/>
              <a:gd name="connsiteX9" fmla="*/ 763146 w 763146"/>
              <a:gd name="connsiteY9" fmla="*/ 17022 h 753249"/>
              <a:gd name="connsiteX0" fmla="*/ 0 w 701269"/>
              <a:gd name="connsiteY0" fmla="*/ 292030 h 753249"/>
              <a:gd name="connsiteX1" fmla="*/ 103128 w 701269"/>
              <a:gd name="connsiteY1" fmla="*/ 17022 h 753249"/>
              <a:gd name="connsiteX2" fmla="*/ 185630 w 701269"/>
              <a:gd name="connsiteY2" fmla="*/ 739448 h 753249"/>
              <a:gd name="connsiteX3" fmla="*/ 314173 w 701269"/>
              <a:gd name="connsiteY3" fmla="*/ 481772 h 753249"/>
              <a:gd name="connsiteX4" fmla="*/ 553687 w 701269"/>
              <a:gd name="connsiteY4" fmla="*/ 741095 h 753249"/>
              <a:gd name="connsiteX5" fmla="*/ 446887 w 701269"/>
              <a:gd name="connsiteY5" fmla="*/ 3272 h 753249"/>
              <a:gd name="connsiteX6" fmla="*/ 529389 w 701269"/>
              <a:gd name="connsiteY6" fmla="*/ 457035 h 753249"/>
              <a:gd name="connsiteX7" fmla="*/ 591266 w 701269"/>
              <a:gd name="connsiteY7" fmla="*/ 120150 h 753249"/>
              <a:gd name="connsiteX8" fmla="*/ 701269 w 701269"/>
              <a:gd name="connsiteY8" fmla="*/ 601413 h 753249"/>
              <a:gd name="connsiteX0" fmla="*/ 0 w 591266"/>
              <a:gd name="connsiteY0" fmla="*/ 292030 h 753249"/>
              <a:gd name="connsiteX1" fmla="*/ 103128 w 591266"/>
              <a:gd name="connsiteY1" fmla="*/ 17022 h 753249"/>
              <a:gd name="connsiteX2" fmla="*/ 185630 w 591266"/>
              <a:gd name="connsiteY2" fmla="*/ 739448 h 753249"/>
              <a:gd name="connsiteX3" fmla="*/ 314173 w 591266"/>
              <a:gd name="connsiteY3" fmla="*/ 481772 h 753249"/>
              <a:gd name="connsiteX4" fmla="*/ 553687 w 591266"/>
              <a:gd name="connsiteY4" fmla="*/ 741095 h 753249"/>
              <a:gd name="connsiteX5" fmla="*/ 446887 w 591266"/>
              <a:gd name="connsiteY5" fmla="*/ 3272 h 753249"/>
              <a:gd name="connsiteX6" fmla="*/ 529389 w 591266"/>
              <a:gd name="connsiteY6" fmla="*/ 457035 h 753249"/>
              <a:gd name="connsiteX7" fmla="*/ 591266 w 591266"/>
              <a:gd name="connsiteY7" fmla="*/ 120150 h 753249"/>
              <a:gd name="connsiteX0" fmla="*/ 0 w 2392895"/>
              <a:gd name="connsiteY0" fmla="*/ 292066 h 753285"/>
              <a:gd name="connsiteX1" fmla="*/ 103128 w 2392895"/>
              <a:gd name="connsiteY1" fmla="*/ 17058 h 753285"/>
              <a:gd name="connsiteX2" fmla="*/ 185630 w 2392895"/>
              <a:gd name="connsiteY2" fmla="*/ 739484 h 753285"/>
              <a:gd name="connsiteX3" fmla="*/ 314173 w 2392895"/>
              <a:gd name="connsiteY3" fmla="*/ 481808 h 753285"/>
              <a:gd name="connsiteX4" fmla="*/ 553687 w 2392895"/>
              <a:gd name="connsiteY4" fmla="*/ 741131 h 753285"/>
              <a:gd name="connsiteX5" fmla="*/ 446887 w 2392895"/>
              <a:gd name="connsiteY5" fmla="*/ 3308 h 753285"/>
              <a:gd name="connsiteX6" fmla="*/ 529389 w 2392895"/>
              <a:gd name="connsiteY6" fmla="*/ 457071 h 753285"/>
              <a:gd name="connsiteX7" fmla="*/ 2392895 w 2392895"/>
              <a:gd name="connsiteY7" fmla="*/ 153738 h 753285"/>
              <a:gd name="connsiteX0" fmla="*/ 0 w 2392895"/>
              <a:gd name="connsiteY0" fmla="*/ 292171 h 753390"/>
              <a:gd name="connsiteX1" fmla="*/ 103128 w 2392895"/>
              <a:gd name="connsiteY1" fmla="*/ 17163 h 753390"/>
              <a:gd name="connsiteX2" fmla="*/ 185630 w 2392895"/>
              <a:gd name="connsiteY2" fmla="*/ 739589 h 753390"/>
              <a:gd name="connsiteX3" fmla="*/ 314173 w 2392895"/>
              <a:gd name="connsiteY3" fmla="*/ 481913 h 753390"/>
              <a:gd name="connsiteX4" fmla="*/ 553687 w 2392895"/>
              <a:gd name="connsiteY4" fmla="*/ 741236 h 753390"/>
              <a:gd name="connsiteX5" fmla="*/ 446887 w 2392895"/>
              <a:gd name="connsiteY5" fmla="*/ 3413 h 753390"/>
              <a:gd name="connsiteX6" fmla="*/ 1861027 w 2392895"/>
              <a:gd name="connsiteY6" fmla="*/ 453448 h 753390"/>
              <a:gd name="connsiteX7" fmla="*/ 2392895 w 2392895"/>
              <a:gd name="connsiteY7" fmla="*/ 153843 h 753390"/>
              <a:gd name="connsiteX0" fmla="*/ 0 w 2392895"/>
              <a:gd name="connsiteY0" fmla="*/ 291491 h 751329"/>
              <a:gd name="connsiteX1" fmla="*/ 103128 w 2392895"/>
              <a:gd name="connsiteY1" fmla="*/ 16483 h 751329"/>
              <a:gd name="connsiteX2" fmla="*/ 185630 w 2392895"/>
              <a:gd name="connsiteY2" fmla="*/ 738909 h 751329"/>
              <a:gd name="connsiteX3" fmla="*/ 314173 w 2392895"/>
              <a:gd name="connsiteY3" fmla="*/ 481233 h 751329"/>
              <a:gd name="connsiteX4" fmla="*/ 553687 w 2392895"/>
              <a:gd name="connsiteY4" fmla="*/ 740556 h 751329"/>
              <a:gd name="connsiteX5" fmla="*/ 1262842 w 2392895"/>
              <a:gd name="connsiteY5" fmla="*/ 677512 h 751329"/>
              <a:gd name="connsiteX6" fmla="*/ 1861027 w 2392895"/>
              <a:gd name="connsiteY6" fmla="*/ 452768 h 751329"/>
              <a:gd name="connsiteX7" fmla="*/ 2392895 w 2392895"/>
              <a:gd name="connsiteY7" fmla="*/ 153163 h 751329"/>
              <a:gd name="connsiteX0" fmla="*/ 0 w 2203593"/>
              <a:gd name="connsiteY0" fmla="*/ 291491 h 751329"/>
              <a:gd name="connsiteX1" fmla="*/ 103128 w 2203593"/>
              <a:gd name="connsiteY1" fmla="*/ 16483 h 751329"/>
              <a:gd name="connsiteX2" fmla="*/ 185630 w 2203593"/>
              <a:gd name="connsiteY2" fmla="*/ 738909 h 751329"/>
              <a:gd name="connsiteX3" fmla="*/ 314173 w 2203593"/>
              <a:gd name="connsiteY3" fmla="*/ 481233 h 751329"/>
              <a:gd name="connsiteX4" fmla="*/ 553687 w 2203593"/>
              <a:gd name="connsiteY4" fmla="*/ 740556 h 751329"/>
              <a:gd name="connsiteX5" fmla="*/ 1262842 w 2203593"/>
              <a:gd name="connsiteY5" fmla="*/ 677512 h 751329"/>
              <a:gd name="connsiteX6" fmla="*/ 1861027 w 2203593"/>
              <a:gd name="connsiteY6" fmla="*/ 452768 h 751329"/>
              <a:gd name="connsiteX7" fmla="*/ 2203593 w 2203593"/>
              <a:gd name="connsiteY7" fmla="*/ 89786 h 751329"/>
              <a:gd name="connsiteX0" fmla="*/ 0 w 2203593"/>
              <a:gd name="connsiteY0" fmla="*/ 291491 h 760501"/>
              <a:gd name="connsiteX1" fmla="*/ 103128 w 2203593"/>
              <a:gd name="connsiteY1" fmla="*/ 16483 h 760501"/>
              <a:gd name="connsiteX2" fmla="*/ 185630 w 2203593"/>
              <a:gd name="connsiteY2" fmla="*/ 738909 h 760501"/>
              <a:gd name="connsiteX3" fmla="*/ 412087 w 2203593"/>
              <a:gd name="connsiteY3" fmla="*/ 585619 h 760501"/>
              <a:gd name="connsiteX4" fmla="*/ 553687 w 2203593"/>
              <a:gd name="connsiteY4" fmla="*/ 740556 h 760501"/>
              <a:gd name="connsiteX5" fmla="*/ 1262842 w 2203593"/>
              <a:gd name="connsiteY5" fmla="*/ 677512 h 760501"/>
              <a:gd name="connsiteX6" fmla="*/ 1861027 w 2203593"/>
              <a:gd name="connsiteY6" fmla="*/ 452768 h 760501"/>
              <a:gd name="connsiteX7" fmla="*/ 2203593 w 2203593"/>
              <a:gd name="connsiteY7" fmla="*/ 89786 h 760501"/>
              <a:gd name="connsiteX0" fmla="*/ 0 w 2203593"/>
              <a:gd name="connsiteY0" fmla="*/ 291491 h 853699"/>
              <a:gd name="connsiteX1" fmla="*/ 103128 w 2203593"/>
              <a:gd name="connsiteY1" fmla="*/ 16483 h 853699"/>
              <a:gd name="connsiteX2" fmla="*/ 185630 w 2203593"/>
              <a:gd name="connsiteY2" fmla="*/ 738909 h 853699"/>
              <a:gd name="connsiteX3" fmla="*/ 412087 w 2203593"/>
              <a:gd name="connsiteY3" fmla="*/ 585619 h 853699"/>
              <a:gd name="connsiteX4" fmla="*/ 723406 w 2203593"/>
              <a:gd name="connsiteY4" fmla="*/ 852398 h 853699"/>
              <a:gd name="connsiteX5" fmla="*/ 1262842 w 2203593"/>
              <a:gd name="connsiteY5" fmla="*/ 677512 h 853699"/>
              <a:gd name="connsiteX6" fmla="*/ 1861027 w 2203593"/>
              <a:gd name="connsiteY6" fmla="*/ 452768 h 853699"/>
              <a:gd name="connsiteX7" fmla="*/ 2203593 w 2203593"/>
              <a:gd name="connsiteY7" fmla="*/ 89786 h 853699"/>
              <a:gd name="connsiteX0" fmla="*/ 0 w 2203593"/>
              <a:gd name="connsiteY0" fmla="*/ 291491 h 855326"/>
              <a:gd name="connsiteX1" fmla="*/ 103128 w 2203593"/>
              <a:gd name="connsiteY1" fmla="*/ 16483 h 855326"/>
              <a:gd name="connsiteX2" fmla="*/ 185630 w 2203593"/>
              <a:gd name="connsiteY2" fmla="*/ 738909 h 855326"/>
              <a:gd name="connsiteX3" fmla="*/ 412087 w 2203593"/>
              <a:gd name="connsiteY3" fmla="*/ 585619 h 855326"/>
              <a:gd name="connsiteX4" fmla="*/ 723406 w 2203593"/>
              <a:gd name="connsiteY4" fmla="*/ 852398 h 855326"/>
              <a:gd name="connsiteX5" fmla="*/ 1458671 w 2203593"/>
              <a:gd name="connsiteY5" fmla="*/ 711065 h 855326"/>
              <a:gd name="connsiteX6" fmla="*/ 1861027 w 2203593"/>
              <a:gd name="connsiteY6" fmla="*/ 452768 h 855326"/>
              <a:gd name="connsiteX7" fmla="*/ 2203593 w 2203593"/>
              <a:gd name="connsiteY7" fmla="*/ 89786 h 855326"/>
              <a:gd name="connsiteX0" fmla="*/ 0 w 2203593"/>
              <a:gd name="connsiteY0" fmla="*/ 291491 h 855280"/>
              <a:gd name="connsiteX1" fmla="*/ 103128 w 2203593"/>
              <a:gd name="connsiteY1" fmla="*/ 16483 h 855280"/>
              <a:gd name="connsiteX2" fmla="*/ 185630 w 2203593"/>
              <a:gd name="connsiteY2" fmla="*/ 738909 h 855280"/>
              <a:gd name="connsiteX3" fmla="*/ 412087 w 2203593"/>
              <a:gd name="connsiteY3" fmla="*/ 585619 h 855280"/>
              <a:gd name="connsiteX4" fmla="*/ 723406 w 2203593"/>
              <a:gd name="connsiteY4" fmla="*/ 852398 h 855280"/>
              <a:gd name="connsiteX5" fmla="*/ 1458671 w 2203593"/>
              <a:gd name="connsiteY5" fmla="*/ 711065 h 855280"/>
              <a:gd name="connsiteX6" fmla="*/ 1919776 w 2203593"/>
              <a:gd name="connsiteY6" fmla="*/ 463952 h 855280"/>
              <a:gd name="connsiteX7" fmla="*/ 2203593 w 2203593"/>
              <a:gd name="connsiteY7" fmla="*/ 89786 h 855280"/>
              <a:gd name="connsiteX0" fmla="*/ 0 w 2327618"/>
              <a:gd name="connsiteY0" fmla="*/ 291491 h 855280"/>
              <a:gd name="connsiteX1" fmla="*/ 103128 w 2327618"/>
              <a:gd name="connsiteY1" fmla="*/ 16483 h 855280"/>
              <a:gd name="connsiteX2" fmla="*/ 185630 w 2327618"/>
              <a:gd name="connsiteY2" fmla="*/ 738909 h 855280"/>
              <a:gd name="connsiteX3" fmla="*/ 412087 w 2327618"/>
              <a:gd name="connsiteY3" fmla="*/ 585619 h 855280"/>
              <a:gd name="connsiteX4" fmla="*/ 723406 w 2327618"/>
              <a:gd name="connsiteY4" fmla="*/ 852398 h 855280"/>
              <a:gd name="connsiteX5" fmla="*/ 1458671 w 2327618"/>
              <a:gd name="connsiteY5" fmla="*/ 711065 h 855280"/>
              <a:gd name="connsiteX6" fmla="*/ 1919776 w 2327618"/>
              <a:gd name="connsiteY6" fmla="*/ 463952 h 855280"/>
              <a:gd name="connsiteX7" fmla="*/ 2327618 w 2327618"/>
              <a:gd name="connsiteY7" fmla="*/ 71146 h 855280"/>
              <a:gd name="connsiteX0" fmla="*/ 0 w 2340674"/>
              <a:gd name="connsiteY0" fmla="*/ 291491 h 855280"/>
              <a:gd name="connsiteX1" fmla="*/ 103128 w 2340674"/>
              <a:gd name="connsiteY1" fmla="*/ 16483 h 855280"/>
              <a:gd name="connsiteX2" fmla="*/ 185630 w 2340674"/>
              <a:gd name="connsiteY2" fmla="*/ 738909 h 855280"/>
              <a:gd name="connsiteX3" fmla="*/ 412087 w 2340674"/>
              <a:gd name="connsiteY3" fmla="*/ 585619 h 855280"/>
              <a:gd name="connsiteX4" fmla="*/ 723406 w 2340674"/>
              <a:gd name="connsiteY4" fmla="*/ 852398 h 855280"/>
              <a:gd name="connsiteX5" fmla="*/ 1458671 w 2340674"/>
              <a:gd name="connsiteY5" fmla="*/ 711065 h 855280"/>
              <a:gd name="connsiteX6" fmla="*/ 1919776 w 2340674"/>
              <a:gd name="connsiteY6" fmla="*/ 463952 h 855280"/>
              <a:gd name="connsiteX7" fmla="*/ 2340674 w 2340674"/>
              <a:gd name="connsiteY7" fmla="*/ 30137 h 855280"/>
              <a:gd name="connsiteX0" fmla="*/ 0 w 2250340"/>
              <a:gd name="connsiteY0" fmla="*/ 347431 h 911220"/>
              <a:gd name="connsiteX1" fmla="*/ 103128 w 2250340"/>
              <a:gd name="connsiteY1" fmla="*/ 72423 h 911220"/>
              <a:gd name="connsiteX2" fmla="*/ 185630 w 2250340"/>
              <a:gd name="connsiteY2" fmla="*/ 794849 h 911220"/>
              <a:gd name="connsiteX3" fmla="*/ 412087 w 2250340"/>
              <a:gd name="connsiteY3" fmla="*/ 641559 h 911220"/>
              <a:gd name="connsiteX4" fmla="*/ 723406 w 2250340"/>
              <a:gd name="connsiteY4" fmla="*/ 908338 h 911220"/>
              <a:gd name="connsiteX5" fmla="*/ 1458671 w 2250340"/>
              <a:gd name="connsiteY5" fmla="*/ 767005 h 911220"/>
              <a:gd name="connsiteX6" fmla="*/ 1919776 w 2250340"/>
              <a:gd name="connsiteY6" fmla="*/ 519892 h 911220"/>
              <a:gd name="connsiteX7" fmla="*/ 2250340 w 2250340"/>
              <a:gd name="connsiteY7" fmla="*/ 1003 h 911220"/>
              <a:gd name="connsiteX0" fmla="*/ 0 w 2250340"/>
              <a:gd name="connsiteY0" fmla="*/ 346428 h 910217"/>
              <a:gd name="connsiteX1" fmla="*/ 103128 w 2250340"/>
              <a:gd name="connsiteY1" fmla="*/ 71420 h 910217"/>
              <a:gd name="connsiteX2" fmla="*/ 185630 w 2250340"/>
              <a:gd name="connsiteY2" fmla="*/ 793846 h 910217"/>
              <a:gd name="connsiteX3" fmla="*/ 412087 w 2250340"/>
              <a:gd name="connsiteY3" fmla="*/ 640556 h 910217"/>
              <a:gd name="connsiteX4" fmla="*/ 723406 w 2250340"/>
              <a:gd name="connsiteY4" fmla="*/ 907335 h 910217"/>
              <a:gd name="connsiteX5" fmla="*/ 1458671 w 2250340"/>
              <a:gd name="connsiteY5" fmla="*/ 766002 h 910217"/>
              <a:gd name="connsiteX6" fmla="*/ 1919776 w 2250340"/>
              <a:gd name="connsiteY6" fmla="*/ 518889 h 910217"/>
              <a:gd name="connsiteX7" fmla="*/ 2250340 w 2250340"/>
              <a:gd name="connsiteY7" fmla="*/ 0 h 910217"/>
              <a:gd name="connsiteX0" fmla="*/ 0 w 2250340"/>
              <a:gd name="connsiteY0" fmla="*/ 346428 h 910217"/>
              <a:gd name="connsiteX1" fmla="*/ 103128 w 2250340"/>
              <a:gd name="connsiteY1" fmla="*/ 71420 h 910217"/>
              <a:gd name="connsiteX2" fmla="*/ 185630 w 2250340"/>
              <a:gd name="connsiteY2" fmla="*/ 793846 h 910217"/>
              <a:gd name="connsiteX3" fmla="*/ 302431 w 2250340"/>
              <a:gd name="connsiteY3" fmla="*/ 720591 h 910217"/>
              <a:gd name="connsiteX4" fmla="*/ 412087 w 2250340"/>
              <a:gd name="connsiteY4" fmla="*/ 640556 h 910217"/>
              <a:gd name="connsiteX5" fmla="*/ 723406 w 2250340"/>
              <a:gd name="connsiteY5" fmla="*/ 907335 h 910217"/>
              <a:gd name="connsiteX6" fmla="*/ 1458671 w 2250340"/>
              <a:gd name="connsiteY6" fmla="*/ 766002 h 910217"/>
              <a:gd name="connsiteX7" fmla="*/ 1919776 w 2250340"/>
              <a:gd name="connsiteY7" fmla="*/ 518889 h 910217"/>
              <a:gd name="connsiteX8" fmla="*/ 2250340 w 2250340"/>
              <a:gd name="connsiteY8" fmla="*/ 0 h 910217"/>
              <a:gd name="connsiteX0" fmla="*/ 0 w 2250340"/>
              <a:gd name="connsiteY0" fmla="*/ 346428 h 910217"/>
              <a:gd name="connsiteX1" fmla="*/ 103128 w 2250340"/>
              <a:gd name="connsiteY1" fmla="*/ 71420 h 910217"/>
              <a:gd name="connsiteX2" fmla="*/ 185630 w 2250340"/>
              <a:gd name="connsiteY2" fmla="*/ 793846 h 910217"/>
              <a:gd name="connsiteX3" fmla="*/ 268314 w 2250340"/>
              <a:gd name="connsiteY3" fmla="*/ 700752 h 910217"/>
              <a:gd name="connsiteX4" fmla="*/ 412087 w 2250340"/>
              <a:gd name="connsiteY4" fmla="*/ 640556 h 910217"/>
              <a:gd name="connsiteX5" fmla="*/ 723406 w 2250340"/>
              <a:gd name="connsiteY5" fmla="*/ 907335 h 910217"/>
              <a:gd name="connsiteX6" fmla="*/ 1458671 w 2250340"/>
              <a:gd name="connsiteY6" fmla="*/ 766002 h 910217"/>
              <a:gd name="connsiteX7" fmla="*/ 1919776 w 2250340"/>
              <a:gd name="connsiteY7" fmla="*/ 518889 h 910217"/>
              <a:gd name="connsiteX8" fmla="*/ 2250340 w 2250340"/>
              <a:gd name="connsiteY8" fmla="*/ 0 h 910217"/>
              <a:gd name="connsiteX0" fmla="*/ 0 w 2250340"/>
              <a:gd name="connsiteY0" fmla="*/ 346428 h 909912"/>
              <a:gd name="connsiteX1" fmla="*/ 103128 w 2250340"/>
              <a:gd name="connsiteY1" fmla="*/ 71420 h 909912"/>
              <a:gd name="connsiteX2" fmla="*/ 185630 w 2250340"/>
              <a:gd name="connsiteY2" fmla="*/ 793846 h 909912"/>
              <a:gd name="connsiteX3" fmla="*/ 268314 w 2250340"/>
              <a:gd name="connsiteY3" fmla="*/ 700752 h 909912"/>
              <a:gd name="connsiteX4" fmla="*/ 469593 w 2250340"/>
              <a:gd name="connsiteY4" fmla="*/ 648623 h 909912"/>
              <a:gd name="connsiteX5" fmla="*/ 723406 w 2250340"/>
              <a:gd name="connsiteY5" fmla="*/ 907335 h 909912"/>
              <a:gd name="connsiteX6" fmla="*/ 1458671 w 2250340"/>
              <a:gd name="connsiteY6" fmla="*/ 766002 h 909912"/>
              <a:gd name="connsiteX7" fmla="*/ 1919776 w 2250340"/>
              <a:gd name="connsiteY7" fmla="*/ 518889 h 909912"/>
              <a:gd name="connsiteX8" fmla="*/ 2250340 w 2250340"/>
              <a:gd name="connsiteY8" fmla="*/ 0 h 909912"/>
              <a:gd name="connsiteX0" fmla="*/ 0 w 2250340"/>
              <a:gd name="connsiteY0" fmla="*/ 346428 h 909912"/>
              <a:gd name="connsiteX1" fmla="*/ 103128 w 2250340"/>
              <a:gd name="connsiteY1" fmla="*/ 71420 h 909912"/>
              <a:gd name="connsiteX2" fmla="*/ 185630 w 2250340"/>
              <a:gd name="connsiteY2" fmla="*/ 793846 h 909912"/>
              <a:gd name="connsiteX3" fmla="*/ 268314 w 2250340"/>
              <a:gd name="connsiteY3" fmla="*/ 700752 h 909912"/>
              <a:gd name="connsiteX4" fmla="*/ 469593 w 2250340"/>
              <a:gd name="connsiteY4" fmla="*/ 648623 h 909912"/>
              <a:gd name="connsiteX5" fmla="*/ 723406 w 2250340"/>
              <a:gd name="connsiteY5" fmla="*/ 907335 h 909912"/>
              <a:gd name="connsiteX6" fmla="*/ 1458671 w 2250340"/>
              <a:gd name="connsiteY6" fmla="*/ 766002 h 909912"/>
              <a:gd name="connsiteX7" fmla="*/ 1919776 w 2250340"/>
              <a:gd name="connsiteY7" fmla="*/ 518889 h 909912"/>
              <a:gd name="connsiteX8" fmla="*/ 2250340 w 2250340"/>
              <a:gd name="connsiteY8" fmla="*/ 0 h 909912"/>
              <a:gd name="connsiteX0" fmla="*/ 0 w 2250340"/>
              <a:gd name="connsiteY0" fmla="*/ 346428 h 909912"/>
              <a:gd name="connsiteX1" fmla="*/ 103128 w 2250340"/>
              <a:gd name="connsiteY1" fmla="*/ 71420 h 909912"/>
              <a:gd name="connsiteX2" fmla="*/ 185630 w 2250340"/>
              <a:gd name="connsiteY2" fmla="*/ 793846 h 909912"/>
              <a:gd name="connsiteX3" fmla="*/ 297426 w 2250340"/>
              <a:gd name="connsiteY3" fmla="*/ 685152 h 909912"/>
              <a:gd name="connsiteX4" fmla="*/ 469593 w 2250340"/>
              <a:gd name="connsiteY4" fmla="*/ 648623 h 909912"/>
              <a:gd name="connsiteX5" fmla="*/ 723406 w 2250340"/>
              <a:gd name="connsiteY5" fmla="*/ 907335 h 909912"/>
              <a:gd name="connsiteX6" fmla="*/ 1458671 w 2250340"/>
              <a:gd name="connsiteY6" fmla="*/ 766002 h 909912"/>
              <a:gd name="connsiteX7" fmla="*/ 1919776 w 2250340"/>
              <a:gd name="connsiteY7" fmla="*/ 518889 h 909912"/>
              <a:gd name="connsiteX8" fmla="*/ 2250340 w 2250340"/>
              <a:gd name="connsiteY8" fmla="*/ 0 h 909912"/>
              <a:gd name="connsiteX0" fmla="*/ 0 w 2250340"/>
              <a:gd name="connsiteY0" fmla="*/ 346428 h 909912"/>
              <a:gd name="connsiteX1" fmla="*/ 148882 w 2250340"/>
              <a:gd name="connsiteY1" fmla="*/ 250266 h 909912"/>
              <a:gd name="connsiteX2" fmla="*/ 185630 w 2250340"/>
              <a:gd name="connsiteY2" fmla="*/ 793846 h 909912"/>
              <a:gd name="connsiteX3" fmla="*/ 297426 w 2250340"/>
              <a:gd name="connsiteY3" fmla="*/ 685152 h 909912"/>
              <a:gd name="connsiteX4" fmla="*/ 469593 w 2250340"/>
              <a:gd name="connsiteY4" fmla="*/ 648623 h 909912"/>
              <a:gd name="connsiteX5" fmla="*/ 723406 w 2250340"/>
              <a:gd name="connsiteY5" fmla="*/ 907335 h 909912"/>
              <a:gd name="connsiteX6" fmla="*/ 1458671 w 2250340"/>
              <a:gd name="connsiteY6" fmla="*/ 766002 h 909912"/>
              <a:gd name="connsiteX7" fmla="*/ 1919776 w 2250340"/>
              <a:gd name="connsiteY7" fmla="*/ 518889 h 909912"/>
              <a:gd name="connsiteX8" fmla="*/ 2250340 w 2250340"/>
              <a:gd name="connsiteY8" fmla="*/ 0 h 909912"/>
              <a:gd name="connsiteX0" fmla="*/ 0 w 2250340"/>
              <a:gd name="connsiteY0" fmla="*/ 346428 h 909912"/>
              <a:gd name="connsiteX1" fmla="*/ 105704 w 2250340"/>
              <a:gd name="connsiteY1" fmla="*/ 402370 h 909912"/>
              <a:gd name="connsiteX2" fmla="*/ 185630 w 2250340"/>
              <a:gd name="connsiteY2" fmla="*/ 793846 h 909912"/>
              <a:gd name="connsiteX3" fmla="*/ 297426 w 2250340"/>
              <a:gd name="connsiteY3" fmla="*/ 685152 h 909912"/>
              <a:gd name="connsiteX4" fmla="*/ 469593 w 2250340"/>
              <a:gd name="connsiteY4" fmla="*/ 648623 h 909912"/>
              <a:gd name="connsiteX5" fmla="*/ 723406 w 2250340"/>
              <a:gd name="connsiteY5" fmla="*/ 907335 h 909912"/>
              <a:gd name="connsiteX6" fmla="*/ 1458671 w 2250340"/>
              <a:gd name="connsiteY6" fmla="*/ 766002 h 909912"/>
              <a:gd name="connsiteX7" fmla="*/ 1919776 w 2250340"/>
              <a:gd name="connsiteY7" fmla="*/ 518889 h 909912"/>
              <a:gd name="connsiteX8" fmla="*/ 2250340 w 2250340"/>
              <a:gd name="connsiteY8" fmla="*/ 0 h 909912"/>
              <a:gd name="connsiteX0" fmla="*/ 0 w 2250340"/>
              <a:gd name="connsiteY0" fmla="*/ 346428 h 909912"/>
              <a:gd name="connsiteX1" fmla="*/ 105704 w 2250340"/>
              <a:gd name="connsiteY1" fmla="*/ 402370 h 909912"/>
              <a:gd name="connsiteX2" fmla="*/ 185630 w 2250340"/>
              <a:gd name="connsiteY2" fmla="*/ 793846 h 909912"/>
              <a:gd name="connsiteX3" fmla="*/ 297426 w 2250340"/>
              <a:gd name="connsiteY3" fmla="*/ 685152 h 909912"/>
              <a:gd name="connsiteX4" fmla="*/ 469593 w 2250340"/>
              <a:gd name="connsiteY4" fmla="*/ 648623 h 909912"/>
              <a:gd name="connsiteX5" fmla="*/ 723406 w 2250340"/>
              <a:gd name="connsiteY5" fmla="*/ 907335 h 909912"/>
              <a:gd name="connsiteX6" fmla="*/ 1458671 w 2250340"/>
              <a:gd name="connsiteY6" fmla="*/ 766002 h 909912"/>
              <a:gd name="connsiteX7" fmla="*/ 1919776 w 2250340"/>
              <a:gd name="connsiteY7" fmla="*/ 518889 h 909912"/>
              <a:gd name="connsiteX8" fmla="*/ 2250340 w 2250340"/>
              <a:gd name="connsiteY8" fmla="*/ 0 h 909912"/>
              <a:gd name="connsiteX0" fmla="*/ 0 w 2250340"/>
              <a:gd name="connsiteY0" fmla="*/ 346428 h 909912"/>
              <a:gd name="connsiteX1" fmla="*/ 105704 w 2250340"/>
              <a:gd name="connsiteY1" fmla="*/ 402370 h 909912"/>
              <a:gd name="connsiteX2" fmla="*/ 221016 w 2250340"/>
              <a:gd name="connsiteY2" fmla="*/ 797890 h 909912"/>
              <a:gd name="connsiteX3" fmla="*/ 297426 w 2250340"/>
              <a:gd name="connsiteY3" fmla="*/ 685152 h 909912"/>
              <a:gd name="connsiteX4" fmla="*/ 469593 w 2250340"/>
              <a:gd name="connsiteY4" fmla="*/ 648623 h 909912"/>
              <a:gd name="connsiteX5" fmla="*/ 723406 w 2250340"/>
              <a:gd name="connsiteY5" fmla="*/ 907335 h 909912"/>
              <a:gd name="connsiteX6" fmla="*/ 1458671 w 2250340"/>
              <a:gd name="connsiteY6" fmla="*/ 766002 h 909912"/>
              <a:gd name="connsiteX7" fmla="*/ 1919776 w 2250340"/>
              <a:gd name="connsiteY7" fmla="*/ 518889 h 909912"/>
              <a:gd name="connsiteX8" fmla="*/ 2250340 w 2250340"/>
              <a:gd name="connsiteY8" fmla="*/ 0 h 909912"/>
              <a:gd name="connsiteX0" fmla="*/ 0 w 2250340"/>
              <a:gd name="connsiteY0" fmla="*/ 346428 h 909200"/>
              <a:gd name="connsiteX1" fmla="*/ 105704 w 2250340"/>
              <a:gd name="connsiteY1" fmla="*/ 402370 h 909200"/>
              <a:gd name="connsiteX2" fmla="*/ 221016 w 2250340"/>
              <a:gd name="connsiteY2" fmla="*/ 797890 h 909200"/>
              <a:gd name="connsiteX3" fmla="*/ 297426 w 2250340"/>
              <a:gd name="connsiteY3" fmla="*/ 685152 h 909200"/>
              <a:gd name="connsiteX4" fmla="*/ 437217 w 2250340"/>
              <a:gd name="connsiteY4" fmla="*/ 668833 h 909200"/>
              <a:gd name="connsiteX5" fmla="*/ 723406 w 2250340"/>
              <a:gd name="connsiteY5" fmla="*/ 907335 h 909200"/>
              <a:gd name="connsiteX6" fmla="*/ 1458671 w 2250340"/>
              <a:gd name="connsiteY6" fmla="*/ 766002 h 909200"/>
              <a:gd name="connsiteX7" fmla="*/ 1919776 w 2250340"/>
              <a:gd name="connsiteY7" fmla="*/ 518889 h 909200"/>
              <a:gd name="connsiteX8" fmla="*/ 2250340 w 2250340"/>
              <a:gd name="connsiteY8" fmla="*/ 0 h 909200"/>
              <a:gd name="connsiteX0" fmla="*/ 0 w 2250340"/>
              <a:gd name="connsiteY0" fmla="*/ 346428 h 909014"/>
              <a:gd name="connsiteX1" fmla="*/ 105704 w 2250340"/>
              <a:gd name="connsiteY1" fmla="*/ 402370 h 909014"/>
              <a:gd name="connsiteX2" fmla="*/ 221016 w 2250340"/>
              <a:gd name="connsiteY2" fmla="*/ 797890 h 909014"/>
              <a:gd name="connsiteX3" fmla="*/ 297426 w 2250340"/>
              <a:gd name="connsiteY3" fmla="*/ 685152 h 909014"/>
              <a:gd name="connsiteX4" fmla="*/ 437217 w 2250340"/>
              <a:gd name="connsiteY4" fmla="*/ 668833 h 909014"/>
              <a:gd name="connsiteX5" fmla="*/ 572684 w 2250340"/>
              <a:gd name="connsiteY5" fmla="*/ 832610 h 909014"/>
              <a:gd name="connsiteX6" fmla="*/ 723406 w 2250340"/>
              <a:gd name="connsiteY6" fmla="*/ 907335 h 909014"/>
              <a:gd name="connsiteX7" fmla="*/ 1458671 w 2250340"/>
              <a:gd name="connsiteY7" fmla="*/ 766002 h 909014"/>
              <a:gd name="connsiteX8" fmla="*/ 1919776 w 2250340"/>
              <a:gd name="connsiteY8" fmla="*/ 518889 h 909014"/>
              <a:gd name="connsiteX9" fmla="*/ 2250340 w 2250340"/>
              <a:gd name="connsiteY9" fmla="*/ 0 h 909014"/>
              <a:gd name="connsiteX0" fmla="*/ 0 w 2250340"/>
              <a:gd name="connsiteY0" fmla="*/ 346428 h 909560"/>
              <a:gd name="connsiteX1" fmla="*/ 105704 w 2250340"/>
              <a:gd name="connsiteY1" fmla="*/ 402370 h 909560"/>
              <a:gd name="connsiteX2" fmla="*/ 221016 w 2250340"/>
              <a:gd name="connsiteY2" fmla="*/ 797890 h 909560"/>
              <a:gd name="connsiteX3" fmla="*/ 297426 w 2250340"/>
              <a:gd name="connsiteY3" fmla="*/ 685152 h 909560"/>
              <a:gd name="connsiteX4" fmla="*/ 437217 w 2250340"/>
              <a:gd name="connsiteY4" fmla="*/ 668833 h 909560"/>
              <a:gd name="connsiteX5" fmla="*/ 540765 w 2250340"/>
              <a:gd name="connsiteY5" fmla="*/ 839422 h 909560"/>
              <a:gd name="connsiteX6" fmla="*/ 723406 w 2250340"/>
              <a:gd name="connsiteY6" fmla="*/ 907335 h 909560"/>
              <a:gd name="connsiteX7" fmla="*/ 1458671 w 2250340"/>
              <a:gd name="connsiteY7" fmla="*/ 766002 h 909560"/>
              <a:gd name="connsiteX8" fmla="*/ 1919776 w 2250340"/>
              <a:gd name="connsiteY8" fmla="*/ 518889 h 909560"/>
              <a:gd name="connsiteX9" fmla="*/ 2250340 w 2250340"/>
              <a:gd name="connsiteY9" fmla="*/ 0 h 909560"/>
              <a:gd name="connsiteX0" fmla="*/ 0 w 2250340"/>
              <a:gd name="connsiteY0" fmla="*/ 346428 h 910418"/>
              <a:gd name="connsiteX1" fmla="*/ 105704 w 2250340"/>
              <a:gd name="connsiteY1" fmla="*/ 402370 h 910418"/>
              <a:gd name="connsiteX2" fmla="*/ 221016 w 2250340"/>
              <a:gd name="connsiteY2" fmla="*/ 797890 h 910418"/>
              <a:gd name="connsiteX3" fmla="*/ 297426 w 2250340"/>
              <a:gd name="connsiteY3" fmla="*/ 685152 h 910418"/>
              <a:gd name="connsiteX4" fmla="*/ 437217 w 2250340"/>
              <a:gd name="connsiteY4" fmla="*/ 668833 h 910418"/>
              <a:gd name="connsiteX5" fmla="*/ 540765 w 2250340"/>
              <a:gd name="connsiteY5" fmla="*/ 839422 h 910418"/>
              <a:gd name="connsiteX6" fmla="*/ 723406 w 2250340"/>
              <a:gd name="connsiteY6" fmla="*/ 907335 h 910418"/>
              <a:gd name="connsiteX7" fmla="*/ 1458671 w 2250340"/>
              <a:gd name="connsiteY7" fmla="*/ 766002 h 910418"/>
              <a:gd name="connsiteX8" fmla="*/ 1919776 w 2250340"/>
              <a:gd name="connsiteY8" fmla="*/ 518889 h 910418"/>
              <a:gd name="connsiteX9" fmla="*/ 2250340 w 2250340"/>
              <a:gd name="connsiteY9" fmla="*/ 0 h 910418"/>
              <a:gd name="connsiteX0" fmla="*/ 0 w 2250340"/>
              <a:gd name="connsiteY0" fmla="*/ 346428 h 910418"/>
              <a:gd name="connsiteX1" fmla="*/ 105704 w 2250340"/>
              <a:gd name="connsiteY1" fmla="*/ 402370 h 910418"/>
              <a:gd name="connsiteX2" fmla="*/ 221016 w 2250340"/>
              <a:gd name="connsiteY2" fmla="*/ 797890 h 910418"/>
              <a:gd name="connsiteX3" fmla="*/ 297426 w 2250340"/>
              <a:gd name="connsiteY3" fmla="*/ 685152 h 910418"/>
              <a:gd name="connsiteX4" fmla="*/ 437217 w 2250340"/>
              <a:gd name="connsiteY4" fmla="*/ 668833 h 910418"/>
              <a:gd name="connsiteX5" fmla="*/ 540765 w 2250340"/>
              <a:gd name="connsiteY5" fmla="*/ 839422 h 910418"/>
              <a:gd name="connsiteX6" fmla="*/ 723406 w 2250340"/>
              <a:gd name="connsiteY6" fmla="*/ 907335 h 910418"/>
              <a:gd name="connsiteX7" fmla="*/ 1458671 w 2250340"/>
              <a:gd name="connsiteY7" fmla="*/ 766002 h 910418"/>
              <a:gd name="connsiteX8" fmla="*/ 1919776 w 2250340"/>
              <a:gd name="connsiteY8" fmla="*/ 518889 h 910418"/>
              <a:gd name="connsiteX9" fmla="*/ 2250340 w 2250340"/>
              <a:gd name="connsiteY9" fmla="*/ 0 h 910418"/>
              <a:gd name="connsiteX0" fmla="*/ 0 w 2250340"/>
              <a:gd name="connsiteY0" fmla="*/ 346428 h 910418"/>
              <a:gd name="connsiteX1" fmla="*/ 105704 w 2250340"/>
              <a:gd name="connsiteY1" fmla="*/ 402370 h 910418"/>
              <a:gd name="connsiteX2" fmla="*/ 221016 w 2250340"/>
              <a:gd name="connsiteY2" fmla="*/ 797890 h 910418"/>
              <a:gd name="connsiteX3" fmla="*/ 297426 w 2250340"/>
              <a:gd name="connsiteY3" fmla="*/ 685152 h 910418"/>
              <a:gd name="connsiteX4" fmla="*/ 437217 w 2250340"/>
              <a:gd name="connsiteY4" fmla="*/ 668833 h 910418"/>
              <a:gd name="connsiteX5" fmla="*/ 540765 w 2250340"/>
              <a:gd name="connsiteY5" fmla="*/ 839422 h 910418"/>
              <a:gd name="connsiteX6" fmla="*/ 723406 w 2250340"/>
              <a:gd name="connsiteY6" fmla="*/ 907335 h 910418"/>
              <a:gd name="connsiteX7" fmla="*/ 1458671 w 2250340"/>
              <a:gd name="connsiteY7" fmla="*/ 766002 h 910418"/>
              <a:gd name="connsiteX8" fmla="*/ 1919776 w 2250340"/>
              <a:gd name="connsiteY8" fmla="*/ 518889 h 910418"/>
              <a:gd name="connsiteX9" fmla="*/ 2250340 w 2250340"/>
              <a:gd name="connsiteY9" fmla="*/ 0 h 910418"/>
              <a:gd name="connsiteX0" fmla="*/ 0 w 2250340"/>
              <a:gd name="connsiteY0" fmla="*/ 346428 h 921753"/>
              <a:gd name="connsiteX1" fmla="*/ 105704 w 2250340"/>
              <a:gd name="connsiteY1" fmla="*/ 402370 h 921753"/>
              <a:gd name="connsiteX2" fmla="*/ 221016 w 2250340"/>
              <a:gd name="connsiteY2" fmla="*/ 797890 h 921753"/>
              <a:gd name="connsiteX3" fmla="*/ 297426 w 2250340"/>
              <a:gd name="connsiteY3" fmla="*/ 685152 h 921753"/>
              <a:gd name="connsiteX4" fmla="*/ 437217 w 2250340"/>
              <a:gd name="connsiteY4" fmla="*/ 668833 h 921753"/>
              <a:gd name="connsiteX5" fmla="*/ 540765 w 2250340"/>
              <a:gd name="connsiteY5" fmla="*/ 839422 h 921753"/>
              <a:gd name="connsiteX6" fmla="*/ 781475 w 2250340"/>
              <a:gd name="connsiteY6" fmla="*/ 919389 h 921753"/>
              <a:gd name="connsiteX7" fmla="*/ 1458671 w 2250340"/>
              <a:gd name="connsiteY7" fmla="*/ 766002 h 921753"/>
              <a:gd name="connsiteX8" fmla="*/ 1919776 w 2250340"/>
              <a:gd name="connsiteY8" fmla="*/ 518889 h 921753"/>
              <a:gd name="connsiteX9" fmla="*/ 2250340 w 2250340"/>
              <a:gd name="connsiteY9" fmla="*/ 0 h 921753"/>
              <a:gd name="connsiteX0" fmla="*/ 0 w 2250340"/>
              <a:gd name="connsiteY0" fmla="*/ 346428 h 928769"/>
              <a:gd name="connsiteX1" fmla="*/ 105704 w 2250340"/>
              <a:gd name="connsiteY1" fmla="*/ 402370 h 928769"/>
              <a:gd name="connsiteX2" fmla="*/ 221016 w 2250340"/>
              <a:gd name="connsiteY2" fmla="*/ 797890 h 928769"/>
              <a:gd name="connsiteX3" fmla="*/ 297426 w 2250340"/>
              <a:gd name="connsiteY3" fmla="*/ 685152 h 928769"/>
              <a:gd name="connsiteX4" fmla="*/ 437217 w 2250340"/>
              <a:gd name="connsiteY4" fmla="*/ 668833 h 928769"/>
              <a:gd name="connsiteX5" fmla="*/ 540765 w 2250340"/>
              <a:gd name="connsiteY5" fmla="*/ 839422 h 928769"/>
              <a:gd name="connsiteX6" fmla="*/ 781475 w 2250340"/>
              <a:gd name="connsiteY6" fmla="*/ 919389 h 928769"/>
              <a:gd name="connsiteX7" fmla="*/ 1458671 w 2250340"/>
              <a:gd name="connsiteY7" fmla="*/ 766002 h 928769"/>
              <a:gd name="connsiteX8" fmla="*/ 1919776 w 2250340"/>
              <a:gd name="connsiteY8" fmla="*/ 518889 h 928769"/>
              <a:gd name="connsiteX9" fmla="*/ 2250340 w 2250340"/>
              <a:gd name="connsiteY9" fmla="*/ 0 h 928769"/>
              <a:gd name="connsiteX0" fmla="*/ 0 w 2250340"/>
              <a:gd name="connsiteY0" fmla="*/ 346428 h 922903"/>
              <a:gd name="connsiteX1" fmla="*/ 105704 w 2250340"/>
              <a:gd name="connsiteY1" fmla="*/ 402370 h 922903"/>
              <a:gd name="connsiteX2" fmla="*/ 221016 w 2250340"/>
              <a:gd name="connsiteY2" fmla="*/ 797890 h 922903"/>
              <a:gd name="connsiteX3" fmla="*/ 297426 w 2250340"/>
              <a:gd name="connsiteY3" fmla="*/ 685152 h 922903"/>
              <a:gd name="connsiteX4" fmla="*/ 437217 w 2250340"/>
              <a:gd name="connsiteY4" fmla="*/ 668833 h 922903"/>
              <a:gd name="connsiteX5" fmla="*/ 540765 w 2250340"/>
              <a:gd name="connsiteY5" fmla="*/ 839422 h 922903"/>
              <a:gd name="connsiteX6" fmla="*/ 781475 w 2250340"/>
              <a:gd name="connsiteY6" fmla="*/ 919389 h 922903"/>
              <a:gd name="connsiteX7" fmla="*/ 1446146 w 2250340"/>
              <a:gd name="connsiteY7" fmla="*/ 743836 h 922903"/>
              <a:gd name="connsiteX8" fmla="*/ 1919776 w 2250340"/>
              <a:gd name="connsiteY8" fmla="*/ 518889 h 922903"/>
              <a:gd name="connsiteX9" fmla="*/ 2250340 w 2250340"/>
              <a:gd name="connsiteY9" fmla="*/ 0 h 922903"/>
              <a:gd name="connsiteX0" fmla="*/ 0 w 2250340"/>
              <a:gd name="connsiteY0" fmla="*/ 346428 h 922903"/>
              <a:gd name="connsiteX1" fmla="*/ 105704 w 2250340"/>
              <a:gd name="connsiteY1" fmla="*/ 402370 h 922903"/>
              <a:gd name="connsiteX2" fmla="*/ 221016 w 2250340"/>
              <a:gd name="connsiteY2" fmla="*/ 797890 h 922903"/>
              <a:gd name="connsiteX3" fmla="*/ 297426 w 2250340"/>
              <a:gd name="connsiteY3" fmla="*/ 685152 h 922903"/>
              <a:gd name="connsiteX4" fmla="*/ 437217 w 2250340"/>
              <a:gd name="connsiteY4" fmla="*/ 668833 h 922903"/>
              <a:gd name="connsiteX5" fmla="*/ 540765 w 2250340"/>
              <a:gd name="connsiteY5" fmla="*/ 839422 h 922903"/>
              <a:gd name="connsiteX6" fmla="*/ 781475 w 2250340"/>
              <a:gd name="connsiteY6" fmla="*/ 919389 h 922903"/>
              <a:gd name="connsiteX7" fmla="*/ 1446146 w 2250340"/>
              <a:gd name="connsiteY7" fmla="*/ 743836 h 922903"/>
              <a:gd name="connsiteX8" fmla="*/ 1863853 w 2250340"/>
              <a:gd name="connsiteY8" fmla="*/ 505399 h 922903"/>
              <a:gd name="connsiteX9" fmla="*/ 2250340 w 2250340"/>
              <a:gd name="connsiteY9" fmla="*/ 0 h 922903"/>
              <a:gd name="connsiteX0" fmla="*/ 0 w 2250340"/>
              <a:gd name="connsiteY0" fmla="*/ 346428 h 922903"/>
              <a:gd name="connsiteX1" fmla="*/ 105704 w 2250340"/>
              <a:gd name="connsiteY1" fmla="*/ 402370 h 922903"/>
              <a:gd name="connsiteX2" fmla="*/ 221016 w 2250340"/>
              <a:gd name="connsiteY2" fmla="*/ 797890 h 922903"/>
              <a:gd name="connsiteX3" fmla="*/ 297426 w 2250340"/>
              <a:gd name="connsiteY3" fmla="*/ 685152 h 922903"/>
              <a:gd name="connsiteX4" fmla="*/ 437217 w 2250340"/>
              <a:gd name="connsiteY4" fmla="*/ 668833 h 922903"/>
              <a:gd name="connsiteX5" fmla="*/ 540765 w 2250340"/>
              <a:gd name="connsiteY5" fmla="*/ 839422 h 922903"/>
              <a:gd name="connsiteX6" fmla="*/ 781475 w 2250340"/>
              <a:gd name="connsiteY6" fmla="*/ 919389 h 922903"/>
              <a:gd name="connsiteX7" fmla="*/ 1446146 w 2250340"/>
              <a:gd name="connsiteY7" fmla="*/ 743836 h 922903"/>
              <a:gd name="connsiteX8" fmla="*/ 1863853 w 2250340"/>
              <a:gd name="connsiteY8" fmla="*/ 505399 h 922903"/>
              <a:gd name="connsiteX9" fmla="*/ 2250340 w 2250340"/>
              <a:gd name="connsiteY9" fmla="*/ 0 h 922903"/>
              <a:gd name="connsiteX0" fmla="*/ 0 w 2250340"/>
              <a:gd name="connsiteY0" fmla="*/ 346428 h 923949"/>
              <a:gd name="connsiteX1" fmla="*/ 105704 w 2250340"/>
              <a:gd name="connsiteY1" fmla="*/ 402370 h 923949"/>
              <a:gd name="connsiteX2" fmla="*/ 221016 w 2250340"/>
              <a:gd name="connsiteY2" fmla="*/ 797890 h 923949"/>
              <a:gd name="connsiteX3" fmla="*/ 297426 w 2250340"/>
              <a:gd name="connsiteY3" fmla="*/ 685152 h 923949"/>
              <a:gd name="connsiteX4" fmla="*/ 437217 w 2250340"/>
              <a:gd name="connsiteY4" fmla="*/ 668833 h 923949"/>
              <a:gd name="connsiteX5" fmla="*/ 540765 w 2250340"/>
              <a:gd name="connsiteY5" fmla="*/ 839422 h 923949"/>
              <a:gd name="connsiteX6" fmla="*/ 781475 w 2250340"/>
              <a:gd name="connsiteY6" fmla="*/ 919389 h 923949"/>
              <a:gd name="connsiteX7" fmla="*/ 1417662 w 2250340"/>
              <a:gd name="connsiteY7" fmla="*/ 725077 h 923949"/>
              <a:gd name="connsiteX8" fmla="*/ 1863853 w 2250340"/>
              <a:gd name="connsiteY8" fmla="*/ 505399 h 923949"/>
              <a:gd name="connsiteX9" fmla="*/ 2250340 w 2250340"/>
              <a:gd name="connsiteY9" fmla="*/ 0 h 923949"/>
              <a:gd name="connsiteX0" fmla="*/ 0 w 2250340"/>
              <a:gd name="connsiteY0" fmla="*/ 346428 h 923949"/>
              <a:gd name="connsiteX1" fmla="*/ 105704 w 2250340"/>
              <a:gd name="connsiteY1" fmla="*/ 402370 h 923949"/>
              <a:gd name="connsiteX2" fmla="*/ 221016 w 2250340"/>
              <a:gd name="connsiteY2" fmla="*/ 797890 h 923949"/>
              <a:gd name="connsiteX3" fmla="*/ 297426 w 2250340"/>
              <a:gd name="connsiteY3" fmla="*/ 685152 h 923949"/>
              <a:gd name="connsiteX4" fmla="*/ 437217 w 2250340"/>
              <a:gd name="connsiteY4" fmla="*/ 668833 h 923949"/>
              <a:gd name="connsiteX5" fmla="*/ 540765 w 2250340"/>
              <a:gd name="connsiteY5" fmla="*/ 839422 h 923949"/>
              <a:gd name="connsiteX6" fmla="*/ 781475 w 2250340"/>
              <a:gd name="connsiteY6" fmla="*/ 919389 h 923949"/>
              <a:gd name="connsiteX7" fmla="*/ 1417662 w 2250340"/>
              <a:gd name="connsiteY7" fmla="*/ 725077 h 923949"/>
              <a:gd name="connsiteX8" fmla="*/ 1835932 w 2250340"/>
              <a:gd name="connsiteY8" fmla="*/ 490626 h 923949"/>
              <a:gd name="connsiteX9" fmla="*/ 2250340 w 2250340"/>
              <a:gd name="connsiteY9" fmla="*/ 0 h 923949"/>
              <a:gd name="connsiteX0" fmla="*/ 0 w 2250340"/>
              <a:gd name="connsiteY0" fmla="*/ 346428 h 923949"/>
              <a:gd name="connsiteX1" fmla="*/ 105704 w 2250340"/>
              <a:gd name="connsiteY1" fmla="*/ 402370 h 923949"/>
              <a:gd name="connsiteX2" fmla="*/ 221016 w 2250340"/>
              <a:gd name="connsiteY2" fmla="*/ 797890 h 923949"/>
              <a:gd name="connsiteX3" fmla="*/ 297426 w 2250340"/>
              <a:gd name="connsiteY3" fmla="*/ 685152 h 923949"/>
              <a:gd name="connsiteX4" fmla="*/ 437217 w 2250340"/>
              <a:gd name="connsiteY4" fmla="*/ 668833 h 923949"/>
              <a:gd name="connsiteX5" fmla="*/ 540765 w 2250340"/>
              <a:gd name="connsiteY5" fmla="*/ 839422 h 923949"/>
              <a:gd name="connsiteX6" fmla="*/ 781475 w 2250340"/>
              <a:gd name="connsiteY6" fmla="*/ 919389 h 923949"/>
              <a:gd name="connsiteX7" fmla="*/ 1417662 w 2250340"/>
              <a:gd name="connsiteY7" fmla="*/ 725077 h 923949"/>
              <a:gd name="connsiteX8" fmla="*/ 1681259 w 2250340"/>
              <a:gd name="connsiteY8" fmla="*/ 599919 h 923949"/>
              <a:gd name="connsiteX9" fmla="*/ 1835932 w 2250340"/>
              <a:gd name="connsiteY9" fmla="*/ 490626 h 923949"/>
              <a:gd name="connsiteX10" fmla="*/ 2250340 w 2250340"/>
              <a:gd name="connsiteY10" fmla="*/ 0 h 923949"/>
              <a:gd name="connsiteX0" fmla="*/ 0 w 2250340"/>
              <a:gd name="connsiteY0" fmla="*/ 346428 h 923949"/>
              <a:gd name="connsiteX1" fmla="*/ 105704 w 2250340"/>
              <a:gd name="connsiteY1" fmla="*/ 402370 h 923949"/>
              <a:gd name="connsiteX2" fmla="*/ 221016 w 2250340"/>
              <a:gd name="connsiteY2" fmla="*/ 797890 h 923949"/>
              <a:gd name="connsiteX3" fmla="*/ 297426 w 2250340"/>
              <a:gd name="connsiteY3" fmla="*/ 685152 h 923949"/>
              <a:gd name="connsiteX4" fmla="*/ 437217 w 2250340"/>
              <a:gd name="connsiteY4" fmla="*/ 668833 h 923949"/>
              <a:gd name="connsiteX5" fmla="*/ 540765 w 2250340"/>
              <a:gd name="connsiteY5" fmla="*/ 839422 h 923949"/>
              <a:gd name="connsiteX6" fmla="*/ 781475 w 2250340"/>
              <a:gd name="connsiteY6" fmla="*/ 919389 h 923949"/>
              <a:gd name="connsiteX7" fmla="*/ 1417662 w 2250340"/>
              <a:gd name="connsiteY7" fmla="*/ 725077 h 923949"/>
              <a:gd name="connsiteX8" fmla="*/ 1734956 w 2250340"/>
              <a:gd name="connsiteY8" fmla="*/ 630899 h 923949"/>
              <a:gd name="connsiteX9" fmla="*/ 1835932 w 2250340"/>
              <a:gd name="connsiteY9" fmla="*/ 490626 h 923949"/>
              <a:gd name="connsiteX10" fmla="*/ 2250340 w 2250340"/>
              <a:gd name="connsiteY10" fmla="*/ 0 h 923949"/>
              <a:gd name="connsiteX0" fmla="*/ 0 w 2250340"/>
              <a:gd name="connsiteY0" fmla="*/ 346428 h 923949"/>
              <a:gd name="connsiteX1" fmla="*/ 105704 w 2250340"/>
              <a:gd name="connsiteY1" fmla="*/ 402370 h 923949"/>
              <a:gd name="connsiteX2" fmla="*/ 221016 w 2250340"/>
              <a:gd name="connsiteY2" fmla="*/ 797890 h 923949"/>
              <a:gd name="connsiteX3" fmla="*/ 297426 w 2250340"/>
              <a:gd name="connsiteY3" fmla="*/ 685152 h 923949"/>
              <a:gd name="connsiteX4" fmla="*/ 437217 w 2250340"/>
              <a:gd name="connsiteY4" fmla="*/ 668833 h 923949"/>
              <a:gd name="connsiteX5" fmla="*/ 540765 w 2250340"/>
              <a:gd name="connsiteY5" fmla="*/ 839422 h 923949"/>
              <a:gd name="connsiteX6" fmla="*/ 781475 w 2250340"/>
              <a:gd name="connsiteY6" fmla="*/ 919389 h 923949"/>
              <a:gd name="connsiteX7" fmla="*/ 1417662 w 2250340"/>
              <a:gd name="connsiteY7" fmla="*/ 725077 h 923949"/>
              <a:gd name="connsiteX8" fmla="*/ 1750083 w 2250340"/>
              <a:gd name="connsiteY8" fmla="*/ 638232 h 923949"/>
              <a:gd name="connsiteX9" fmla="*/ 1835932 w 2250340"/>
              <a:gd name="connsiteY9" fmla="*/ 490626 h 923949"/>
              <a:gd name="connsiteX10" fmla="*/ 2250340 w 2250340"/>
              <a:gd name="connsiteY10" fmla="*/ 0 h 923949"/>
              <a:gd name="connsiteX0" fmla="*/ 0 w 2250340"/>
              <a:gd name="connsiteY0" fmla="*/ 346428 h 923949"/>
              <a:gd name="connsiteX1" fmla="*/ 105704 w 2250340"/>
              <a:gd name="connsiteY1" fmla="*/ 402370 h 923949"/>
              <a:gd name="connsiteX2" fmla="*/ 221016 w 2250340"/>
              <a:gd name="connsiteY2" fmla="*/ 797890 h 923949"/>
              <a:gd name="connsiteX3" fmla="*/ 297426 w 2250340"/>
              <a:gd name="connsiteY3" fmla="*/ 685152 h 923949"/>
              <a:gd name="connsiteX4" fmla="*/ 437217 w 2250340"/>
              <a:gd name="connsiteY4" fmla="*/ 668833 h 923949"/>
              <a:gd name="connsiteX5" fmla="*/ 540765 w 2250340"/>
              <a:gd name="connsiteY5" fmla="*/ 839422 h 923949"/>
              <a:gd name="connsiteX6" fmla="*/ 781475 w 2250340"/>
              <a:gd name="connsiteY6" fmla="*/ 919389 h 923949"/>
              <a:gd name="connsiteX7" fmla="*/ 1417662 w 2250340"/>
              <a:gd name="connsiteY7" fmla="*/ 725077 h 923949"/>
              <a:gd name="connsiteX8" fmla="*/ 1750083 w 2250340"/>
              <a:gd name="connsiteY8" fmla="*/ 638232 h 923949"/>
              <a:gd name="connsiteX9" fmla="*/ 1835932 w 2250340"/>
              <a:gd name="connsiteY9" fmla="*/ 490626 h 923949"/>
              <a:gd name="connsiteX10" fmla="*/ 2250340 w 2250340"/>
              <a:gd name="connsiteY10" fmla="*/ 0 h 923949"/>
              <a:gd name="connsiteX0" fmla="*/ 0 w 2250340"/>
              <a:gd name="connsiteY0" fmla="*/ 346428 h 923949"/>
              <a:gd name="connsiteX1" fmla="*/ 105704 w 2250340"/>
              <a:gd name="connsiteY1" fmla="*/ 402370 h 923949"/>
              <a:gd name="connsiteX2" fmla="*/ 221016 w 2250340"/>
              <a:gd name="connsiteY2" fmla="*/ 797890 h 923949"/>
              <a:gd name="connsiteX3" fmla="*/ 297426 w 2250340"/>
              <a:gd name="connsiteY3" fmla="*/ 685152 h 923949"/>
              <a:gd name="connsiteX4" fmla="*/ 437217 w 2250340"/>
              <a:gd name="connsiteY4" fmla="*/ 668833 h 923949"/>
              <a:gd name="connsiteX5" fmla="*/ 540765 w 2250340"/>
              <a:gd name="connsiteY5" fmla="*/ 839422 h 923949"/>
              <a:gd name="connsiteX6" fmla="*/ 781475 w 2250340"/>
              <a:gd name="connsiteY6" fmla="*/ 919389 h 923949"/>
              <a:gd name="connsiteX7" fmla="*/ 1417662 w 2250340"/>
              <a:gd name="connsiteY7" fmla="*/ 725077 h 923949"/>
              <a:gd name="connsiteX8" fmla="*/ 1750083 w 2250340"/>
              <a:gd name="connsiteY8" fmla="*/ 638232 h 923949"/>
              <a:gd name="connsiteX9" fmla="*/ 1835932 w 2250340"/>
              <a:gd name="connsiteY9" fmla="*/ 490626 h 923949"/>
              <a:gd name="connsiteX10" fmla="*/ 2250340 w 2250340"/>
              <a:gd name="connsiteY10" fmla="*/ 0 h 923949"/>
              <a:gd name="connsiteX0" fmla="*/ 0 w 2250340"/>
              <a:gd name="connsiteY0" fmla="*/ 346428 h 923949"/>
              <a:gd name="connsiteX1" fmla="*/ 105704 w 2250340"/>
              <a:gd name="connsiteY1" fmla="*/ 402370 h 923949"/>
              <a:gd name="connsiteX2" fmla="*/ 221016 w 2250340"/>
              <a:gd name="connsiteY2" fmla="*/ 797890 h 923949"/>
              <a:gd name="connsiteX3" fmla="*/ 297426 w 2250340"/>
              <a:gd name="connsiteY3" fmla="*/ 685152 h 923949"/>
              <a:gd name="connsiteX4" fmla="*/ 437217 w 2250340"/>
              <a:gd name="connsiteY4" fmla="*/ 668833 h 923949"/>
              <a:gd name="connsiteX5" fmla="*/ 540765 w 2250340"/>
              <a:gd name="connsiteY5" fmla="*/ 839422 h 923949"/>
              <a:gd name="connsiteX6" fmla="*/ 781475 w 2250340"/>
              <a:gd name="connsiteY6" fmla="*/ 919389 h 923949"/>
              <a:gd name="connsiteX7" fmla="*/ 1417662 w 2250340"/>
              <a:gd name="connsiteY7" fmla="*/ 725077 h 923949"/>
              <a:gd name="connsiteX8" fmla="*/ 1719638 w 2250340"/>
              <a:gd name="connsiteY8" fmla="*/ 633961 h 923949"/>
              <a:gd name="connsiteX9" fmla="*/ 1835932 w 2250340"/>
              <a:gd name="connsiteY9" fmla="*/ 490626 h 923949"/>
              <a:gd name="connsiteX10" fmla="*/ 2250340 w 2250340"/>
              <a:gd name="connsiteY10" fmla="*/ 0 h 923949"/>
              <a:gd name="connsiteX0" fmla="*/ 0 w 2250340"/>
              <a:gd name="connsiteY0" fmla="*/ 346428 h 923949"/>
              <a:gd name="connsiteX1" fmla="*/ 105704 w 2250340"/>
              <a:gd name="connsiteY1" fmla="*/ 402370 h 923949"/>
              <a:gd name="connsiteX2" fmla="*/ 221016 w 2250340"/>
              <a:gd name="connsiteY2" fmla="*/ 797890 h 923949"/>
              <a:gd name="connsiteX3" fmla="*/ 297426 w 2250340"/>
              <a:gd name="connsiteY3" fmla="*/ 685152 h 923949"/>
              <a:gd name="connsiteX4" fmla="*/ 437217 w 2250340"/>
              <a:gd name="connsiteY4" fmla="*/ 668833 h 923949"/>
              <a:gd name="connsiteX5" fmla="*/ 540765 w 2250340"/>
              <a:gd name="connsiteY5" fmla="*/ 839422 h 923949"/>
              <a:gd name="connsiteX6" fmla="*/ 781475 w 2250340"/>
              <a:gd name="connsiteY6" fmla="*/ 919389 h 923949"/>
              <a:gd name="connsiteX7" fmla="*/ 1417662 w 2250340"/>
              <a:gd name="connsiteY7" fmla="*/ 725077 h 923949"/>
              <a:gd name="connsiteX8" fmla="*/ 1719638 w 2250340"/>
              <a:gd name="connsiteY8" fmla="*/ 633961 h 923949"/>
              <a:gd name="connsiteX9" fmla="*/ 1835932 w 2250340"/>
              <a:gd name="connsiteY9" fmla="*/ 490626 h 923949"/>
              <a:gd name="connsiteX10" fmla="*/ 2250340 w 2250340"/>
              <a:gd name="connsiteY10" fmla="*/ 0 h 923949"/>
              <a:gd name="connsiteX0" fmla="*/ 0 w 2250340"/>
              <a:gd name="connsiteY0" fmla="*/ 346428 h 923949"/>
              <a:gd name="connsiteX1" fmla="*/ 105704 w 2250340"/>
              <a:gd name="connsiteY1" fmla="*/ 402370 h 923949"/>
              <a:gd name="connsiteX2" fmla="*/ 221016 w 2250340"/>
              <a:gd name="connsiteY2" fmla="*/ 797890 h 923949"/>
              <a:gd name="connsiteX3" fmla="*/ 297426 w 2250340"/>
              <a:gd name="connsiteY3" fmla="*/ 685152 h 923949"/>
              <a:gd name="connsiteX4" fmla="*/ 437217 w 2250340"/>
              <a:gd name="connsiteY4" fmla="*/ 668833 h 923949"/>
              <a:gd name="connsiteX5" fmla="*/ 540765 w 2250340"/>
              <a:gd name="connsiteY5" fmla="*/ 839422 h 923949"/>
              <a:gd name="connsiteX6" fmla="*/ 781475 w 2250340"/>
              <a:gd name="connsiteY6" fmla="*/ 919389 h 923949"/>
              <a:gd name="connsiteX7" fmla="*/ 1417662 w 2250340"/>
              <a:gd name="connsiteY7" fmla="*/ 725077 h 923949"/>
              <a:gd name="connsiteX8" fmla="*/ 1835932 w 2250340"/>
              <a:gd name="connsiteY8" fmla="*/ 490626 h 923949"/>
              <a:gd name="connsiteX9" fmla="*/ 2250340 w 2250340"/>
              <a:gd name="connsiteY9" fmla="*/ 0 h 923949"/>
              <a:gd name="connsiteX0" fmla="*/ 0 w 2250340"/>
              <a:gd name="connsiteY0" fmla="*/ 346428 h 923033"/>
              <a:gd name="connsiteX1" fmla="*/ 105704 w 2250340"/>
              <a:gd name="connsiteY1" fmla="*/ 402370 h 923033"/>
              <a:gd name="connsiteX2" fmla="*/ 221016 w 2250340"/>
              <a:gd name="connsiteY2" fmla="*/ 797890 h 923033"/>
              <a:gd name="connsiteX3" fmla="*/ 297426 w 2250340"/>
              <a:gd name="connsiteY3" fmla="*/ 685152 h 923033"/>
              <a:gd name="connsiteX4" fmla="*/ 540765 w 2250340"/>
              <a:gd name="connsiteY4" fmla="*/ 839422 h 923033"/>
              <a:gd name="connsiteX5" fmla="*/ 781475 w 2250340"/>
              <a:gd name="connsiteY5" fmla="*/ 919389 h 923033"/>
              <a:gd name="connsiteX6" fmla="*/ 1417662 w 2250340"/>
              <a:gd name="connsiteY6" fmla="*/ 725077 h 923033"/>
              <a:gd name="connsiteX7" fmla="*/ 1835932 w 2250340"/>
              <a:gd name="connsiteY7" fmla="*/ 490626 h 923033"/>
              <a:gd name="connsiteX8" fmla="*/ 2250340 w 2250340"/>
              <a:gd name="connsiteY8" fmla="*/ 0 h 923033"/>
              <a:gd name="connsiteX0" fmla="*/ 0 w 2250340"/>
              <a:gd name="connsiteY0" fmla="*/ 346428 h 923033"/>
              <a:gd name="connsiteX1" fmla="*/ 105704 w 2250340"/>
              <a:gd name="connsiteY1" fmla="*/ 402370 h 923033"/>
              <a:gd name="connsiteX2" fmla="*/ 221016 w 2250340"/>
              <a:gd name="connsiteY2" fmla="*/ 797890 h 923033"/>
              <a:gd name="connsiteX3" fmla="*/ 351163 w 2250340"/>
              <a:gd name="connsiteY3" fmla="*/ 643034 h 923033"/>
              <a:gd name="connsiteX4" fmla="*/ 540765 w 2250340"/>
              <a:gd name="connsiteY4" fmla="*/ 839422 h 923033"/>
              <a:gd name="connsiteX5" fmla="*/ 781475 w 2250340"/>
              <a:gd name="connsiteY5" fmla="*/ 919389 h 923033"/>
              <a:gd name="connsiteX6" fmla="*/ 1417662 w 2250340"/>
              <a:gd name="connsiteY6" fmla="*/ 725077 h 923033"/>
              <a:gd name="connsiteX7" fmla="*/ 1835932 w 2250340"/>
              <a:gd name="connsiteY7" fmla="*/ 490626 h 923033"/>
              <a:gd name="connsiteX8" fmla="*/ 2250340 w 2250340"/>
              <a:gd name="connsiteY8" fmla="*/ 0 h 923033"/>
              <a:gd name="connsiteX0" fmla="*/ 0 w 2250340"/>
              <a:gd name="connsiteY0" fmla="*/ 346428 h 925315"/>
              <a:gd name="connsiteX1" fmla="*/ 105704 w 2250340"/>
              <a:gd name="connsiteY1" fmla="*/ 402370 h 925315"/>
              <a:gd name="connsiteX2" fmla="*/ 221016 w 2250340"/>
              <a:gd name="connsiteY2" fmla="*/ 797890 h 925315"/>
              <a:gd name="connsiteX3" fmla="*/ 351163 w 2250340"/>
              <a:gd name="connsiteY3" fmla="*/ 643034 h 925315"/>
              <a:gd name="connsiteX4" fmla="*/ 503617 w 2250340"/>
              <a:gd name="connsiteY4" fmla="*/ 858119 h 925315"/>
              <a:gd name="connsiteX5" fmla="*/ 781475 w 2250340"/>
              <a:gd name="connsiteY5" fmla="*/ 919389 h 925315"/>
              <a:gd name="connsiteX6" fmla="*/ 1417662 w 2250340"/>
              <a:gd name="connsiteY6" fmla="*/ 725077 h 925315"/>
              <a:gd name="connsiteX7" fmla="*/ 1835932 w 2250340"/>
              <a:gd name="connsiteY7" fmla="*/ 490626 h 925315"/>
              <a:gd name="connsiteX8" fmla="*/ 2250340 w 2250340"/>
              <a:gd name="connsiteY8" fmla="*/ 0 h 925315"/>
              <a:gd name="connsiteX0" fmla="*/ 0 w 2250340"/>
              <a:gd name="connsiteY0" fmla="*/ 346428 h 938850"/>
              <a:gd name="connsiteX1" fmla="*/ 105704 w 2250340"/>
              <a:gd name="connsiteY1" fmla="*/ 402370 h 938850"/>
              <a:gd name="connsiteX2" fmla="*/ 221016 w 2250340"/>
              <a:gd name="connsiteY2" fmla="*/ 797890 h 938850"/>
              <a:gd name="connsiteX3" fmla="*/ 351163 w 2250340"/>
              <a:gd name="connsiteY3" fmla="*/ 643034 h 938850"/>
              <a:gd name="connsiteX4" fmla="*/ 503617 w 2250340"/>
              <a:gd name="connsiteY4" fmla="*/ 858119 h 938850"/>
              <a:gd name="connsiteX5" fmla="*/ 833276 w 2250340"/>
              <a:gd name="connsiteY5" fmla="*/ 934012 h 938850"/>
              <a:gd name="connsiteX6" fmla="*/ 1417662 w 2250340"/>
              <a:gd name="connsiteY6" fmla="*/ 725077 h 938850"/>
              <a:gd name="connsiteX7" fmla="*/ 1835932 w 2250340"/>
              <a:gd name="connsiteY7" fmla="*/ 490626 h 938850"/>
              <a:gd name="connsiteX8" fmla="*/ 2250340 w 2250340"/>
              <a:gd name="connsiteY8" fmla="*/ 0 h 938850"/>
              <a:gd name="connsiteX0" fmla="*/ 0 w 2250340"/>
              <a:gd name="connsiteY0" fmla="*/ 346428 h 941974"/>
              <a:gd name="connsiteX1" fmla="*/ 105704 w 2250340"/>
              <a:gd name="connsiteY1" fmla="*/ 402370 h 941974"/>
              <a:gd name="connsiteX2" fmla="*/ 221016 w 2250340"/>
              <a:gd name="connsiteY2" fmla="*/ 797890 h 941974"/>
              <a:gd name="connsiteX3" fmla="*/ 351163 w 2250340"/>
              <a:gd name="connsiteY3" fmla="*/ 643034 h 941974"/>
              <a:gd name="connsiteX4" fmla="*/ 536446 w 2250340"/>
              <a:gd name="connsiteY4" fmla="*/ 879276 h 941974"/>
              <a:gd name="connsiteX5" fmla="*/ 833276 w 2250340"/>
              <a:gd name="connsiteY5" fmla="*/ 934012 h 941974"/>
              <a:gd name="connsiteX6" fmla="*/ 1417662 w 2250340"/>
              <a:gd name="connsiteY6" fmla="*/ 725077 h 941974"/>
              <a:gd name="connsiteX7" fmla="*/ 1835932 w 2250340"/>
              <a:gd name="connsiteY7" fmla="*/ 490626 h 941974"/>
              <a:gd name="connsiteX8" fmla="*/ 2250340 w 2250340"/>
              <a:gd name="connsiteY8" fmla="*/ 0 h 941974"/>
              <a:gd name="connsiteX0" fmla="*/ 0 w 2250340"/>
              <a:gd name="connsiteY0" fmla="*/ 346428 h 941974"/>
              <a:gd name="connsiteX1" fmla="*/ 105704 w 2250340"/>
              <a:gd name="connsiteY1" fmla="*/ 402370 h 941974"/>
              <a:gd name="connsiteX2" fmla="*/ 221016 w 2250340"/>
              <a:gd name="connsiteY2" fmla="*/ 797890 h 941974"/>
              <a:gd name="connsiteX3" fmla="*/ 351163 w 2250340"/>
              <a:gd name="connsiteY3" fmla="*/ 643034 h 941974"/>
              <a:gd name="connsiteX4" fmla="*/ 536446 w 2250340"/>
              <a:gd name="connsiteY4" fmla="*/ 879276 h 941974"/>
              <a:gd name="connsiteX5" fmla="*/ 833276 w 2250340"/>
              <a:gd name="connsiteY5" fmla="*/ 934012 h 941974"/>
              <a:gd name="connsiteX6" fmla="*/ 1417662 w 2250340"/>
              <a:gd name="connsiteY6" fmla="*/ 725077 h 941974"/>
              <a:gd name="connsiteX7" fmla="*/ 1846661 w 2250340"/>
              <a:gd name="connsiteY7" fmla="*/ 493100 h 941974"/>
              <a:gd name="connsiteX8" fmla="*/ 2250340 w 2250340"/>
              <a:gd name="connsiteY8" fmla="*/ 0 h 941974"/>
              <a:gd name="connsiteX0" fmla="*/ 0 w 2250340"/>
              <a:gd name="connsiteY0" fmla="*/ 346428 h 941974"/>
              <a:gd name="connsiteX1" fmla="*/ 105704 w 2250340"/>
              <a:gd name="connsiteY1" fmla="*/ 402370 h 941974"/>
              <a:gd name="connsiteX2" fmla="*/ 221016 w 2250340"/>
              <a:gd name="connsiteY2" fmla="*/ 797890 h 941974"/>
              <a:gd name="connsiteX3" fmla="*/ 351163 w 2250340"/>
              <a:gd name="connsiteY3" fmla="*/ 643034 h 941974"/>
              <a:gd name="connsiteX4" fmla="*/ 536446 w 2250340"/>
              <a:gd name="connsiteY4" fmla="*/ 879276 h 941974"/>
              <a:gd name="connsiteX5" fmla="*/ 833276 w 2250340"/>
              <a:gd name="connsiteY5" fmla="*/ 934012 h 941974"/>
              <a:gd name="connsiteX6" fmla="*/ 1417662 w 2250340"/>
              <a:gd name="connsiteY6" fmla="*/ 725077 h 941974"/>
              <a:gd name="connsiteX7" fmla="*/ 1846661 w 2250340"/>
              <a:gd name="connsiteY7" fmla="*/ 493100 h 941974"/>
              <a:gd name="connsiteX8" fmla="*/ 2061325 w 2250340"/>
              <a:gd name="connsiteY8" fmla="*/ 246265 h 941974"/>
              <a:gd name="connsiteX9" fmla="*/ 2250340 w 2250340"/>
              <a:gd name="connsiteY9" fmla="*/ 0 h 941974"/>
              <a:gd name="connsiteX0" fmla="*/ 0 w 2250340"/>
              <a:gd name="connsiteY0" fmla="*/ 346428 h 941974"/>
              <a:gd name="connsiteX1" fmla="*/ 105704 w 2250340"/>
              <a:gd name="connsiteY1" fmla="*/ 402370 h 941974"/>
              <a:gd name="connsiteX2" fmla="*/ 221016 w 2250340"/>
              <a:gd name="connsiteY2" fmla="*/ 797890 h 941974"/>
              <a:gd name="connsiteX3" fmla="*/ 351163 w 2250340"/>
              <a:gd name="connsiteY3" fmla="*/ 643034 h 941974"/>
              <a:gd name="connsiteX4" fmla="*/ 536446 w 2250340"/>
              <a:gd name="connsiteY4" fmla="*/ 879276 h 941974"/>
              <a:gd name="connsiteX5" fmla="*/ 833276 w 2250340"/>
              <a:gd name="connsiteY5" fmla="*/ 934012 h 941974"/>
              <a:gd name="connsiteX6" fmla="*/ 1417662 w 2250340"/>
              <a:gd name="connsiteY6" fmla="*/ 725077 h 941974"/>
              <a:gd name="connsiteX7" fmla="*/ 1846661 w 2250340"/>
              <a:gd name="connsiteY7" fmla="*/ 493100 h 941974"/>
              <a:gd name="connsiteX8" fmla="*/ 2111301 w 2250340"/>
              <a:gd name="connsiteY8" fmla="*/ 257340 h 941974"/>
              <a:gd name="connsiteX9" fmla="*/ 2250340 w 2250340"/>
              <a:gd name="connsiteY9" fmla="*/ 0 h 941974"/>
              <a:gd name="connsiteX0" fmla="*/ 0 w 2250340"/>
              <a:gd name="connsiteY0" fmla="*/ 346428 h 941974"/>
              <a:gd name="connsiteX1" fmla="*/ 105704 w 2250340"/>
              <a:gd name="connsiteY1" fmla="*/ 402370 h 941974"/>
              <a:gd name="connsiteX2" fmla="*/ 221016 w 2250340"/>
              <a:gd name="connsiteY2" fmla="*/ 797890 h 941974"/>
              <a:gd name="connsiteX3" fmla="*/ 351163 w 2250340"/>
              <a:gd name="connsiteY3" fmla="*/ 643034 h 941974"/>
              <a:gd name="connsiteX4" fmla="*/ 536446 w 2250340"/>
              <a:gd name="connsiteY4" fmla="*/ 879276 h 941974"/>
              <a:gd name="connsiteX5" fmla="*/ 833276 w 2250340"/>
              <a:gd name="connsiteY5" fmla="*/ 934012 h 941974"/>
              <a:gd name="connsiteX6" fmla="*/ 1417662 w 2250340"/>
              <a:gd name="connsiteY6" fmla="*/ 725077 h 941974"/>
              <a:gd name="connsiteX7" fmla="*/ 1846661 w 2250340"/>
              <a:gd name="connsiteY7" fmla="*/ 493100 h 941974"/>
              <a:gd name="connsiteX8" fmla="*/ 2111301 w 2250340"/>
              <a:gd name="connsiteY8" fmla="*/ 257340 h 941974"/>
              <a:gd name="connsiteX9" fmla="*/ 2250340 w 2250340"/>
              <a:gd name="connsiteY9" fmla="*/ 0 h 941974"/>
              <a:gd name="connsiteX0" fmla="*/ 0 w 2252403"/>
              <a:gd name="connsiteY0" fmla="*/ 351570 h 941974"/>
              <a:gd name="connsiteX1" fmla="*/ 107767 w 2252403"/>
              <a:gd name="connsiteY1" fmla="*/ 402370 h 941974"/>
              <a:gd name="connsiteX2" fmla="*/ 223079 w 2252403"/>
              <a:gd name="connsiteY2" fmla="*/ 797890 h 941974"/>
              <a:gd name="connsiteX3" fmla="*/ 353226 w 2252403"/>
              <a:gd name="connsiteY3" fmla="*/ 643034 h 941974"/>
              <a:gd name="connsiteX4" fmla="*/ 538509 w 2252403"/>
              <a:gd name="connsiteY4" fmla="*/ 879276 h 941974"/>
              <a:gd name="connsiteX5" fmla="*/ 835339 w 2252403"/>
              <a:gd name="connsiteY5" fmla="*/ 934012 h 941974"/>
              <a:gd name="connsiteX6" fmla="*/ 1419725 w 2252403"/>
              <a:gd name="connsiteY6" fmla="*/ 725077 h 941974"/>
              <a:gd name="connsiteX7" fmla="*/ 1848724 w 2252403"/>
              <a:gd name="connsiteY7" fmla="*/ 493100 h 941974"/>
              <a:gd name="connsiteX8" fmla="*/ 2113364 w 2252403"/>
              <a:gd name="connsiteY8" fmla="*/ 257340 h 941974"/>
              <a:gd name="connsiteX9" fmla="*/ 2252403 w 2252403"/>
              <a:gd name="connsiteY9" fmla="*/ 0 h 941974"/>
              <a:gd name="connsiteX0" fmla="*/ 0 w 2252893"/>
              <a:gd name="connsiteY0" fmla="*/ 349050 h 941974"/>
              <a:gd name="connsiteX1" fmla="*/ 108257 w 2252893"/>
              <a:gd name="connsiteY1" fmla="*/ 402370 h 941974"/>
              <a:gd name="connsiteX2" fmla="*/ 223569 w 2252893"/>
              <a:gd name="connsiteY2" fmla="*/ 797890 h 941974"/>
              <a:gd name="connsiteX3" fmla="*/ 353716 w 2252893"/>
              <a:gd name="connsiteY3" fmla="*/ 643034 h 941974"/>
              <a:gd name="connsiteX4" fmla="*/ 538999 w 2252893"/>
              <a:gd name="connsiteY4" fmla="*/ 879276 h 941974"/>
              <a:gd name="connsiteX5" fmla="*/ 835829 w 2252893"/>
              <a:gd name="connsiteY5" fmla="*/ 934012 h 941974"/>
              <a:gd name="connsiteX6" fmla="*/ 1420215 w 2252893"/>
              <a:gd name="connsiteY6" fmla="*/ 725077 h 941974"/>
              <a:gd name="connsiteX7" fmla="*/ 1849214 w 2252893"/>
              <a:gd name="connsiteY7" fmla="*/ 493100 h 941974"/>
              <a:gd name="connsiteX8" fmla="*/ 2113854 w 2252893"/>
              <a:gd name="connsiteY8" fmla="*/ 257340 h 941974"/>
              <a:gd name="connsiteX9" fmla="*/ 2252893 w 2252893"/>
              <a:gd name="connsiteY9" fmla="*/ 0 h 941974"/>
              <a:gd name="connsiteX0" fmla="*/ 0 w 2246812"/>
              <a:gd name="connsiteY0" fmla="*/ 348847 h 941974"/>
              <a:gd name="connsiteX1" fmla="*/ 102176 w 2246812"/>
              <a:gd name="connsiteY1" fmla="*/ 402370 h 941974"/>
              <a:gd name="connsiteX2" fmla="*/ 217488 w 2246812"/>
              <a:gd name="connsiteY2" fmla="*/ 797890 h 941974"/>
              <a:gd name="connsiteX3" fmla="*/ 347635 w 2246812"/>
              <a:gd name="connsiteY3" fmla="*/ 643034 h 941974"/>
              <a:gd name="connsiteX4" fmla="*/ 532918 w 2246812"/>
              <a:gd name="connsiteY4" fmla="*/ 879276 h 941974"/>
              <a:gd name="connsiteX5" fmla="*/ 829748 w 2246812"/>
              <a:gd name="connsiteY5" fmla="*/ 934012 h 941974"/>
              <a:gd name="connsiteX6" fmla="*/ 1414134 w 2246812"/>
              <a:gd name="connsiteY6" fmla="*/ 725077 h 941974"/>
              <a:gd name="connsiteX7" fmla="*/ 1843133 w 2246812"/>
              <a:gd name="connsiteY7" fmla="*/ 493100 h 941974"/>
              <a:gd name="connsiteX8" fmla="*/ 2107773 w 2246812"/>
              <a:gd name="connsiteY8" fmla="*/ 257340 h 941974"/>
              <a:gd name="connsiteX9" fmla="*/ 2246812 w 2246812"/>
              <a:gd name="connsiteY9" fmla="*/ 0 h 941974"/>
              <a:gd name="connsiteX0" fmla="*/ 0 w 2241708"/>
              <a:gd name="connsiteY0" fmla="*/ 343603 h 941974"/>
              <a:gd name="connsiteX1" fmla="*/ 97072 w 2241708"/>
              <a:gd name="connsiteY1" fmla="*/ 402370 h 941974"/>
              <a:gd name="connsiteX2" fmla="*/ 212384 w 2241708"/>
              <a:gd name="connsiteY2" fmla="*/ 797890 h 941974"/>
              <a:gd name="connsiteX3" fmla="*/ 342531 w 2241708"/>
              <a:gd name="connsiteY3" fmla="*/ 643034 h 941974"/>
              <a:gd name="connsiteX4" fmla="*/ 527814 w 2241708"/>
              <a:gd name="connsiteY4" fmla="*/ 879276 h 941974"/>
              <a:gd name="connsiteX5" fmla="*/ 824644 w 2241708"/>
              <a:gd name="connsiteY5" fmla="*/ 934012 h 941974"/>
              <a:gd name="connsiteX6" fmla="*/ 1409030 w 2241708"/>
              <a:gd name="connsiteY6" fmla="*/ 725077 h 941974"/>
              <a:gd name="connsiteX7" fmla="*/ 1838029 w 2241708"/>
              <a:gd name="connsiteY7" fmla="*/ 493100 h 941974"/>
              <a:gd name="connsiteX8" fmla="*/ 2102669 w 2241708"/>
              <a:gd name="connsiteY8" fmla="*/ 257340 h 941974"/>
              <a:gd name="connsiteX9" fmla="*/ 2241708 w 2241708"/>
              <a:gd name="connsiteY9" fmla="*/ 0 h 941974"/>
              <a:gd name="connsiteX0" fmla="*/ 0 w 2246812"/>
              <a:gd name="connsiteY0" fmla="*/ 348846 h 941974"/>
              <a:gd name="connsiteX1" fmla="*/ 102176 w 2246812"/>
              <a:gd name="connsiteY1" fmla="*/ 402370 h 941974"/>
              <a:gd name="connsiteX2" fmla="*/ 217488 w 2246812"/>
              <a:gd name="connsiteY2" fmla="*/ 797890 h 941974"/>
              <a:gd name="connsiteX3" fmla="*/ 347635 w 2246812"/>
              <a:gd name="connsiteY3" fmla="*/ 643034 h 941974"/>
              <a:gd name="connsiteX4" fmla="*/ 532918 w 2246812"/>
              <a:gd name="connsiteY4" fmla="*/ 879276 h 941974"/>
              <a:gd name="connsiteX5" fmla="*/ 829748 w 2246812"/>
              <a:gd name="connsiteY5" fmla="*/ 934012 h 941974"/>
              <a:gd name="connsiteX6" fmla="*/ 1414134 w 2246812"/>
              <a:gd name="connsiteY6" fmla="*/ 725077 h 941974"/>
              <a:gd name="connsiteX7" fmla="*/ 1843133 w 2246812"/>
              <a:gd name="connsiteY7" fmla="*/ 493100 h 941974"/>
              <a:gd name="connsiteX8" fmla="*/ 2107773 w 2246812"/>
              <a:gd name="connsiteY8" fmla="*/ 257340 h 941974"/>
              <a:gd name="connsiteX9" fmla="*/ 2246812 w 2246812"/>
              <a:gd name="connsiteY9" fmla="*/ 0 h 941974"/>
              <a:gd name="connsiteX0" fmla="*/ 0 w 2144636"/>
              <a:gd name="connsiteY0" fmla="*/ 402370 h 941974"/>
              <a:gd name="connsiteX1" fmla="*/ 115312 w 2144636"/>
              <a:gd name="connsiteY1" fmla="*/ 797890 h 941974"/>
              <a:gd name="connsiteX2" fmla="*/ 245459 w 2144636"/>
              <a:gd name="connsiteY2" fmla="*/ 643034 h 941974"/>
              <a:gd name="connsiteX3" fmla="*/ 430742 w 2144636"/>
              <a:gd name="connsiteY3" fmla="*/ 879276 h 941974"/>
              <a:gd name="connsiteX4" fmla="*/ 727572 w 2144636"/>
              <a:gd name="connsiteY4" fmla="*/ 934012 h 941974"/>
              <a:gd name="connsiteX5" fmla="*/ 1311958 w 2144636"/>
              <a:gd name="connsiteY5" fmla="*/ 725077 h 941974"/>
              <a:gd name="connsiteX6" fmla="*/ 1740957 w 2144636"/>
              <a:gd name="connsiteY6" fmla="*/ 493100 h 941974"/>
              <a:gd name="connsiteX7" fmla="*/ 2005597 w 2144636"/>
              <a:gd name="connsiteY7" fmla="*/ 257340 h 941974"/>
              <a:gd name="connsiteX8" fmla="*/ 2144636 w 2144636"/>
              <a:gd name="connsiteY8" fmla="*/ 0 h 941974"/>
              <a:gd name="connsiteX0" fmla="*/ 0 w 2029324"/>
              <a:gd name="connsiteY0" fmla="*/ 797890 h 941974"/>
              <a:gd name="connsiteX1" fmla="*/ 130147 w 2029324"/>
              <a:gd name="connsiteY1" fmla="*/ 643034 h 941974"/>
              <a:gd name="connsiteX2" fmla="*/ 315430 w 2029324"/>
              <a:gd name="connsiteY2" fmla="*/ 879276 h 941974"/>
              <a:gd name="connsiteX3" fmla="*/ 612260 w 2029324"/>
              <a:gd name="connsiteY3" fmla="*/ 934012 h 941974"/>
              <a:gd name="connsiteX4" fmla="*/ 1196646 w 2029324"/>
              <a:gd name="connsiteY4" fmla="*/ 725077 h 941974"/>
              <a:gd name="connsiteX5" fmla="*/ 1625645 w 2029324"/>
              <a:gd name="connsiteY5" fmla="*/ 493100 h 941974"/>
              <a:gd name="connsiteX6" fmla="*/ 1890285 w 2029324"/>
              <a:gd name="connsiteY6" fmla="*/ 257340 h 941974"/>
              <a:gd name="connsiteX7" fmla="*/ 2029324 w 2029324"/>
              <a:gd name="connsiteY7" fmla="*/ 0 h 941974"/>
              <a:gd name="connsiteX0" fmla="*/ 0 w 1899177"/>
              <a:gd name="connsiteY0" fmla="*/ 643034 h 941974"/>
              <a:gd name="connsiteX1" fmla="*/ 185283 w 1899177"/>
              <a:gd name="connsiteY1" fmla="*/ 879276 h 941974"/>
              <a:gd name="connsiteX2" fmla="*/ 482113 w 1899177"/>
              <a:gd name="connsiteY2" fmla="*/ 934012 h 941974"/>
              <a:gd name="connsiteX3" fmla="*/ 1066499 w 1899177"/>
              <a:gd name="connsiteY3" fmla="*/ 725077 h 941974"/>
              <a:gd name="connsiteX4" fmla="*/ 1495498 w 1899177"/>
              <a:gd name="connsiteY4" fmla="*/ 493100 h 941974"/>
              <a:gd name="connsiteX5" fmla="*/ 1760138 w 1899177"/>
              <a:gd name="connsiteY5" fmla="*/ 257340 h 941974"/>
              <a:gd name="connsiteX6" fmla="*/ 1899177 w 1899177"/>
              <a:gd name="connsiteY6" fmla="*/ 0 h 94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9177" h="941974">
                <a:moveTo>
                  <a:pt x="0" y="643034"/>
                </a:moveTo>
                <a:cubicBezTo>
                  <a:pt x="53291" y="649956"/>
                  <a:pt x="104608" y="840237"/>
                  <a:pt x="185283" y="879276"/>
                </a:cubicBezTo>
                <a:cubicBezTo>
                  <a:pt x="265958" y="918315"/>
                  <a:pt x="335244" y="959712"/>
                  <a:pt x="482113" y="934012"/>
                </a:cubicBezTo>
                <a:cubicBezTo>
                  <a:pt x="628982" y="908312"/>
                  <a:pt x="897601" y="798562"/>
                  <a:pt x="1066499" y="725077"/>
                </a:cubicBezTo>
                <a:cubicBezTo>
                  <a:pt x="1235397" y="651592"/>
                  <a:pt x="1379892" y="571056"/>
                  <a:pt x="1495498" y="493100"/>
                </a:cubicBezTo>
                <a:cubicBezTo>
                  <a:pt x="1611104" y="415144"/>
                  <a:pt x="1692858" y="339523"/>
                  <a:pt x="1760138" y="257340"/>
                </a:cubicBezTo>
                <a:cubicBezTo>
                  <a:pt x="1813022" y="171390"/>
                  <a:pt x="1867675" y="41044"/>
                  <a:pt x="1899177" y="0"/>
                </a:cubicBezTo>
              </a:path>
            </a:pathLst>
          </a:custGeom>
          <a:noFill/>
          <a:ln w="25400">
            <a:solidFill>
              <a:srgbClr val="F5A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300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13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78</Words>
  <Application>Microsoft Macintosh PowerPoint</Application>
  <PresentationFormat>Custom</PresentationFormat>
  <Paragraphs>37</Paragraphs>
  <Slides>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Ross</dc:creator>
  <cp:lastModifiedBy>Samuel RP-J Ross</cp:lastModifiedBy>
  <cp:revision>27</cp:revision>
  <dcterms:created xsi:type="dcterms:W3CDTF">2021-07-08T10:45:53Z</dcterms:created>
  <dcterms:modified xsi:type="dcterms:W3CDTF">2022-08-04T06:50:03Z</dcterms:modified>
</cp:coreProperties>
</file>