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7" r:id="rId2"/>
  </p:sldIdLst>
  <p:sldSz cx="123301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3"/>
    <p:restoredTop sz="97065"/>
  </p:normalViewPr>
  <p:slideViewPr>
    <p:cSldViewPr snapToGrid="0">
      <p:cViewPr>
        <p:scale>
          <a:sx n="190" d="100"/>
          <a:sy n="190" d="100"/>
        </p:scale>
        <p:origin x="11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B280-C901-2745-AFC5-308E704D7A1F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1143000"/>
            <a:ext cx="528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A6540-3795-964F-9392-AE669D1A5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1143000"/>
            <a:ext cx="528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A6540-3795-964F-9392-AE669D1A50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264" y="1178222"/>
            <a:ext cx="9247585" cy="2506427"/>
          </a:xfrm>
        </p:spPr>
        <p:txBody>
          <a:bodyPr anchor="b"/>
          <a:lstStyle>
            <a:lvl1pPr algn="ctr">
              <a:defRPr sz="60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264" y="3781306"/>
            <a:ext cx="9247585" cy="1738167"/>
          </a:xfrm>
        </p:spPr>
        <p:txBody>
          <a:bodyPr/>
          <a:lstStyle>
            <a:lvl1pPr marL="0" indent="0" algn="ctr">
              <a:buNone/>
              <a:defRPr sz="2427"/>
            </a:lvl1pPr>
            <a:lvl2pPr marL="462366" indent="0" algn="ctr">
              <a:buNone/>
              <a:defRPr sz="2023"/>
            </a:lvl2pPr>
            <a:lvl3pPr marL="924733" indent="0" algn="ctr">
              <a:buNone/>
              <a:defRPr sz="1820"/>
            </a:lvl3pPr>
            <a:lvl4pPr marL="1387099" indent="0" algn="ctr">
              <a:buNone/>
              <a:defRPr sz="1618"/>
            </a:lvl4pPr>
            <a:lvl5pPr marL="1849465" indent="0" algn="ctr">
              <a:buNone/>
              <a:defRPr sz="1618"/>
            </a:lvl5pPr>
            <a:lvl6pPr marL="2311832" indent="0" algn="ctr">
              <a:buNone/>
              <a:defRPr sz="1618"/>
            </a:lvl6pPr>
            <a:lvl7pPr marL="2774198" indent="0" algn="ctr">
              <a:buNone/>
              <a:defRPr sz="1618"/>
            </a:lvl7pPr>
            <a:lvl8pPr marL="3236565" indent="0" algn="ctr">
              <a:buNone/>
              <a:defRPr sz="1618"/>
            </a:lvl8pPr>
            <a:lvl9pPr marL="3698931" indent="0" algn="ctr">
              <a:buNone/>
              <a:defRPr sz="16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07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21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737" y="383297"/>
            <a:ext cx="2658681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695" y="383297"/>
            <a:ext cx="7821915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0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74" y="1794830"/>
            <a:ext cx="10634722" cy="2994714"/>
          </a:xfrm>
        </p:spPr>
        <p:txBody>
          <a:bodyPr anchor="b"/>
          <a:lstStyle>
            <a:lvl1pPr>
              <a:defRPr sz="60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74" y="4817875"/>
            <a:ext cx="10634722" cy="1574849"/>
          </a:xfrm>
        </p:spPr>
        <p:txBody>
          <a:bodyPr/>
          <a:lstStyle>
            <a:lvl1pPr marL="0" indent="0"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1pPr>
            <a:lvl2pPr marL="462366" indent="0">
              <a:buNone/>
              <a:defRPr sz="2023">
                <a:solidFill>
                  <a:schemeClr val="tx1">
                    <a:tint val="75000"/>
                  </a:schemeClr>
                </a:solidFill>
              </a:defRPr>
            </a:lvl2pPr>
            <a:lvl3pPr marL="924733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3pPr>
            <a:lvl4pPr marL="1387099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4pPr>
            <a:lvl5pPr marL="1849465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5pPr>
            <a:lvl6pPr marL="2311832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6pPr>
            <a:lvl7pPr marL="2774198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7pPr>
            <a:lvl8pPr marL="3236565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8pPr>
            <a:lvl9pPr marL="3698931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7695" y="1916484"/>
            <a:ext cx="524029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120" y="1916484"/>
            <a:ext cx="524029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01" y="383297"/>
            <a:ext cx="10634722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302" y="1764832"/>
            <a:ext cx="5216215" cy="864917"/>
          </a:xfrm>
        </p:spPr>
        <p:txBody>
          <a:bodyPr anchor="b"/>
          <a:lstStyle>
            <a:lvl1pPr marL="0" indent="0">
              <a:buNone/>
              <a:defRPr sz="2427" b="1"/>
            </a:lvl1pPr>
            <a:lvl2pPr marL="462366" indent="0">
              <a:buNone/>
              <a:defRPr sz="2023" b="1"/>
            </a:lvl2pPr>
            <a:lvl3pPr marL="924733" indent="0">
              <a:buNone/>
              <a:defRPr sz="1820" b="1"/>
            </a:lvl3pPr>
            <a:lvl4pPr marL="1387099" indent="0">
              <a:buNone/>
              <a:defRPr sz="1618" b="1"/>
            </a:lvl4pPr>
            <a:lvl5pPr marL="1849465" indent="0">
              <a:buNone/>
              <a:defRPr sz="1618" b="1"/>
            </a:lvl5pPr>
            <a:lvl6pPr marL="2311832" indent="0">
              <a:buNone/>
              <a:defRPr sz="1618" b="1"/>
            </a:lvl6pPr>
            <a:lvl7pPr marL="2774198" indent="0">
              <a:buNone/>
              <a:defRPr sz="1618" b="1"/>
            </a:lvl7pPr>
            <a:lvl8pPr marL="3236565" indent="0">
              <a:buNone/>
              <a:defRPr sz="1618" b="1"/>
            </a:lvl8pPr>
            <a:lvl9pPr marL="3698931" indent="0">
              <a:buNone/>
              <a:defRPr sz="16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9302" y="2629749"/>
            <a:ext cx="521621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120" y="1764832"/>
            <a:ext cx="5241904" cy="864917"/>
          </a:xfrm>
        </p:spPr>
        <p:txBody>
          <a:bodyPr anchor="b"/>
          <a:lstStyle>
            <a:lvl1pPr marL="0" indent="0">
              <a:buNone/>
              <a:defRPr sz="2427" b="1"/>
            </a:lvl1pPr>
            <a:lvl2pPr marL="462366" indent="0">
              <a:buNone/>
              <a:defRPr sz="2023" b="1"/>
            </a:lvl2pPr>
            <a:lvl3pPr marL="924733" indent="0">
              <a:buNone/>
              <a:defRPr sz="1820" b="1"/>
            </a:lvl3pPr>
            <a:lvl4pPr marL="1387099" indent="0">
              <a:buNone/>
              <a:defRPr sz="1618" b="1"/>
            </a:lvl4pPr>
            <a:lvl5pPr marL="1849465" indent="0">
              <a:buNone/>
              <a:defRPr sz="1618" b="1"/>
            </a:lvl5pPr>
            <a:lvl6pPr marL="2311832" indent="0">
              <a:buNone/>
              <a:defRPr sz="1618" b="1"/>
            </a:lvl6pPr>
            <a:lvl7pPr marL="2774198" indent="0">
              <a:buNone/>
              <a:defRPr sz="1618" b="1"/>
            </a:lvl7pPr>
            <a:lvl8pPr marL="3236565" indent="0">
              <a:buNone/>
              <a:defRPr sz="1618" b="1"/>
            </a:lvl8pPr>
            <a:lvl9pPr marL="3698931" indent="0">
              <a:buNone/>
              <a:defRPr sz="16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120" y="2629749"/>
            <a:ext cx="5241904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0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7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02" y="479954"/>
            <a:ext cx="3976782" cy="1679840"/>
          </a:xfrm>
        </p:spPr>
        <p:txBody>
          <a:bodyPr anchor="b"/>
          <a:lstStyle>
            <a:lvl1pPr>
              <a:defRPr sz="32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904" y="1036569"/>
            <a:ext cx="6242120" cy="5116178"/>
          </a:xfrm>
        </p:spPr>
        <p:txBody>
          <a:bodyPr/>
          <a:lstStyle>
            <a:lvl1pPr>
              <a:defRPr sz="3236"/>
            </a:lvl1pPr>
            <a:lvl2pPr>
              <a:defRPr sz="2832"/>
            </a:lvl2pPr>
            <a:lvl3pPr>
              <a:defRPr sz="2427"/>
            </a:lvl3pPr>
            <a:lvl4pPr>
              <a:defRPr sz="2023"/>
            </a:lvl4pPr>
            <a:lvl5pPr>
              <a:defRPr sz="2023"/>
            </a:lvl5pPr>
            <a:lvl6pPr>
              <a:defRPr sz="2023"/>
            </a:lvl6pPr>
            <a:lvl7pPr>
              <a:defRPr sz="2023"/>
            </a:lvl7pPr>
            <a:lvl8pPr>
              <a:defRPr sz="2023"/>
            </a:lvl8pPr>
            <a:lvl9pPr>
              <a:defRPr sz="202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9302" y="2159794"/>
            <a:ext cx="3976782" cy="4001285"/>
          </a:xfrm>
        </p:spPr>
        <p:txBody>
          <a:bodyPr/>
          <a:lstStyle>
            <a:lvl1pPr marL="0" indent="0">
              <a:buNone/>
              <a:defRPr sz="1618"/>
            </a:lvl1pPr>
            <a:lvl2pPr marL="462366" indent="0">
              <a:buNone/>
              <a:defRPr sz="1416"/>
            </a:lvl2pPr>
            <a:lvl3pPr marL="924733" indent="0">
              <a:buNone/>
              <a:defRPr sz="1214"/>
            </a:lvl3pPr>
            <a:lvl4pPr marL="1387099" indent="0">
              <a:buNone/>
              <a:defRPr sz="1011"/>
            </a:lvl4pPr>
            <a:lvl5pPr marL="1849465" indent="0">
              <a:buNone/>
              <a:defRPr sz="1011"/>
            </a:lvl5pPr>
            <a:lvl6pPr marL="2311832" indent="0">
              <a:buNone/>
              <a:defRPr sz="1011"/>
            </a:lvl6pPr>
            <a:lvl7pPr marL="2774198" indent="0">
              <a:buNone/>
              <a:defRPr sz="1011"/>
            </a:lvl7pPr>
            <a:lvl8pPr marL="3236565" indent="0">
              <a:buNone/>
              <a:defRPr sz="1011"/>
            </a:lvl8pPr>
            <a:lvl9pPr marL="3698931" indent="0">
              <a:buNone/>
              <a:defRPr sz="10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75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02" y="479954"/>
            <a:ext cx="3976782" cy="1679840"/>
          </a:xfrm>
        </p:spPr>
        <p:txBody>
          <a:bodyPr anchor="b"/>
          <a:lstStyle>
            <a:lvl1pPr>
              <a:defRPr sz="32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1904" y="1036569"/>
            <a:ext cx="6242120" cy="5116178"/>
          </a:xfrm>
        </p:spPr>
        <p:txBody>
          <a:bodyPr anchor="t"/>
          <a:lstStyle>
            <a:lvl1pPr marL="0" indent="0">
              <a:buNone/>
              <a:defRPr sz="3236"/>
            </a:lvl1pPr>
            <a:lvl2pPr marL="462366" indent="0">
              <a:buNone/>
              <a:defRPr sz="2832"/>
            </a:lvl2pPr>
            <a:lvl3pPr marL="924733" indent="0">
              <a:buNone/>
              <a:defRPr sz="2427"/>
            </a:lvl3pPr>
            <a:lvl4pPr marL="1387099" indent="0">
              <a:buNone/>
              <a:defRPr sz="2023"/>
            </a:lvl4pPr>
            <a:lvl5pPr marL="1849465" indent="0">
              <a:buNone/>
              <a:defRPr sz="2023"/>
            </a:lvl5pPr>
            <a:lvl6pPr marL="2311832" indent="0">
              <a:buNone/>
              <a:defRPr sz="2023"/>
            </a:lvl6pPr>
            <a:lvl7pPr marL="2774198" indent="0">
              <a:buNone/>
              <a:defRPr sz="2023"/>
            </a:lvl7pPr>
            <a:lvl8pPr marL="3236565" indent="0">
              <a:buNone/>
              <a:defRPr sz="2023"/>
            </a:lvl8pPr>
            <a:lvl9pPr marL="3698931" indent="0">
              <a:buNone/>
              <a:defRPr sz="202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9302" y="2159794"/>
            <a:ext cx="3976782" cy="4001285"/>
          </a:xfrm>
        </p:spPr>
        <p:txBody>
          <a:bodyPr/>
          <a:lstStyle>
            <a:lvl1pPr marL="0" indent="0">
              <a:buNone/>
              <a:defRPr sz="1618"/>
            </a:lvl1pPr>
            <a:lvl2pPr marL="462366" indent="0">
              <a:buNone/>
              <a:defRPr sz="1416"/>
            </a:lvl2pPr>
            <a:lvl3pPr marL="924733" indent="0">
              <a:buNone/>
              <a:defRPr sz="1214"/>
            </a:lvl3pPr>
            <a:lvl4pPr marL="1387099" indent="0">
              <a:buNone/>
              <a:defRPr sz="1011"/>
            </a:lvl4pPr>
            <a:lvl5pPr marL="1849465" indent="0">
              <a:buNone/>
              <a:defRPr sz="1011"/>
            </a:lvl5pPr>
            <a:lvl6pPr marL="2311832" indent="0">
              <a:buNone/>
              <a:defRPr sz="1011"/>
            </a:lvl6pPr>
            <a:lvl7pPr marL="2774198" indent="0">
              <a:buNone/>
              <a:defRPr sz="1011"/>
            </a:lvl7pPr>
            <a:lvl8pPr marL="3236565" indent="0">
              <a:buNone/>
              <a:defRPr sz="1011"/>
            </a:lvl8pPr>
            <a:lvl9pPr marL="3698931" indent="0">
              <a:buNone/>
              <a:defRPr sz="10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696" y="383297"/>
            <a:ext cx="1063472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696" y="1916484"/>
            <a:ext cx="1063472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695" y="6672697"/>
            <a:ext cx="27742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3776-22F2-2B43-887F-F04D3ADA39B4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4350" y="6672697"/>
            <a:ext cx="41614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43" y="6672697"/>
            <a:ext cx="27742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5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24733" rtl="0" eaLnBrk="1" latinLnBrk="0" hangingPunct="1">
        <a:lnSpc>
          <a:spcPct val="90000"/>
        </a:lnSpc>
        <a:spcBef>
          <a:spcPct val="0"/>
        </a:spcBef>
        <a:buNone/>
        <a:defRPr sz="4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183" indent="-231183" algn="l" defTabSz="924733" rtl="0" eaLnBrk="1" latinLnBrk="0" hangingPunct="1">
        <a:lnSpc>
          <a:spcPct val="90000"/>
        </a:lnSpc>
        <a:spcBef>
          <a:spcPts val="1011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1pPr>
      <a:lvl2pPr marL="693550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2pPr>
      <a:lvl3pPr marL="1155916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3pPr>
      <a:lvl4pPr marL="1618282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4pPr>
      <a:lvl5pPr marL="2080649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5pPr>
      <a:lvl6pPr marL="2543015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6pPr>
      <a:lvl7pPr marL="3005381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7pPr>
      <a:lvl8pPr marL="3467748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8pPr>
      <a:lvl9pPr marL="3930114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62366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2pPr>
      <a:lvl3pPr marL="924733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387099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4pPr>
      <a:lvl5pPr marL="1849465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5pPr>
      <a:lvl6pPr marL="2311832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6pPr>
      <a:lvl7pPr marL="2774198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7pPr>
      <a:lvl8pPr marL="3236565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8pPr>
      <a:lvl9pPr marL="3698931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3C6478-20FC-6CBE-59F4-609C23EEB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2" r="229"/>
          <a:stretch/>
        </p:blipFill>
        <p:spPr>
          <a:xfrm>
            <a:off x="8751238" y="110959"/>
            <a:ext cx="3553272" cy="7000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B5672-B9EF-D5FE-ED44-51269E890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76" r="33945"/>
          <a:stretch/>
        </p:blipFill>
        <p:spPr>
          <a:xfrm>
            <a:off x="5198448" y="110959"/>
            <a:ext cx="3497172" cy="700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DE5E7-D7C3-3D18-9C25-43A556B3AB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0" r="66513" b="2290"/>
          <a:stretch/>
        </p:blipFill>
        <p:spPr>
          <a:xfrm>
            <a:off x="1589006" y="102339"/>
            <a:ext cx="3627022" cy="6839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9976AB-6872-8E49-FEEB-26193186B045}"/>
              </a:ext>
            </a:extLst>
          </p:cNvPr>
          <p:cNvSpPr txBox="1"/>
          <p:nvPr/>
        </p:nvSpPr>
        <p:spPr>
          <a:xfrm>
            <a:off x="725011" y="310803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Yona (FOR)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3F28B-04FC-484A-136D-56D265F99414}"/>
              </a:ext>
            </a:extLst>
          </p:cNvPr>
          <p:cNvSpPr txBox="1"/>
          <p:nvPr/>
        </p:nvSpPr>
        <p:spPr>
          <a:xfrm>
            <a:off x="361129" y="614330"/>
            <a:ext cx="1308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Katsuudake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E9B9E4-02BA-6B21-1C47-041AD67D046D}"/>
              </a:ext>
            </a:extLst>
          </p:cNvPr>
          <p:cNvSpPr txBox="1"/>
          <p:nvPr/>
        </p:nvSpPr>
        <p:spPr>
          <a:xfrm>
            <a:off x="625454" y="906328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Manabi (FOR)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3A7E77-654C-9718-78B1-91E22950AD76}"/>
              </a:ext>
            </a:extLst>
          </p:cNvPr>
          <p:cNvSpPr txBox="1"/>
          <p:nvPr/>
        </p:nvSpPr>
        <p:spPr>
          <a:xfrm>
            <a:off x="827196" y="1203220"/>
            <a:ext cx="841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Oku (FOR)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F37171-54AB-BEF9-6EE0-25F9F41EF9B6}"/>
              </a:ext>
            </a:extLst>
          </p:cNvPr>
          <p:cNvSpPr txBox="1"/>
          <p:nvPr/>
        </p:nvSpPr>
        <p:spPr>
          <a:xfrm>
            <a:off x="558128" y="1488050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Hentona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4045A9-2864-DD11-A411-8BF2AE2906DD}"/>
              </a:ext>
            </a:extLst>
          </p:cNvPr>
          <p:cNvSpPr txBox="1"/>
          <p:nvPr/>
        </p:nvSpPr>
        <p:spPr>
          <a:xfrm>
            <a:off x="686368" y="1786296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Kemin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24368E-8881-F53B-8FD4-8478E3AAB540}"/>
              </a:ext>
            </a:extLst>
          </p:cNvPr>
          <p:cNvSpPr txBox="1"/>
          <p:nvPr/>
        </p:nvSpPr>
        <p:spPr>
          <a:xfrm>
            <a:off x="383393" y="2075045"/>
            <a:ext cx="1281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forest (FOR)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28D54C-E227-6C47-BAEE-95055A27D535}"/>
              </a:ext>
            </a:extLst>
          </p:cNvPr>
          <p:cNvSpPr txBox="1"/>
          <p:nvPr/>
        </p:nvSpPr>
        <p:spPr>
          <a:xfrm>
            <a:off x="280808" y="2373292"/>
            <a:ext cx="1383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Takeyanbaru (FOR)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FCADE-3654-2C3E-4051-866F18E4B67F}"/>
              </a:ext>
            </a:extLst>
          </p:cNvPr>
          <p:cNvSpPr txBox="1"/>
          <p:nvPr/>
        </p:nvSpPr>
        <p:spPr>
          <a:xfrm>
            <a:off x="676523" y="266563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Genka (FOR)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568C6B-D9DF-D9F3-859F-EB29B0A94ABB}"/>
              </a:ext>
            </a:extLst>
          </p:cNvPr>
          <p:cNvSpPr txBox="1"/>
          <p:nvPr/>
        </p:nvSpPr>
        <p:spPr>
          <a:xfrm>
            <a:off x="247136" y="2961045"/>
            <a:ext cx="1417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campus (FOR)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422E57-5221-D1A1-7C26-20FB60DBF16C}"/>
              </a:ext>
            </a:extLst>
          </p:cNvPr>
          <p:cNvSpPr txBox="1"/>
          <p:nvPr/>
        </p:nvSpPr>
        <p:spPr>
          <a:xfrm>
            <a:off x="752082" y="3252634"/>
            <a:ext cx="9124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Nago (DEV)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85ECF3-B90E-0CDE-F234-9E4378660C35}"/>
              </a:ext>
            </a:extLst>
          </p:cNvPr>
          <p:cNvSpPr txBox="1"/>
          <p:nvPr/>
        </p:nvSpPr>
        <p:spPr>
          <a:xfrm>
            <a:off x="580569" y="3543687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Gesashi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39C83D-2AA6-E8C9-7352-0C257E537919}"/>
              </a:ext>
            </a:extLst>
          </p:cNvPr>
          <p:cNvSpPr txBox="1"/>
          <p:nvPr/>
        </p:nvSpPr>
        <p:spPr>
          <a:xfrm>
            <a:off x="519655" y="3829126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Kurashiki (DEV)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2A88D1-388C-8074-16A6-6D7A5E37B33B}"/>
              </a:ext>
            </a:extLst>
          </p:cNvPr>
          <p:cNvSpPr txBox="1"/>
          <p:nvPr/>
        </p:nvSpPr>
        <p:spPr>
          <a:xfrm>
            <a:off x="468359" y="4125573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Sefa-utaki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3C37AB-C0F0-38E2-B054-05DE4DA214AD}"/>
              </a:ext>
            </a:extLst>
          </p:cNvPr>
          <p:cNvSpPr txBox="1"/>
          <p:nvPr/>
        </p:nvSpPr>
        <p:spPr>
          <a:xfrm>
            <a:off x="324080" y="4420219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Nakagusuku (DEV)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CE7BC6-20F5-68D8-9934-1AB9804CB1AE}"/>
              </a:ext>
            </a:extLst>
          </p:cNvPr>
          <p:cNvSpPr txBox="1"/>
          <p:nvPr/>
        </p:nvSpPr>
        <p:spPr>
          <a:xfrm>
            <a:off x="295226" y="4715127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Tamagusuku (DEV)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7DCBF5-245C-B56C-117D-3AA4F81F891D}"/>
              </a:ext>
            </a:extLst>
          </p:cNvPr>
          <p:cNvSpPr txBox="1"/>
          <p:nvPr/>
        </p:nvSpPr>
        <p:spPr>
          <a:xfrm>
            <a:off x="617437" y="5007215"/>
            <a:ext cx="1047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Tounan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3D09A8-19BA-0C27-B105-E62280A6E619}"/>
              </a:ext>
            </a:extLst>
          </p:cNvPr>
          <p:cNvSpPr txBox="1"/>
          <p:nvPr/>
        </p:nvSpPr>
        <p:spPr>
          <a:xfrm>
            <a:off x="699191" y="5299307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Heiwa (DEV)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C134B3-D50F-BAD7-204C-554F6DDD1A79}"/>
              </a:ext>
            </a:extLst>
          </p:cNvPr>
          <p:cNvSpPr txBox="1"/>
          <p:nvPr/>
        </p:nvSpPr>
        <p:spPr>
          <a:xfrm>
            <a:off x="631865" y="5595248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Uehara (DEV)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E1697E-B4E8-E3F3-8D5B-03C2CF3DB25C}"/>
              </a:ext>
            </a:extLst>
          </p:cNvPr>
          <p:cNvSpPr txBox="1"/>
          <p:nvPr/>
        </p:nvSpPr>
        <p:spPr>
          <a:xfrm>
            <a:off x="564539" y="5888966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Senbaru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73143C-89F3-F481-C4EA-FE3F0A8C84ED}"/>
              </a:ext>
            </a:extLst>
          </p:cNvPr>
          <p:cNvSpPr txBox="1"/>
          <p:nvPr/>
        </p:nvSpPr>
        <p:spPr>
          <a:xfrm>
            <a:off x="692779" y="6180797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Yacho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9406C7-15DE-6F78-ACCD-FA35164A7082}"/>
              </a:ext>
            </a:extLst>
          </p:cNvPr>
          <p:cNvSpPr txBox="1"/>
          <p:nvPr/>
        </p:nvSpPr>
        <p:spPr>
          <a:xfrm>
            <a:off x="519655" y="6473401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Sueyoshi (DEV)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46D7F-3262-CB21-AF0C-AD924823061D}"/>
              </a:ext>
            </a:extLst>
          </p:cNvPr>
          <p:cNvSpPr txBox="1"/>
          <p:nvPr/>
        </p:nvSpPr>
        <p:spPr>
          <a:xfrm rot="16200000">
            <a:off x="-3328950" y="3477742"/>
            <a:ext cx="69390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Recording site (land use)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DA16C0-9474-E596-2AE2-044995BCC74C}"/>
              </a:ext>
            </a:extLst>
          </p:cNvPr>
          <p:cNvSpPr/>
          <p:nvPr/>
        </p:nvSpPr>
        <p:spPr>
          <a:xfrm>
            <a:off x="1589009" y="102345"/>
            <a:ext cx="276987" cy="18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0C3615-C5A1-B976-C5BF-05F8B6486819}"/>
              </a:ext>
            </a:extLst>
          </p:cNvPr>
          <p:cNvSpPr/>
          <p:nvPr/>
        </p:nvSpPr>
        <p:spPr>
          <a:xfrm>
            <a:off x="5197569" y="-85592"/>
            <a:ext cx="276987" cy="18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9E990F-4C03-8654-2711-7CC56827DF3A}"/>
              </a:ext>
            </a:extLst>
          </p:cNvPr>
          <p:cNvSpPr/>
          <p:nvPr/>
        </p:nvSpPr>
        <p:spPr>
          <a:xfrm>
            <a:off x="8755615" y="-82445"/>
            <a:ext cx="276987" cy="18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5EFE73-CA01-94D8-B8CC-F8382308119A}"/>
              </a:ext>
            </a:extLst>
          </p:cNvPr>
          <p:cNvSpPr txBox="1"/>
          <p:nvPr/>
        </p:nvSpPr>
        <p:spPr>
          <a:xfrm>
            <a:off x="1134550" y="-883"/>
            <a:ext cx="2024913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EAA700-621E-A89C-7B1E-59EB953F2A94}"/>
              </a:ext>
            </a:extLst>
          </p:cNvPr>
          <p:cNvSpPr txBox="1"/>
          <p:nvPr/>
        </p:nvSpPr>
        <p:spPr>
          <a:xfrm>
            <a:off x="5216028" y="3379"/>
            <a:ext cx="1375698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  <a:endParaRPr lang="en-GB" sz="1400" b="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3CA5BE-5E91-F287-670C-C2EAEA4E200E}"/>
              </a:ext>
            </a:extLst>
          </p:cNvPr>
          <p:cNvSpPr txBox="1"/>
          <p:nvPr/>
        </p:nvSpPr>
        <p:spPr>
          <a:xfrm>
            <a:off x="8766471" y="-5242"/>
            <a:ext cx="134684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O. elegans</a:t>
            </a:r>
            <a:endParaRPr lang="en-GB" sz="1400" b="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48C8E4-951D-887A-4B79-9A33F09EA997}"/>
              </a:ext>
            </a:extLst>
          </p:cNvPr>
          <p:cNvSpPr txBox="1"/>
          <p:nvPr/>
        </p:nvSpPr>
        <p:spPr>
          <a:xfrm>
            <a:off x="1589008" y="6919427"/>
            <a:ext cx="35688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Post-typhoon change (posterior draws)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A2285E1-9D7E-8004-8284-0525F3111B80}"/>
              </a:ext>
            </a:extLst>
          </p:cNvPr>
          <p:cNvSpPr/>
          <p:nvPr/>
        </p:nvSpPr>
        <p:spPr>
          <a:xfrm>
            <a:off x="1583993" y="5197504"/>
            <a:ext cx="3558839" cy="2616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25DD4E-B365-0E3F-9F7A-2C53DEBF4B33}"/>
              </a:ext>
            </a:extLst>
          </p:cNvPr>
          <p:cNvSpPr/>
          <p:nvPr/>
        </p:nvSpPr>
        <p:spPr>
          <a:xfrm>
            <a:off x="8750357" y="2538415"/>
            <a:ext cx="3506638" cy="41531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8633-D7DB-40A5-E71D-0BDDD4BEF5FE}"/>
              </a:ext>
            </a:extLst>
          </p:cNvPr>
          <p:cNvCxnSpPr/>
          <p:nvPr/>
        </p:nvCxnSpPr>
        <p:spPr>
          <a:xfrm>
            <a:off x="5178935" y="146726"/>
            <a:ext cx="0" cy="66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77636-5615-7BAC-E0DB-673046805E1A}"/>
              </a:ext>
            </a:extLst>
          </p:cNvPr>
          <p:cNvCxnSpPr/>
          <p:nvPr/>
        </p:nvCxnSpPr>
        <p:spPr>
          <a:xfrm>
            <a:off x="8728456" y="146726"/>
            <a:ext cx="0" cy="66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E1C911-4B5A-84D3-6B9C-BDAAD0240897}"/>
              </a:ext>
            </a:extLst>
          </p:cNvPr>
          <p:cNvSpPr txBox="1"/>
          <p:nvPr/>
        </p:nvSpPr>
        <p:spPr>
          <a:xfrm>
            <a:off x="5228257" y="6918846"/>
            <a:ext cx="35688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Post-typhoon change (posterior draws)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1C361-C45E-C1C6-2CC6-E79D1868550D}"/>
              </a:ext>
            </a:extLst>
          </p:cNvPr>
          <p:cNvSpPr txBox="1"/>
          <p:nvPr/>
        </p:nvSpPr>
        <p:spPr>
          <a:xfrm>
            <a:off x="8768713" y="6917663"/>
            <a:ext cx="35688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Post-typhoon change (posterior draws)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9F110-8D68-FB53-2CBD-446B5D519ACD}"/>
              </a:ext>
            </a:extLst>
          </p:cNvPr>
          <p:cNvSpPr/>
          <p:nvPr/>
        </p:nvSpPr>
        <p:spPr>
          <a:xfrm>
            <a:off x="5191204" y="2570590"/>
            <a:ext cx="3497171" cy="2616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291C4-C77C-D412-3389-1F5E61C0099C}"/>
              </a:ext>
            </a:extLst>
          </p:cNvPr>
          <p:cNvSpPr/>
          <p:nvPr/>
        </p:nvSpPr>
        <p:spPr>
          <a:xfrm>
            <a:off x="5197569" y="3123360"/>
            <a:ext cx="3497171" cy="5822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9446C3-6557-B5E3-0C2E-EE1CDB72035F}"/>
              </a:ext>
            </a:extLst>
          </p:cNvPr>
          <p:cNvSpPr/>
          <p:nvPr/>
        </p:nvSpPr>
        <p:spPr>
          <a:xfrm>
            <a:off x="5197569" y="6352336"/>
            <a:ext cx="3497171" cy="3122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965D8-F442-58A0-2E02-40B2D507D131}"/>
              </a:ext>
            </a:extLst>
          </p:cNvPr>
          <p:cNvSpPr/>
          <p:nvPr/>
        </p:nvSpPr>
        <p:spPr>
          <a:xfrm>
            <a:off x="8758401" y="781129"/>
            <a:ext cx="3568889" cy="3077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3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133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4</cp:revision>
  <dcterms:created xsi:type="dcterms:W3CDTF">2022-11-15T01:18:11Z</dcterms:created>
  <dcterms:modified xsi:type="dcterms:W3CDTF">2022-11-26T07:13:55Z</dcterms:modified>
</cp:coreProperties>
</file>