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a224862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fa224862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fa224862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fa224862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fa224862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fa224862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fa22486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fa22486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fa224862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fa224862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a224862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a224862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a224862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fa224862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a224862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a224862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a224862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a224862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a224862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a224862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a224862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a224862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a224862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a224862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fa224862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fa224862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fa224862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fa224862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fa22486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fa22486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b="1" lang="en-GB" sz="3000">
                <a:latin typeface="Calibri"/>
                <a:ea typeface="Calibri"/>
                <a:cs typeface="Calibri"/>
                <a:sym typeface="Calibri"/>
              </a:rPr>
              <a:t>aptive Tic Tac Toe Game Using Reinforcement Learning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Flowchart of implementation steps of q learning</a:t>
            </a:r>
            <a:endParaRPr b="1" sz="18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75" y="407675"/>
            <a:ext cx="4864425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Evaluation Method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800200"/>
            <a:ext cx="75057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Criteria: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System performance, adaptability, user engagement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Experimental Setup: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Simulated gameplay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Benchmarking vs. traditional AI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Human opponents for real-world testing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426175"/>
            <a:ext cx="7505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System Performance, Adaptability Results &amp; User Engagement 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528350"/>
            <a:ext cx="75057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Win, Draw, and Loss Rates: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Metrics for different opponents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Average Game Length: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Number of moves per game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Learning Efficiency: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Speed of learning optimal strategies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Strategy Variation: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Diverse tactics employed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User Feedback on Difficulty, Enjoyment, and Perceived Intelligence: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Survey results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Engagement Duration: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Time spent playing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793600"/>
            <a:ext cx="7505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Discussion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734100"/>
            <a:ext cx="75057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Interpretation of Results: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Performance analysis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Strategy effectiveness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Expected vs. Actual Outcomes: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Alignment with goals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Learnings from the Experiment: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Key insights gained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720075"/>
            <a:ext cx="7505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Strengths and Weaknesses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778200"/>
            <a:ext cx="75057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What Went Well: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Learning curve, user engagement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What Went Poorly: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Training time, state space complexity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720075"/>
            <a:ext cx="7505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Areas for Improvement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19150" y="1778200"/>
            <a:ext cx="75057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Enhanced Learning Algorithms: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More sophisticated RL techniques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Parameter Optimization: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Fine-tuning for better performance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Multi-Agent Learning:</a:t>
            </a:r>
            <a:endParaRPr b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-GB" sz="1600"/>
              <a:t>Cooperative and competitive learning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385850" y="1383850"/>
            <a:ext cx="6372300" cy="62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Questions &amp; Answers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60025" y="2468875"/>
            <a:ext cx="63723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Thank you for your attention!</a:t>
            </a:r>
            <a:endParaRPr b="1" sz="2000"/>
          </a:p>
          <a:p>
            <a:pPr indent="-355600" lvl="0" marL="13716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We are now open for questions.</a:t>
            </a:r>
            <a:endParaRPr b="1"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Please feel free to share your feedback or suggestions.</a:t>
            </a:r>
            <a:endParaRPr b="1"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We look forward to a productive discussion.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57750"/>
            <a:ext cx="75057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Simple, classic two-player game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Objective: Align three symbols in a row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Traditional AI: Rule-based or heuristic methods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Limitations: Fixed strategy, lacks adaptability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RL Concept: Learning through trial and error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Q-Learning: A type of RL algorithm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Adaptive: Learns optimal strategies over time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Goal: Create an adaptive AI Tic Tac Toe game using Q-Learning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Focus: Improve AI performance through continuous learning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28050" y="4383700"/>
            <a:ext cx="7415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5192D"/>
                </a:solidFill>
                <a:highlight>
                  <a:srgbClr val="FFFFFF"/>
                </a:highlight>
              </a:rPr>
              <a:t>Q-learning algorithm</a:t>
            </a:r>
            <a:endParaRPr b="1" sz="20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1" name="Google Shape;141;p15"/>
          <p:cNvSpPr txBox="1"/>
          <p:nvPr/>
        </p:nvSpPr>
        <p:spPr>
          <a:xfrm>
            <a:off x="11609625" y="837650"/>
            <a:ext cx="84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13" y="304800"/>
            <a:ext cx="3397133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Background</a:t>
            </a:r>
            <a:endParaRPr b="1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800200"/>
            <a:ext cx="75057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Fixed strategies and rules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Predefined </a:t>
            </a:r>
            <a:r>
              <a:rPr b="1" lang="en-GB" sz="1600"/>
              <a:t>movesets</a:t>
            </a:r>
            <a:r>
              <a:rPr b="1" lang="en-GB" sz="1600"/>
              <a:t> and patterns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Lack of adaptability and learning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Ineffective against varying player strategies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Dynamic learning and adaptation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Successful implementation in complex games (e.g., AlphaGo)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33"/>
              <a:t>AI Techniques</a:t>
            </a:r>
            <a:endParaRPr b="1" sz="333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800200"/>
            <a:ext cx="75057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Learning through trial and error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Maximizing cumulative reward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Agent-environment interaction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Model-free RL algorithm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Q-values for state-action pairs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Learning optimal policies through experience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/>
              <a:t>Q-learning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800200"/>
            <a:ext cx="75057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Model-free RL algorithm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Learns optimal action policy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Q-table initialization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State-action-reward dynamics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Update rule: Q(s, a) ← Q(s, a) + α [r + γ max(Q(s', a')) - Q(s, a)]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Advantages: Adaptive, learns from experience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Disadvantages: Requires extensive training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Q-Table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09" y="299375"/>
            <a:ext cx="5298566" cy="44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Comparison with Traditional Techniques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800200"/>
            <a:ext cx="75057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Differences Between RL and Rule-Based Methods: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RL: Experience-driven, dynamic adaptation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Rule-based: Predefined strategies, static behavior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Advantages of RL in Dynamic Environments: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Adapts to changing strategies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Learns optimal actions over time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 Details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800200"/>
            <a:ext cx="75057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State Encoding and Reward System: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States: Board configurations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Rewards: +1 win, -1 loss, 0 draw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Data Generation Through Simulated Gameplay: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Self-play to gather data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Diverse opponent strategies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Training and Testing Phases: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Training: Iterative learning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Testing: Evaluating performancE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