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handoutMasterIdLst>
    <p:handoutMasterId r:id="rId16"/>
  </p:handoutMasterIdLst>
  <p:sldIdLst>
    <p:sldId id="642" r:id="rId2"/>
    <p:sldId id="630" r:id="rId3"/>
    <p:sldId id="631" r:id="rId4"/>
    <p:sldId id="646" r:id="rId5"/>
    <p:sldId id="629" r:id="rId6"/>
    <p:sldId id="636" r:id="rId7"/>
    <p:sldId id="637" r:id="rId8"/>
    <p:sldId id="640" r:id="rId9"/>
    <p:sldId id="641" r:id="rId10"/>
    <p:sldId id="597" r:id="rId11"/>
    <p:sldId id="523" r:id="rId12"/>
    <p:sldId id="524" r:id="rId13"/>
    <p:sldId id="538" r:id="rId14"/>
  </p:sldIdLst>
  <p:sldSz cx="9144000" cy="6858000" type="screen4x3"/>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Rockwell" panose="02060603020205020403"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Rockwell" panose="02060603020205020403" pitchFamily="18" charset="0"/>
        <a:ea typeface="+mn-ea"/>
        <a:cs typeface="+mn-cs"/>
      </a:defRPr>
    </a:lvl2pPr>
    <a:lvl3pPr marL="914400" algn="l" defTabSz="457200" rtl="0" eaLnBrk="0" fontAlgn="base" hangingPunct="0">
      <a:spcBef>
        <a:spcPct val="0"/>
      </a:spcBef>
      <a:spcAft>
        <a:spcPct val="0"/>
      </a:spcAft>
      <a:defRPr kern="1200">
        <a:solidFill>
          <a:schemeClr val="tx1"/>
        </a:solidFill>
        <a:latin typeface="Rockwell" panose="02060603020205020403" pitchFamily="18" charset="0"/>
        <a:ea typeface="+mn-ea"/>
        <a:cs typeface="+mn-cs"/>
      </a:defRPr>
    </a:lvl3pPr>
    <a:lvl4pPr marL="1371600" algn="l" defTabSz="457200" rtl="0" eaLnBrk="0" fontAlgn="base" hangingPunct="0">
      <a:spcBef>
        <a:spcPct val="0"/>
      </a:spcBef>
      <a:spcAft>
        <a:spcPct val="0"/>
      </a:spcAft>
      <a:defRPr kern="1200">
        <a:solidFill>
          <a:schemeClr val="tx1"/>
        </a:solidFill>
        <a:latin typeface="Rockwell" panose="02060603020205020403" pitchFamily="18" charset="0"/>
        <a:ea typeface="+mn-ea"/>
        <a:cs typeface="+mn-cs"/>
      </a:defRPr>
    </a:lvl4pPr>
    <a:lvl5pPr marL="1828800" algn="l" defTabSz="457200" rtl="0" eaLnBrk="0" fontAlgn="base" hangingPunct="0">
      <a:spcBef>
        <a:spcPct val="0"/>
      </a:spcBef>
      <a:spcAft>
        <a:spcPct val="0"/>
      </a:spcAft>
      <a:defRPr kern="1200">
        <a:solidFill>
          <a:schemeClr val="tx1"/>
        </a:solidFill>
        <a:latin typeface="Rockwell" panose="02060603020205020403" pitchFamily="18" charset="0"/>
        <a:ea typeface="+mn-ea"/>
        <a:cs typeface="+mn-cs"/>
      </a:defRPr>
    </a:lvl5pPr>
    <a:lvl6pPr marL="2286000" algn="l" defTabSz="914400" rtl="0" eaLnBrk="1" latinLnBrk="0" hangingPunct="1">
      <a:defRPr kern="1200">
        <a:solidFill>
          <a:schemeClr val="tx1"/>
        </a:solidFill>
        <a:latin typeface="Rockwell" panose="02060603020205020403" pitchFamily="18" charset="0"/>
        <a:ea typeface="+mn-ea"/>
        <a:cs typeface="+mn-cs"/>
      </a:defRPr>
    </a:lvl6pPr>
    <a:lvl7pPr marL="2743200" algn="l" defTabSz="914400" rtl="0" eaLnBrk="1" latinLnBrk="0" hangingPunct="1">
      <a:defRPr kern="1200">
        <a:solidFill>
          <a:schemeClr val="tx1"/>
        </a:solidFill>
        <a:latin typeface="Rockwell" panose="02060603020205020403" pitchFamily="18" charset="0"/>
        <a:ea typeface="+mn-ea"/>
        <a:cs typeface="+mn-cs"/>
      </a:defRPr>
    </a:lvl7pPr>
    <a:lvl8pPr marL="3200400" algn="l" defTabSz="914400" rtl="0" eaLnBrk="1" latinLnBrk="0" hangingPunct="1">
      <a:defRPr kern="1200">
        <a:solidFill>
          <a:schemeClr val="tx1"/>
        </a:solidFill>
        <a:latin typeface="Rockwell" panose="02060603020205020403" pitchFamily="18" charset="0"/>
        <a:ea typeface="+mn-ea"/>
        <a:cs typeface="+mn-cs"/>
      </a:defRPr>
    </a:lvl8pPr>
    <a:lvl9pPr marL="3657600" algn="l" defTabSz="914400" rtl="0" eaLnBrk="1" latinLnBrk="0" hangingPunct="1">
      <a:defRPr kern="1200">
        <a:solidFill>
          <a:schemeClr val="tx1"/>
        </a:solidFill>
        <a:latin typeface="Rockwell" panose="02060603020205020403"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FF0000"/>
    <a:srgbClr val="CC00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234" autoAdjust="0"/>
  </p:normalViewPr>
  <p:slideViewPr>
    <p:cSldViewPr>
      <p:cViewPr varScale="1">
        <p:scale>
          <a:sx n="73" d="100"/>
          <a:sy n="73" d="100"/>
        </p:scale>
        <p:origin x="92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53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56BFDC9C-EC61-4CAD-BC5B-AB10C746BF6B}"/>
              </a:ext>
            </a:extLst>
          </p:cNvPr>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4226" tIns="47114" rIns="94226" bIns="47114" numCol="1" anchor="t" anchorCtr="0" compatLnSpc="1">
            <a:prstTxWarp prst="textNoShape">
              <a:avLst/>
            </a:prstTxWarp>
          </a:bodyPr>
          <a:lstStyle>
            <a:lvl1pPr defTabSz="942650" eaLnBrk="1" fontAlgn="auto" hangingPunct="1">
              <a:spcBef>
                <a:spcPts val="0"/>
              </a:spcBef>
              <a:spcAft>
                <a:spcPts val="0"/>
              </a:spcAft>
              <a:defRPr sz="1300" b="1">
                <a:latin typeface="Comic Sans MS" charset="0"/>
                <a:ea typeface="+mn-ea"/>
                <a:cs typeface="+mn-cs"/>
              </a:defRPr>
            </a:lvl1pPr>
          </a:lstStyle>
          <a:p>
            <a:pPr>
              <a:defRPr/>
            </a:pPr>
            <a:endParaRPr lang="en-US"/>
          </a:p>
        </p:txBody>
      </p:sp>
      <p:sp>
        <p:nvSpPr>
          <p:cNvPr id="61443" name="Rectangle 3">
            <a:extLst>
              <a:ext uri="{FF2B5EF4-FFF2-40B4-BE49-F238E27FC236}">
                <a16:creationId xmlns:a16="http://schemas.microsoft.com/office/drawing/2014/main" id="{8E98A1F3-F245-4E27-A16E-CA5D3F972DFD}"/>
              </a:ext>
            </a:extLst>
          </p:cNvPr>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4226" tIns="47114" rIns="94226" bIns="47114" numCol="1" anchor="t" anchorCtr="0" compatLnSpc="1">
            <a:prstTxWarp prst="textNoShape">
              <a:avLst/>
            </a:prstTxWarp>
          </a:bodyPr>
          <a:lstStyle>
            <a:lvl1pPr algn="r" defTabSz="942650" eaLnBrk="1" fontAlgn="auto" hangingPunct="1">
              <a:spcBef>
                <a:spcPts val="0"/>
              </a:spcBef>
              <a:spcAft>
                <a:spcPts val="0"/>
              </a:spcAft>
              <a:defRPr sz="1300" b="1">
                <a:latin typeface="Comic Sans MS" charset="0"/>
                <a:ea typeface="+mn-ea"/>
                <a:cs typeface="+mn-cs"/>
              </a:defRPr>
            </a:lvl1pPr>
          </a:lstStyle>
          <a:p>
            <a:pPr>
              <a:defRPr/>
            </a:pPr>
            <a:endParaRPr lang="en-US"/>
          </a:p>
        </p:txBody>
      </p:sp>
      <p:sp>
        <p:nvSpPr>
          <p:cNvPr id="61444" name="Rectangle 4">
            <a:extLst>
              <a:ext uri="{FF2B5EF4-FFF2-40B4-BE49-F238E27FC236}">
                <a16:creationId xmlns:a16="http://schemas.microsoft.com/office/drawing/2014/main" id="{380BF936-EEDE-4A29-BC4E-241305DC76E6}"/>
              </a:ext>
            </a:extLst>
          </p:cNvPr>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4226" tIns="47114" rIns="94226" bIns="47114" numCol="1" anchor="b" anchorCtr="0" compatLnSpc="1">
            <a:prstTxWarp prst="textNoShape">
              <a:avLst/>
            </a:prstTxWarp>
          </a:bodyPr>
          <a:lstStyle>
            <a:lvl1pPr defTabSz="942650" eaLnBrk="1" fontAlgn="auto" hangingPunct="1">
              <a:spcBef>
                <a:spcPts val="0"/>
              </a:spcBef>
              <a:spcAft>
                <a:spcPts val="0"/>
              </a:spcAft>
              <a:defRPr sz="1300" b="1">
                <a:latin typeface="Comic Sans MS" charset="0"/>
                <a:ea typeface="+mn-ea"/>
                <a:cs typeface="+mn-cs"/>
              </a:defRPr>
            </a:lvl1pPr>
          </a:lstStyle>
          <a:p>
            <a:pPr>
              <a:defRPr/>
            </a:pPr>
            <a:endParaRPr lang="en-US"/>
          </a:p>
        </p:txBody>
      </p:sp>
      <p:sp>
        <p:nvSpPr>
          <p:cNvPr id="61445" name="Rectangle 5">
            <a:extLst>
              <a:ext uri="{FF2B5EF4-FFF2-40B4-BE49-F238E27FC236}">
                <a16:creationId xmlns:a16="http://schemas.microsoft.com/office/drawing/2014/main" id="{0BF0A64B-9665-46F2-ABB1-5AA6537F16F1}"/>
              </a:ext>
            </a:extLst>
          </p:cNvPr>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4226" tIns="47114" rIns="94226" bIns="47114" numCol="1" anchor="b" anchorCtr="0" compatLnSpc="1">
            <a:prstTxWarp prst="textNoShape">
              <a:avLst/>
            </a:prstTxWarp>
          </a:bodyPr>
          <a:lstStyle>
            <a:lvl1pPr algn="r" defTabSz="941515" eaLnBrk="1" fontAlgn="auto" hangingPunct="1">
              <a:spcBef>
                <a:spcPts val="0"/>
              </a:spcBef>
              <a:spcAft>
                <a:spcPts val="0"/>
              </a:spcAft>
              <a:defRPr sz="1300" b="1">
                <a:latin typeface="+mn-lt"/>
              </a:defRPr>
            </a:lvl1pPr>
          </a:lstStyle>
          <a:p>
            <a:pPr>
              <a:defRPr/>
            </a:pPr>
            <a:fld id="{06E7F166-443A-481C-926D-819C2CEF4A5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A0F76ED4-5F47-41ED-B7AB-FC50AACBF97E}"/>
              </a:ext>
            </a:extLst>
          </p:cNvPr>
          <p:cNvSpPr>
            <a:spLocks noGrp="1" noChangeArrowheads="1"/>
          </p:cNvSpPr>
          <p:nvPr>
            <p:ph type="hdr" sz="quarter"/>
          </p:nvPr>
        </p:nvSpPr>
        <p:spPr bwMode="auto">
          <a:xfrm>
            <a:off x="0" y="0"/>
            <a:ext cx="3049588" cy="465138"/>
          </a:xfrm>
          <a:prstGeom prst="rect">
            <a:avLst/>
          </a:prstGeom>
          <a:noFill/>
          <a:ln w="9525">
            <a:noFill/>
            <a:miter lim="800000"/>
            <a:headEnd/>
            <a:tailEnd/>
          </a:ln>
          <a:effectLst/>
        </p:spPr>
        <p:txBody>
          <a:bodyPr vert="horz" wrap="square" lIns="94226" tIns="47114" rIns="94226" bIns="47114" numCol="1" anchor="t" anchorCtr="0" compatLnSpc="1">
            <a:prstTxWarp prst="textNoShape">
              <a:avLst/>
            </a:prstTxWarp>
          </a:bodyPr>
          <a:lstStyle>
            <a:lvl1pPr defTabSz="942650" eaLnBrk="1" fontAlgn="auto" hangingPunct="1">
              <a:spcBef>
                <a:spcPts val="0"/>
              </a:spcBef>
              <a:spcAft>
                <a:spcPts val="0"/>
              </a:spcAft>
              <a:defRPr sz="1300" b="1">
                <a:latin typeface="Comic Sans MS" charset="0"/>
                <a:ea typeface="+mn-ea"/>
                <a:cs typeface="+mn-cs"/>
              </a:defRPr>
            </a:lvl1pPr>
          </a:lstStyle>
          <a:p>
            <a:pPr>
              <a:defRPr/>
            </a:pPr>
            <a:endParaRPr lang="en-US"/>
          </a:p>
        </p:txBody>
      </p:sp>
      <p:sp>
        <p:nvSpPr>
          <p:cNvPr id="69635" name="Rectangle 3">
            <a:extLst>
              <a:ext uri="{FF2B5EF4-FFF2-40B4-BE49-F238E27FC236}">
                <a16:creationId xmlns:a16="http://schemas.microsoft.com/office/drawing/2014/main" id="{89D170E7-02DE-4521-A611-AED246FFFE4B}"/>
              </a:ext>
            </a:extLst>
          </p:cNvPr>
          <p:cNvSpPr>
            <a:spLocks noGrp="1" noChangeArrowheads="1"/>
          </p:cNvSpPr>
          <p:nvPr>
            <p:ph type="dt" idx="1"/>
          </p:nvPr>
        </p:nvSpPr>
        <p:spPr bwMode="auto">
          <a:xfrm>
            <a:off x="3989388" y="0"/>
            <a:ext cx="3048000" cy="465138"/>
          </a:xfrm>
          <a:prstGeom prst="rect">
            <a:avLst/>
          </a:prstGeom>
          <a:noFill/>
          <a:ln w="9525">
            <a:noFill/>
            <a:miter lim="800000"/>
            <a:headEnd/>
            <a:tailEnd/>
          </a:ln>
          <a:effectLst/>
        </p:spPr>
        <p:txBody>
          <a:bodyPr vert="horz" wrap="square" lIns="94226" tIns="47114" rIns="94226" bIns="47114" numCol="1" anchor="t" anchorCtr="0" compatLnSpc="1">
            <a:prstTxWarp prst="textNoShape">
              <a:avLst/>
            </a:prstTxWarp>
          </a:bodyPr>
          <a:lstStyle>
            <a:lvl1pPr algn="r" defTabSz="942650" eaLnBrk="1" fontAlgn="auto" hangingPunct="1">
              <a:spcBef>
                <a:spcPts val="0"/>
              </a:spcBef>
              <a:spcAft>
                <a:spcPts val="0"/>
              </a:spcAft>
              <a:defRPr sz="1300" b="1">
                <a:latin typeface="Comic Sans MS" charset="0"/>
                <a:ea typeface="+mn-ea"/>
                <a:cs typeface="+mn-cs"/>
              </a:defRPr>
            </a:lvl1pPr>
          </a:lstStyle>
          <a:p>
            <a:pPr>
              <a:defRPr/>
            </a:pPr>
            <a:endParaRPr lang="en-US"/>
          </a:p>
        </p:txBody>
      </p:sp>
      <p:sp>
        <p:nvSpPr>
          <p:cNvPr id="6148" name="Rectangle 4">
            <a:extLst>
              <a:ext uri="{FF2B5EF4-FFF2-40B4-BE49-F238E27FC236}">
                <a16:creationId xmlns:a16="http://schemas.microsoft.com/office/drawing/2014/main" id="{F47D341F-AA6C-483A-9A71-815BCBA29054}"/>
              </a:ext>
            </a:extLst>
          </p:cNvPr>
          <p:cNvSpPr>
            <a:spLocks noGrp="1" noRot="1" noChangeAspect="1" noChangeArrowheads="1" noTextEdit="1"/>
          </p:cNvSpPr>
          <p:nvPr>
            <p:ph type="sldImg" idx="2"/>
          </p:nvPr>
        </p:nvSpPr>
        <p:spPr bwMode="auto">
          <a:xfrm>
            <a:off x="1192213" y="700088"/>
            <a:ext cx="4660900" cy="34956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7" name="Rectangle 5">
            <a:extLst>
              <a:ext uri="{FF2B5EF4-FFF2-40B4-BE49-F238E27FC236}">
                <a16:creationId xmlns:a16="http://schemas.microsoft.com/office/drawing/2014/main" id="{4D65C7BD-6CA2-4306-87BC-7C585F9620FF}"/>
              </a:ext>
            </a:extLst>
          </p:cNvPr>
          <p:cNvSpPr>
            <a:spLocks noGrp="1" noChangeArrowheads="1"/>
          </p:cNvSpPr>
          <p:nvPr>
            <p:ph type="body" sz="quarter" idx="3"/>
          </p:nvPr>
        </p:nvSpPr>
        <p:spPr bwMode="auto">
          <a:xfrm>
            <a:off x="938213" y="4429125"/>
            <a:ext cx="5160962" cy="4195763"/>
          </a:xfrm>
          <a:prstGeom prst="rect">
            <a:avLst/>
          </a:prstGeom>
          <a:noFill/>
          <a:ln w="9525">
            <a:noFill/>
            <a:miter lim="800000"/>
            <a:headEnd/>
            <a:tailEnd/>
          </a:ln>
          <a:effectLst/>
        </p:spPr>
        <p:txBody>
          <a:bodyPr vert="horz" wrap="square" lIns="94226" tIns="47114" rIns="94226" bIns="471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9638" name="Rectangle 6">
            <a:extLst>
              <a:ext uri="{FF2B5EF4-FFF2-40B4-BE49-F238E27FC236}">
                <a16:creationId xmlns:a16="http://schemas.microsoft.com/office/drawing/2014/main" id="{156A8F30-8989-4D9B-B4A7-6F31670E4AF0}"/>
              </a:ext>
            </a:extLst>
          </p:cNvPr>
          <p:cNvSpPr>
            <a:spLocks noGrp="1" noChangeArrowheads="1"/>
          </p:cNvSpPr>
          <p:nvPr>
            <p:ph type="ftr" sz="quarter" idx="4"/>
          </p:nvPr>
        </p:nvSpPr>
        <p:spPr bwMode="auto">
          <a:xfrm>
            <a:off x="0" y="8858250"/>
            <a:ext cx="3049588" cy="465138"/>
          </a:xfrm>
          <a:prstGeom prst="rect">
            <a:avLst/>
          </a:prstGeom>
          <a:noFill/>
          <a:ln w="9525">
            <a:noFill/>
            <a:miter lim="800000"/>
            <a:headEnd/>
            <a:tailEnd/>
          </a:ln>
          <a:effectLst/>
        </p:spPr>
        <p:txBody>
          <a:bodyPr vert="horz" wrap="square" lIns="94226" tIns="47114" rIns="94226" bIns="47114" numCol="1" anchor="b" anchorCtr="0" compatLnSpc="1">
            <a:prstTxWarp prst="textNoShape">
              <a:avLst/>
            </a:prstTxWarp>
          </a:bodyPr>
          <a:lstStyle>
            <a:lvl1pPr defTabSz="942650" eaLnBrk="1" fontAlgn="auto" hangingPunct="1">
              <a:spcBef>
                <a:spcPts val="0"/>
              </a:spcBef>
              <a:spcAft>
                <a:spcPts val="0"/>
              </a:spcAft>
              <a:defRPr sz="1300" b="1">
                <a:latin typeface="Comic Sans MS" charset="0"/>
                <a:ea typeface="+mn-ea"/>
                <a:cs typeface="+mn-cs"/>
              </a:defRPr>
            </a:lvl1pPr>
          </a:lstStyle>
          <a:p>
            <a:pPr>
              <a:defRPr/>
            </a:pPr>
            <a:endParaRPr lang="en-US"/>
          </a:p>
        </p:txBody>
      </p:sp>
      <p:sp>
        <p:nvSpPr>
          <p:cNvPr id="69639" name="Rectangle 7">
            <a:extLst>
              <a:ext uri="{FF2B5EF4-FFF2-40B4-BE49-F238E27FC236}">
                <a16:creationId xmlns:a16="http://schemas.microsoft.com/office/drawing/2014/main" id="{7EB1545F-01D5-47FF-951D-136798923A81}"/>
              </a:ext>
            </a:extLst>
          </p:cNvPr>
          <p:cNvSpPr>
            <a:spLocks noGrp="1" noChangeArrowheads="1"/>
          </p:cNvSpPr>
          <p:nvPr>
            <p:ph type="sldNum" sz="quarter" idx="5"/>
          </p:nvPr>
        </p:nvSpPr>
        <p:spPr bwMode="auto">
          <a:xfrm>
            <a:off x="3989388" y="8858250"/>
            <a:ext cx="3048000" cy="465138"/>
          </a:xfrm>
          <a:prstGeom prst="rect">
            <a:avLst/>
          </a:prstGeom>
          <a:noFill/>
          <a:ln w="9525">
            <a:noFill/>
            <a:miter lim="800000"/>
            <a:headEnd/>
            <a:tailEnd/>
          </a:ln>
          <a:effectLst/>
        </p:spPr>
        <p:txBody>
          <a:bodyPr vert="horz" wrap="square" lIns="94226" tIns="47114" rIns="94226" bIns="47114" numCol="1" anchor="b" anchorCtr="0" compatLnSpc="1">
            <a:prstTxWarp prst="textNoShape">
              <a:avLst/>
            </a:prstTxWarp>
          </a:bodyPr>
          <a:lstStyle>
            <a:lvl1pPr algn="r" defTabSz="941515" eaLnBrk="1" fontAlgn="auto" hangingPunct="1">
              <a:spcBef>
                <a:spcPts val="0"/>
              </a:spcBef>
              <a:spcAft>
                <a:spcPts val="0"/>
              </a:spcAft>
              <a:defRPr sz="1300" b="1">
                <a:latin typeface="+mn-lt"/>
              </a:defRPr>
            </a:lvl1pPr>
          </a:lstStyle>
          <a:p>
            <a:pPr>
              <a:defRPr/>
            </a:pPr>
            <a:fld id="{70CEFF23-BD85-4DCE-8D56-F794981CCF3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B20374C0-D532-49A3-85A4-CE1789B0D272}"/>
              </a:ext>
            </a:extLst>
          </p:cNvPr>
          <p:cNvSpPr>
            <a:spLocks noGrp="1" noRot="1" noChangeAspect="1" noChangeArrowheads="1" noTextEdit="1"/>
          </p:cNvSpPr>
          <p:nvPr>
            <p:ph type="sldImg"/>
          </p:nvPr>
        </p:nvSpPr>
        <p:spPr>
          <a:ln/>
        </p:spPr>
      </p:sp>
      <p:sp>
        <p:nvSpPr>
          <p:cNvPr id="38915" name="Notes Placeholder 2">
            <a:extLst>
              <a:ext uri="{FF2B5EF4-FFF2-40B4-BE49-F238E27FC236}">
                <a16:creationId xmlns:a16="http://schemas.microsoft.com/office/drawing/2014/main" id="{9F858BD5-A943-4062-9EE9-3983CEC0951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REAL are in SQL/92 standard</a:t>
            </a:r>
          </a:p>
          <a:p>
            <a:r>
              <a:rPr lang="en-US" altLang="en-US" dirty="0">
                <a:latin typeface="Times New Roman" panose="02020603050405020304" pitchFamily="18" charset="0"/>
              </a:rPr>
              <a:t>Case-insensitive</a:t>
            </a:r>
          </a:p>
          <a:p>
            <a:r>
              <a:rPr lang="en-US" altLang="en-US" dirty="0">
                <a:latin typeface="Times New Roman" panose="02020603050405020304" pitchFamily="18" charset="0"/>
              </a:rPr>
              <a:t>Int or </a:t>
            </a:r>
            <a:r>
              <a:rPr lang="en-US" altLang="en-US" dirty="0" err="1">
                <a:latin typeface="Times New Roman" panose="02020603050405020304" pitchFamily="18" charset="0"/>
              </a:rPr>
              <a:t>interger</a:t>
            </a:r>
            <a:r>
              <a:rPr lang="en-US" altLang="en-US" dirty="0">
                <a:latin typeface="Times New Roman" panose="02020603050405020304" pitchFamily="18" charset="0"/>
              </a:rPr>
              <a:t> is fine.</a:t>
            </a:r>
          </a:p>
        </p:txBody>
      </p:sp>
      <p:sp>
        <p:nvSpPr>
          <p:cNvPr id="38916" name="Slide Number Placeholder 3">
            <a:extLst>
              <a:ext uri="{FF2B5EF4-FFF2-40B4-BE49-F238E27FC236}">
                <a16:creationId xmlns:a16="http://schemas.microsoft.com/office/drawing/2014/main" id="{329E69DF-FA3A-4535-8BD3-64A1ABD497F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Rockwell" panose="02060603020205020403" pitchFamily="18" charset="0"/>
              </a:defRPr>
            </a:lvl1pPr>
            <a:lvl2pPr marL="714375" indent="-273050" defTabSz="938213">
              <a:defRPr>
                <a:solidFill>
                  <a:schemeClr val="tx1"/>
                </a:solidFill>
                <a:latin typeface="Rockwell" panose="02060603020205020403" pitchFamily="18" charset="0"/>
              </a:defRPr>
            </a:lvl2pPr>
            <a:lvl3pPr marL="1100138" indent="-217488" defTabSz="938213">
              <a:defRPr>
                <a:solidFill>
                  <a:schemeClr val="tx1"/>
                </a:solidFill>
                <a:latin typeface="Rockwell" panose="02060603020205020403" pitchFamily="18" charset="0"/>
              </a:defRPr>
            </a:lvl3pPr>
            <a:lvl4pPr marL="1539875" indent="-217488" defTabSz="938213">
              <a:defRPr>
                <a:solidFill>
                  <a:schemeClr val="tx1"/>
                </a:solidFill>
                <a:latin typeface="Rockwell" panose="02060603020205020403" pitchFamily="18" charset="0"/>
              </a:defRPr>
            </a:lvl4pPr>
            <a:lvl5pPr marL="1981200" indent="-217488" defTabSz="938213">
              <a:defRPr>
                <a:solidFill>
                  <a:schemeClr val="tx1"/>
                </a:solidFill>
                <a:latin typeface="Rockwell" panose="02060603020205020403" pitchFamily="18" charset="0"/>
              </a:defRPr>
            </a:lvl5pPr>
            <a:lvl6pPr marL="2438400" indent="-217488" defTabSz="938213" eaLnBrk="0" fontAlgn="base" hangingPunct="0">
              <a:spcBef>
                <a:spcPct val="0"/>
              </a:spcBef>
              <a:spcAft>
                <a:spcPct val="0"/>
              </a:spcAft>
              <a:defRPr>
                <a:solidFill>
                  <a:schemeClr val="tx1"/>
                </a:solidFill>
                <a:latin typeface="Rockwell" panose="02060603020205020403" pitchFamily="18" charset="0"/>
              </a:defRPr>
            </a:lvl6pPr>
            <a:lvl7pPr marL="2895600" indent="-217488" defTabSz="938213" eaLnBrk="0" fontAlgn="base" hangingPunct="0">
              <a:spcBef>
                <a:spcPct val="0"/>
              </a:spcBef>
              <a:spcAft>
                <a:spcPct val="0"/>
              </a:spcAft>
              <a:defRPr>
                <a:solidFill>
                  <a:schemeClr val="tx1"/>
                </a:solidFill>
                <a:latin typeface="Rockwell" panose="02060603020205020403" pitchFamily="18" charset="0"/>
              </a:defRPr>
            </a:lvl7pPr>
            <a:lvl8pPr marL="3352800" indent="-217488" defTabSz="938213" eaLnBrk="0" fontAlgn="base" hangingPunct="0">
              <a:spcBef>
                <a:spcPct val="0"/>
              </a:spcBef>
              <a:spcAft>
                <a:spcPct val="0"/>
              </a:spcAft>
              <a:defRPr>
                <a:solidFill>
                  <a:schemeClr val="tx1"/>
                </a:solidFill>
                <a:latin typeface="Rockwell" panose="02060603020205020403" pitchFamily="18" charset="0"/>
              </a:defRPr>
            </a:lvl8pPr>
            <a:lvl9pPr marL="3810000" indent="-217488" defTabSz="938213"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A0C16E37-4158-4FC3-9A24-5ABAF3660F13}" type="slidenum">
              <a:rPr lang="en-US" altLang="en-US" smtClean="0">
                <a:latin typeface="Comic Sans MS" panose="030F0702030302020204" pitchFamily="66" charset="0"/>
                <a:ea typeface="MS PGothic" panose="020B0600070205080204" pitchFamily="34" charset="-128"/>
              </a:rPr>
              <a:pPr fontAlgn="base">
                <a:spcBef>
                  <a:spcPct val="0"/>
                </a:spcBef>
                <a:spcAft>
                  <a:spcPct val="0"/>
                </a:spcAft>
              </a:pPr>
              <a:t>3</a:t>
            </a:fld>
            <a:endParaRPr lang="en-US" altLang="en-US">
              <a:latin typeface="Comic Sans MS" panose="030F0702030302020204" pitchFamily="66" charset="0"/>
              <a:ea typeface="MS PGothic"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11B5FC88-1071-4813-9C7A-B5B4B333ABB8}"/>
              </a:ext>
            </a:extLst>
          </p:cNvPr>
          <p:cNvSpPr>
            <a:spLocks noGrp="1" noRot="1" noChangeAspect="1" noChangeArrowheads="1" noTextEdit="1"/>
          </p:cNvSpPr>
          <p:nvPr>
            <p:ph type="sldImg"/>
          </p:nvPr>
        </p:nvSpPr>
        <p:spPr>
          <a:ln/>
        </p:spPr>
      </p:sp>
      <p:sp>
        <p:nvSpPr>
          <p:cNvPr id="40963" name="Notes Placeholder 2">
            <a:extLst>
              <a:ext uri="{FF2B5EF4-FFF2-40B4-BE49-F238E27FC236}">
                <a16:creationId xmlns:a16="http://schemas.microsoft.com/office/drawing/2014/main" id="{41D72CD2-48C0-4A2D-9728-FAB8344931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What can you do more with SQL DDL?</a:t>
            </a:r>
          </a:p>
          <a:p>
            <a:r>
              <a:rPr lang="en-US" altLang="en-US" dirty="0">
                <a:latin typeface="Times New Roman" panose="02020603050405020304" pitchFamily="18" charset="0"/>
              </a:rPr>
              <a:t>+ View</a:t>
            </a:r>
          </a:p>
          <a:p>
            <a:r>
              <a:rPr lang="en-US" altLang="en-US" dirty="0">
                <a:latin typeface="Times New Roman" panose="02020603050405020304" pitchFamily="18" charset="0"/>
              </a:rPr>
              <a:t>+ On reference cascade</a:t>
            </a:r>
          </a:p>
        </p:txBody>
      </p:sp>
      <p:sp>
        <p:nvSpPr>
          <p:cNvPr id="40964" name="Slide Number Placeholder 3">
            <a:extLst>
              <a:ext uri="{FF2B5EF4-FFF2-40B4-BE49-F238E27FC236}">
                <a16:creationId xmlns:a16="http://schemas.microsoft.com/office/drawing/2014/main" id="{2D91F9FE-4E57-4879-B12C-25A58957B4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1388">
              <a:defRPr>
                <a:solidFill>
                  <a:schemeClr val="tx1"/>
                </a:solidFill>
                <a:latin typeface="Rockwell" panose="02060603020205020403" pitchFamily="18" charset="0"/>
              </a:defRPr>
            </a:lvl1pPr>
            <a:lvl2pPr marL="742950" indent="-285750" defTabSz="941388">
              <a:defRPr>
                <a:solidFill>
                  <a:schemeClr val="tx1"/>
                </a:solidFill>
                <a:latin typeface="Rockwell" panose="02060603020205020403" pitchFamily="18" charset="0"/>
              </a:defRPr>
            </a:lvl2pPr>
            <a:lvl3pPr marL="1143000" indent="-228600" defTabSz="941388">
              <a:defRPr>
                <a:solidFill>
                  <a:schemeClr val="tx1"/>
                </a:solidFill>
                <a:latin typeface="Rockwell" panose="02060603020205020403" pitchFamily="18" charset="0"/>
              </a:defRPr>
            </a:lvl3pPr>
            <a:lvl4pPr marL="1600200" indent="-228600" defTabSz="941388">
              <a:defRPr>
                <a:solidFill>
                  <a:schemeClr val="tx1"/>
                </a:solidFill>
                <a:latin typeface="Rockwell" panose="02060603020205020403" pitchFamily="18" charset="0"/>
              </a:defRPr>
            </a:lvl4pPr>
            <a:lvl5pPr marL="2057400" indent="-228600" defTabSz="941388">
              <a:defRPr>
                <a:solidFill>
                  <a:schemeClr val="tx1"/>
                </a:solidFill>
                <a:latin typeface="Rockwell" panose="02060603020205020403" pitchFamily="18" charset="0"/>
              </a:defRPr>
            </a:lvl5pPr>
            <a:lvl6pPr marL="2514600" indent="-228600" defTabSz="941388" eaLnBrk="0" fontAlgn="base" hangingPunct="0">
              <a:spcBef>
                <a:spcPct val="0"/>
              </a:spcBef>
              <a:spcAft>
                <a:spcPct val="0"/>
              </a:spcAft>
              <a:defRPr>
                <a:solidFill>
                  <a:schemeClr val="tx1"/>
                </a:solidFill>
                <a:latin typeface="Rockwell" panose="02060603020205020403" pitchFamily="18" charset="0"/>
              </a:defRPr>
            </a:lvl6pPr>
            <a:lvl7pPr marL="2971800" indent="-228600" defTabSz="941388" eaLnBrk="0" fontAlgn="base" hangingPunct="0">
              <a:spcBef>
                <a:spcPct val="0"/>
              </a:spcBef>
              <a:spcAft>
                <a:spcPct val="0"/>
              </a:spcAft>
              <a:defRPr>
                <a:solidFill>
                  <a:schemeClr val="tx1"/>
                </a:solidFill>
                <a:latin typeface="Rockwell" panose="02060603020205020403" pitchFamily="18" charset="0"/>
              </a:defRPr>
            </a:lvl7pPr>
            <a:lvl8pPr marL="3429000" indent="-228600" defTabSz="941388" eaLnBrk="0" fontAlgn="base" hangingPunct="0">
              <a:spcBef>
                <a:spcPct val="0"/>
              </a:spcBef>
              <a:spcAft>
                <a:spcPct val="0"/>
              </a:spcAft>
              <a:defRPr>
                <a:solidFill>
                  <a:schemeClr val="tx1"/>
                </a:solidFill>
                <a:latin typeface="Rockwell" panose="02060603020205020403" pitchFamily="18" charset="0"/>
              </a:defRPr>
            </a:lvl8pPr>
            <a:lvl9pPr marL="3886200" indent="-228600" defTabSz="94138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49807F6A-8C55-4877-BB26-328038698EF1}" type="slidenum">
              <a:rPr lang="en-US" altLang="en-US" smtClean="0">
                <a:latin typeface="Calibri" panose="020F0502020204030204" pitchFamily="34" charset="0"/>
              </a:rPr>
              <a:pPr fontAlgn="base">
                <a:spcBef>
                  <a:spcPct val="0"/>
                </a:spcBef>
                <a:spcAft>
                  <a:spcPct val="0"/>
                </a:spcAft>
              </a:pPr>
              <a:t>5</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B4BB5A97-21E5-4764-9809-867D9CCEA5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MS PGothic" panose="020B0600070205080204" pitchFamily="34" charset="-128"/>
              </a:defRPr>
            </a:lvl1pPr>
            <a:lvl2pPr marL="735013" indent="-274638" defTabSz="927100">
              <a:spcBef>
                <a:spcPct val="30000"/>
              </a:spcBef>
              <a:defRPr sz="1200">
                <a:solidFill>
                  <a:schemeClr val="tx1"/>
                </a:solidFill>
                <a:latin typeface="Times New Roman" panose="02020603050405020304" pitchFamily="18" charset="0"/>
                <a:ea typeface="MS PGothic" panose="020B0600070205080204" pitchFamily="34" charset="-128"/>
              </a:defRPr>
            </a:lvl2pPr>
            <a:lvl3pPr marL="1136650"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4pPr>
            <a:lvl5pPr marL="2062163"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93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65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337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909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fontAlgn="base">
              <a:spcBef>
                <a:spcPct val="0"/>
              </a:spcBef>
              <a:spcAft>
                <a:spcPct val="0"/>
              </a:spcAft>
            </a:pPr>
            <a:fld id="{1D9B8DB0-08DD-447B-9AAE-8DB15C59F4E4}" type="slidenum">
              <a:rPr lang="en-US" altLang="en-US" sz="1300" smtClean="0">
                <a:latin typeface="Comic Sans MS" panose="030F0702030302020204" pitchFamily="66" charset="0"/>
              </a:rPr>
              <a:pPr fontAlgn="base">
                <a:spcBef>
                  <a:spcPct val="0"/>
                </a:spcBef>
                <a:spcAft>
                  <a:spcPct val="0"/>
                </a:spcAft>
              </a:pPr>
              <a:t>6</a:t>
            </a:fld>
            <a:endParaRPr lang="en-US" altLang="en-US" sz="1300">
              <a:latin typeface="Comic Sans MS" panose="030F0702030302020204" pitchFamily="66" charset="0"/>
            </a:endParaRPr>
          </a:p>
        </p:txBody>
      </p:sp>
      <p:sp>
        <p:nvSpPr>
          <p:cNvPr id="43011" name="Rectangle 2">
            <a:extLst>
              <a:ext uri="{FF2B5EF4-FFF2-40B4-BE49-F238E27FC236}">
                <a16:creationId xmlns:a16="http://schemas.microsoft.com/office/drawing/2014/main" id="{E290851F-4B73-4869-96B0-7D197C7162CE}"/>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E8E27333-D1E2-4921-8A67-212FE972CA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Set null/set default are not supported in Microsoft SQL server</a:t>
            </a:r>
          </a:p>
          <a:p>
            <a:pPr eaLnBrk="1" hangingPunct="1"/>
            <a:r>
              <a:rPr lang="en-US" altLang="en-US">
                <a:latin typeface="Times New Roman" panose="02020603050405020304" pitchFamily="18" charset="0"/>
              </a:rPr>
              <a:t>On delete set default are not supported in MySQL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3E30807E-0EB8-4560-BC33-B8C5760A55A2}"/>
              </a:ext>
            </a:extLst>
          </p:cNvPr>
          <p:cNvSpPr>
            <a:spLocks noGrp="1" noRot="1" noChangeAspect="1" noChangeArrowheads="1" noTextEdit="1"/>
          </p:cNvSpPr>
          <p:nvPr>
            <p:ph type="sldImg"/>
          </p:nvPr>
        </p:nvSpPr>
        <p:spPr>
          <a:ln/>
        </p:spPr>
      </p:sp>
      <p:sp>
        <p:nvSpPr>
          <p:cNvPr id="48131" name="Notes Placeholder 2">
            <a:extLst>
              <a:ext uri="{FF2B5EF4-FFF2-40B4-BE49-F238E27FC236}">
                <a16:creationId xmlns:a16="http://schemas.microsoft.com/office/drawing/2014/main" id="{4AC5B368-6C67-4E68-95FB-C16F039FFA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4" name="Slide Number Placeholder 3">
            <a:extLst>
              <a:ext uri="{FF2B5EF4-FFF2-40B4-BE49-F238E27FC236}">
                <a16:creationId xmlns:a16="http://schemas.microsoft.com/office/drawing/2014/main" id="{486634A5-08E7-4705-8614-31280B6CF649}"/>
              </a:ext>
            </a:extLst>
          </p:cNvPr>
          <p:cNvSpPr>
            <a:spLocks noGrp="1"/>
          </p:cNvSpPr>
          <p:nvPr>
            <p:ph type="sldNum" sz="quarter" idx="5"/>
          </p:nvPr>
        </p:nvSpPr>
        <p:spPr/>
        <p:txBody>
          <a:bodyPr/>
          <a:lstStyle/>
          <a:p>
            <a:pPr>
              <a:defRPr/>
            </a:pPr>
            <a:fld id="{2C0F6706-905D-4AFD-852A-EC01A58218AA}" type="slidenum">
              <a:rPr lang="en-US" altLang="en-US" smtClean="0"/>
              <a:pPr>
                <a:defRPr/>
              </a:pPr>
              <a:t>10</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E9CF6DE7-1B12-4DE7-B9A0-CCB0347AF5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MS PGothic" panose="020B0600070205080204" pitchFamily="34" charset="-128"/>
              </a:defRPr>
            </a:lvl1pPr>
            <a:lvl2pPr marL="735013" indent="-274638" defTabSz="927100">
              <a:spcBef>
                <a:spcPct val="30000"/>
              </a:spcBef>
              <a:defRPr sz="1200">
                <a:solidFill>
                  <a:schemeClr val="tx1"/>
                </a:solidFill>
                <a:latin typeface="Times New Roman" panose="02020603050405020304" pitchFamily="18" charset="0"/>
                <a:ea typeface="MS PGothic" panose="020B0600070205080204" pitchFamily="34" charset="-128"/>
              </a:defRPr>
            </a:lvl2pPr>
            <a:lvl3pPr marL="1136650"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4pPr>
            <a:lvl5pPr marL="2062163"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93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65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337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909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fontAlgn="base">
              <a:spcBef>
                <a:spcPct val="0"/>
              </a:spcBef>
              <a:spcAft>
                <a:spcPct val="0"/>
              </a:spcAft>
            </a:pPr>
            <a:fld id="{6A760C5E-F429-4C23-99C1-A5DC07981849}" type="slidenum">
              <a:rPr lang="en-US" altLang="en-US" sz="1300" smtClean="0">
                <a:latin typeface="Comic Sans MS" panose="030F0702030302020204" pitchFamily="66" charset="0"/>
              </a:rPr>
              <a:pPr fontAlgn="base">
                <a:spcBef>
                  <a:spcPct val="0"/>
                </a:spcBef>
                <a:spcAft>
                  <a:spcPct val="0"/>
                </a:spcAft>
              </a:pPr>
              <a:t>11</a:t>
            </a:fld>
            <a:endParaRPr lang="en-US" altLang="en-US" sz="1300">
              <a:latin typeface="Comic Sans MS" panose="030F0702030302020204" pitchFamily="66" charset="0"/>
            </a:endParaRPr>
          </a:p>
        </p:txBody>
      </p:sp>
      <p:sp>
        <p:nvSpPr>
          <p:cNvPr id="50179" name="Rectangle 1026">
            <a:extLst>
              <a:ext uri="{FF2B5EF4-FFF2-40B4-BE49-F238E27FC236}">
                <a16:creationId xmlns:a16="http://schemas.microsoft.com/office/drawing/2014/main" id="{8BFEAF18-9D2C-4E4C-9CA7-CF30BE49211E}"/>
              </a:ext>
            </a:extLst>
          </p:cNvPr>
          <p:cNvSpPr>
            <a:spLocks noGrp="1" noRot="1" noChangeAspect="1" noChangeArrowheads="1" noTextEdit="1"/>
          </p:cNvSpPr>
          <p:nvPr>
            <p:ph type="sldImg"/>
          </p:nvPr>
        </p:nvSpPr>
        <p:spPr>
          <a:ln/>
        </p:spPr>
      </p:sp>
      <p:sp>
        <p:nvSpPr>
          <p:cNvPr id="50180" name="Rectangle 1027">
            <a:extLst>
              <a:ext uri="{FF2B5EF4-FFF2-40B4-BE49-F238E27FC236}">
                <a16:creationId xmlns:a16="http://schemas.microsoft.com/office/drawing/2014/main" id="{379EDE14-CF5B-4B3F-A68C-FCB584ACAB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Alter table students add (firstyear integer not null);</a:t>
            </a:r>
          </a:p>
          <a:p>
            <a:pPr eaLnBrk="1" hangingPunct="1"/>
            <a:r>
              <a:rPr lang="en-US" altLang="en-US">
                <a:latin typeface="Times New Roman" panose="02020603050405020304" pitchFamily="18" charset="0"/>
              </a:rPr>
              <a:t>Can be executed successfully if the table is empty;</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423FD49-6711-4116-8E02-1666BA929AC6}"/>
              </a:ext>
            </a:extLst>
          </p:cNvPr>
          <p:cNvSpPr/>
          <p:nvPr/>
        </p:nvSpPr>
        <p:spPr>
          <a:xfrm>
            <a:off x="685800" y="1346947"/>
            <a:ext cx="7772400" cy="80683"/>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A76DEBC1-EDAB-4DCE-9D72-CBCFFED7DE08}"/>
              </a:ext>
            </a:extLst>
          </p:cNvPr>
          <p:cNvSpPr/>
          <p:nvPr/>
        </p:nvSpPr>
        <p:spPr>
          <a:xfrm>
            <a:off x="685800" y="4282763"/>
            <a:ext cx="7772400" cy="80683"/>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id="{60D4F072-DC8B-4568-94F2-37AEADED7777}"/>
              </a:ext>
            </a:extLst>
          </p:cNvPr>
          <p:cNvSpPr/>
          <p:nvPr/>
        </p:nvSpPr>
        <p:spPr>
          <a:xfrm>
            <a:off x="685800" y="1484779"/>
            <a:ext cx="7772400" cy="2743200"/>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13">
            <a:extLst>
              <a:ext uri="{FF2B5EF4-FFF2-40B4-BE49-F238E27FC236}">
                <a16:creationId xmlns:a16="http://schemas.microsoft.com/office/drawing/2014/main" id="{EBF987C0-C3A3-454D-9796-795C013B0EA3}"/>
              </a:ext>
            </a:extLst>
          </p:cNvPr>
          <p:cNvGrpSpPr>
            <a:grpSpLocks noChangeAspect="1"/>
          </p:cNvGrpSpPr>
          <p:nvPr/>
        </p:nvGrpSpPr>
        <p:grpSpPr bwMode="auto">
          <a:xfrm>
            <a:off x="7234238" y="4106863"/>
            <a:ext cx="914400" cy="914400"/>
            <a:chOff x="9685338" y="4460675"/>
            <a:chExt cx="1080904" cy="1080902"/>
          </a:xfrm>
        </p:grpSpPr>
        <p:sp>
          <p:nvSpPr>
            <p:cNvPr id="8" name="Oval 7">
              <a:extLst>
                <a:ext uri="{FF2B5EF4-FFF2-40B4-BE49-F238E27FC236}">
                  <a16:creationId xmlns:a16="http://schemas.microsoft.com/office/drawing/2014/main" id="{1FAABB60-F813-4FE0-A74D-CC22810A4338}"/>
                </a:ext>
              </a:extLst>
            </p:cNvPr>
            <p:cNvSpPr/>
            <p:nvPr/>
          </p:nvSpPr>
          <p:spPr>
            <a:xfrm>
              <a:off x="9685338" y="4460675"/>
              <a:ext cx="1080904" cy="1080902"/>
            </a:xfrm>
            <a:prstGeom prst="ellipse">
              <a:avLst/>
            </a:prstGeom>
            <a:blipFill dpi="0" rotWithShape="1">
              <a:blip r:embed="rId3">
                <a:duotone>
                  <a:schemeClr val="accent1">
                    <a:shade val="45000"/>
                    <a:satMod val="135000"/>
                  </a:schemeClr>
                  <a:prstClr val="white"/>
                </a:duotone>
                <a:extLst/>
              </a:blip>
              <a:srcRect/>
              <a:tile tx="0" ty="0" sx="85000" sy="85000" flip="none" algn="tl"/>
            </a:blipFill>
            <a:ln w="25400" cap="flat" cmpd="sng" algn="ctr">
              <a:noFill/>
              <a:prstDash val="solid"/>
            </a:ln>
            <a:effectLst/>
          </p:spPr>
        </p:sp>
        <p:sp>
          <p:nvSpPr>
            <p:cNvPr id="9" name="Oval 15">
              <a:extLst>
                <a:ext uri="{FF2B5EF4-FFF2-40B4-BE49-F238E27FC236}">
                  <a16:creationId xmlns:a16="http://schemas.microsoft.com/office/drawing/2014/main" id="{31FBE697-5607-4C32-AC48-B81180E00AD1}"/>
                </a:ext>
              </a:extLst>
            </p:cNvPr>
            <p:cNvSpPr>
              <a:spLocks noChangeArrowheads="1"/>
            </p:cNvSpPr>
            <p:nvPr/>
          </p:nvSpPr>
          <p:spPr bwMode="auto">
            <a:xfrm>
              <a:off x="9794179" y="4569516"/>
              <a:ext cx="863222" cy="863220"/>
            </a:xfrm>
            <a:prstGeom prst="ellipse">
              <a:avLst/>
            </a:prstGeom>
            <a:noFill/>
            <a:ln w="25400" algn="ctr">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defRPr/>
              </a:pPr>
              <a:endParaRPr lang="en-US" altLang="en-US"/>
            </a:p>
          </p:txBody>
        </p:sp>
      </p:grpSp>
      <p:sp>
        <p:nvSpPr>
          <p:cNvPr id="2" name="Title 1"/>
          <p:cNvSpPr>
            <a:spLocks noGrp="1"/>
          </p:cNvSpPr>
          <p:nvPr>
            <p:ph type="ctrTitle"/>
          </p:nvPr>
        </p:nvSpPr>
        <p:spPr>
          <a:xfrm>
            <a:off x="788670" y="1432223"/>
            <a:ext cx="7593330" cy="3035808"/>
          </a:xfrm>
        </p:spPr>
        <p:txBody>
          <a:bodyPr>
            <a:noAutofit/>
          </a:bodyPr>
          <a:lstStyle>
            <a:lvl1pPr algn="l">
              <a:lnSpc>
                <a:spcPct val="80000"/>
              </a:lnSpc>
              <a:defRPr sz="6400" b="0" cap="all" baseline="0">
                <a:blipFill dpi="0" rotWithShape="1">
                  <a:blip r:embed="rId3"/>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0" name="Date Placeholder 3">
            <a:extLst>
              <a:ext uri="{FF2B5EF4-FFF2-40B4-BE49-F238E27FC236}">
                <a16:creationId xmlns:a16="http://schemas.microsoft.com/office/drawing/2014/main" id="{37A8D8E4-C824-4CD1-A83E-6EFBA7F2A52B}"/>
              </a:ext>
            </a:extLst>
          </p:cNvPr>
          <p:cNvSpPr>
            <a:spLocks noGrp="1"/>
          </p:cNvSpPr>
          <p:nvPr>
            <p:ph type="dt" sz="half" idx="10"/>
          </p:nvPr>
        </p:nvSpPr>
        <p:spPr/>
        <p:txBody>
          <a:bodyPr/>
          <a:lstStyle>
            <a:lvl1pPr>
              <a:defRPr/>
            </a:lvl1pPr>
          </a:lstStyle>
          <a:p>
            <a:pPr>
              <a:defRPr/>
            </a:pPr>
            <a:endParaRPr lang="en-US"/>
          </a:p>
        </p:txBody>
      </p:sp>
      <p:sp>
        <p:nvSpPr>
          <p:cNvPr id="11" name="Footer Placeholder 4">
            <a:extLst>
              <a:ext uri="{FF2B5EF4-FFF2-40B4-BE49-F238E27FC236}">
                <a16:creationId xmlns:a16="http://schemas.microsoft.com/office/drawing/2014/main" id="{79EE4FE4-BC8C-482D-AF51-CF671ED3AD32}"/>
              </a:ext>
            </a:extLst>
          </p:cNvPr>
          <p:cNvSpPr>
            <a:spLocks noGrp="1"/>
          </p:cNvSpPr>
          <p:nvPr>
            <p:ph type="ftr" sz="quarter" idx="11"/>
          </p:nvPr>
        </p:nvSpPr>
        <p:spPr>
          <a:xfrm>
            <a:off x="812800" y="6272213"/>
            <a:ext cx="4745038" cy="365125"/>
          </a:xfrm>
        </p:spPr>
        <p:txBody>
          <a:bodyPr/>
          <a:lstStyle>
            <a:lvl1pPr>
              <a:defRPr/>
            </a:lvl1pPr>
          </a:lstStyle>
          <a:p>
            <a:pPr>
              <a:defRPr/>
            </a:pPr>
            <a:endParaRPr lang="en-US"/>
          </a:p>
        </p:txBody>
      </p:sp>
      <p:sp>
        <p:nvSpPr>
          <p:cNvPr id="12" name="Slide Number Placeholder 5">
            <a:extLst>
              <a:ext uri="{FF2B5EF4-FFF2-40B4-BE49-F238E27FC236}">
                <a16:creationId xmlns:a16="http://schemas.microsoft.com/office/drawing/2014/main" id="{230551E2-5C8B-4275-BF0B-716DCAEAFA2D}"/>
              </a:ext>
            </a:extLst>
          </p:cNvPr>
          <p:cNvSpPr>
            <a:spLocks noGrp="1"/>
          </p:cNvSpPr>
          <p:nvPr>
            <p:ph type="sldNum" sz="quarter" idx="12"/>
          </p:nvPr>
        </p:nvSpPr>
        <p:spPr>
          <a:xfrm>
            <a:off x="7243763" y="4227513"/>
            <a:ext cx="895350" cy="639762"/>
          </a:xfrm>
        </p:spPr>
        <p:txBody>
          <a:bodyPr/>
          <a:lstStyle>
            <a:lvl1pPr>
              <a:defRPr sz="2800" b="1"/>
            </a:lvl1pPr>
          </a:lstStyle>
          <a:p>
            <a:pPr>
              <a:defRPr/>
            </a:pPr>
            <a:fld id="{F46CD1BF-2785-4B73-B6F9-E1712F0B54F2}" type="slidenum">
              <a:rPr lang="en-US" altLang="en-US"/>
              <a:pPr>
                <a:defRPr/>
              </a:pPr>
              <a:t>‹#›</a:t>
            </a:fld>
            <a:endParaRPr lang="en-US" altLang="en-US"/>
          </a:p>
        </p:txBody>
      </p:sp>
    </p:spTree>
    <p:extLst>
      <p:ext uri="{BB962C8B-B14F-4D97-AF65-F5344CB8AC3E}">
        <p14:creationId xmlns:p14="http://schemas.microsoft.com/office/powerpoint/2010/main" val="1084046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DB566B3-F2AD-4000-AD95-9A4DD2A11591}"/>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731E15F5-49BA-4180-823A-4CEDD5630A0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65E62FF-BD7F-4ABB-A5A1-259ADD3AEE88}"/>
              </a:ext>
            </a:extLst>
          </p:cNvPr>
          <p:cNvSpPr>
            <a:spLocks noGrp="1"/>
          </p:cNvSpPr>
          <p:nvPr>
            <p:ph type="sldNum" sz="quarter" idx="12"/>
          </p:nvPr>
        </p:nvSpPr>
        <p:spPr/>
        <p:txBody>
          <a:bodyPr/>
          <a:lstStyle>
            <a:lvl1pPr>
              <a:defRPr/>
            </a:lvl1pPr>
          </a:lstStyle>
          <a:p>
            <a:pPr>
              <a:defRPr/>
            </a:pPr>
            <a:fld id="{F7722A6C-02EF-4D11-9627-147058528CB8}" type="slidenum">
              <a:rPr lang="en-US" altLang="en-US"/>
              <a:pPr>
                <a:defRPr/>
              </a:pPr>
              <a:t>‹#›</a:t>
            </a:fld>
            <a:endParaRPr lang="en-US" altLang="en-US"/>
          </a:p>
        </p:txBody>
      </p:sp>
    </p:spTree>
    <p:extLst>
      <p:ext uri="{BB962C8B-B14F-4D97-AF65-F5344CB8AC3E}">
        <p14:creationId xmlns:p14="http://schemas.microsoft.com/office/powerpoint/2010/main" val="3729826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0F939E4-C3B7-4751-B5E8-3DF35E900DA0}"/>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BA6CE136-C5A3-4EC9-ADA6-E4CE7D91D75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DA11E5A-257B-4507-A3BE-10AC7F018201}"/>
              </a:ext>
            </a:extLst>
          </p:cNvPr>
          <p:cNvSpPr>
            <a:spLocks noGrp="1"/>
          </p:cNvSpPr>
          <p:nvPr>
            <p:ph type="sldNum" sz="quarter" idx="12"/>
          </p:nvPr>
        </p:nvSpPr>
        <p:spPr/>
        <p:txBody>
          <a:bodyPr/>
          <a:lstStyle>
            <a:lvl1pPr>
              <a:defRPr/>
            </a:lvl1pPr>
          </a:lstStyle>
          <a:p>
            <a:pPr>
              <a:defRPr/>
            </a:pPr>
            <a:fld id="{AF653C5C-9023-4038-9918-84396DC4E032}" type="slidenum">
              <a:rPr lang="en-US" altLang="en-US"/>
              <a:pPr>
                <a:defRPr/>
              </a:pPr>
              <a:t>‹#›</a:t>
            </a:fld>
            <a:endParaRPr lang="en-US" altLang="en-US"/>
          </a:p>
        </p:txBody>
      </p:sp>
    </p:spTree>
    <p:extLst>
      <p:ext uri="{BB962C8B-B14F-4D97-AF65-F5344CB8AC3E}">
        <p14:creationId xmlns:p14="http://schemas.microsoft.com/office/powerpoint/2010/main" val="3314747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149239-177C-47CC-9549-9D51232CCAF6}"/>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61B3E734-D60B-4B97-B3D4-0845D9FC1AA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1194873-F5CA-4CDC-86FF-C98FB55D3E5B}"/>
              </a:ext>
            </a:extLst>
          </p:cNvPr>
          <p:cNvSpPr>
            <a:spLocks noGrp="1"/>
          </p:cNvSpPr>
          <p:nvPr>
            <p:ph type="sldNum" sz="quarter" idx="12"/>
          </p:nvPr>
        </p:nvSpPr>
        <p:spPr/>
        <p:txBody>
          <a:bodyPr/>
          <a:lstStyle>
            <a:lvl1pPr>
              <a:defRPr/>
            </a:lvl1pPr>
          </a:lstStyle>
          <a:p>
            <a:pPr>
              <a:defRPr/>
            </a:pPr>
            <a:fld id="{9D72BC78-9D47-4A3C-8973-EF8488205469}" type="slidenum">
              <a:rPr lang="en-US" altLang="en-US"/>
              <a:pPr>
                <a:defRPr/>
              </a:pPr>
              <a:t>‹#›</a:t>
            </a:fld>
            <a:endParaRPr lang="en-US" altLang="en-US"/>
          </a:p>
        </p:txBody>
      </p:sp>
    </p:spTree>
    <p:extLst>
      <p:ext uri="{BB962C8B-B14F-4D97-AF65-F5344CB8AC3E}">
        <p14:creationId xmlns:p14="http://schemas.microsoft.com/office/powerpoint/2010/main" val="1422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D1C2CD-54E4-473E-AD3E-05F186AB79CE}"/>
              </a:ext>
            </a:extLst>
          </p:cNvPr>
          <p:cNvSpPr/>
          <p:nvPr/>
        </p:nvSpPr>
        <p:spPr>
          <a:xfrm>
            <a:off x="0" y="4917989"/>
            <a:ext cx="9144000" cy="1940010"/>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5" name="Group 10">
            <a:extLst>
              <a:ext uri="{FF2B5EF4-FFF2-40B4-BE49-F238E27FC236}">
                <a16:creationId xmlns:a16="http://schemas.microsoft.com/office/drawing/2014/main" id="{4AFDDD06-5F3D-42EE-AF77-46D4B2190D07}"/>
              </a:ext>
            </a:extLst>
          </p:cNvPr>
          <p:cNvGrpSpPr>
            <a:grpSpLocks noChangeAspect="1"/>
          </p:cNvGrpSpPr>
          <p:nvPr/>
        </p:nvGrpSpPr>
        <p:grpSpPr bwMode="auto">
          <a:xfrm>
            <a:off x="633413" y="2430463"/>
            <a:ext cx="914400" cy="914400"/>
            <a:chOff x="9685338" y="4460675"/>
            <a:chExt cx="1080904" cy="1080902"/>
          </a:xfrm>
        </p:grpSpPr>
        <p:sp>
          <p:nvSpPr>
            <p:cNvPr id="6" name="Oval 5">
              <a:extLst>
                <a:ext uri="{FF2B5EF4-FFF2-40B4-BE49-F238E27FC236}">
                  <a16:creationId xmlns:a16="http://schemas.microsoft.com/office/drawing/2014/main" id="{94B2EC3C-55AA-45C1-A925-C64E7402F502}"/>
                </a:ext>
              </a:extLst>
            </p:cNvPr>
            <p:cNvSpPr/>
            <p:nvPr/>
          </p:nvSpPr>
          <p:spPr>
            <a:xfrm>
              <a:off x="9685338" y="4460675"/>
              <a:ext cx="1080904" cy="1080902"/>
            </a:xfrm>
            <a:prstGeom prst="ellipse">
              <a:avLst/>
            </a:prstGeom>
            <a:blipFill dpi="0" rotWithShape="1">
              <a:blip r:embed="rId3">
                <a:duotone>
                  <a:schemeClr val="accent1">
                    <a:shade val="45000"/>
                    <a:satMod val="135000"/>
                  </a:schemeClr>
                  <a:prstClr val="white"/>
                </a:duotone>
                <a:extLst/>
              </a:blip>
              <a:srcRect/>
              <a:tile tx="0" ty="0" sx="85000" sy="85000" flip="none" algn="tl"/>
            </a:blipFill>
            <a:ln w="25400" cap="flat" cmpd="sng" algn="ctr">
              <a:noFill/>
              <a:prstDash val="solid"/>
            </a:ln>
            <a:effectLst/>
          </p:spPr>
        </p:sp>
        <p:sp>
          <p:nvSpPr>
            <p:cNvPr id="7" name="Oval 13">
              <a:extLst>
                <a:ext uri="{FF2B5EF4-FFF2-40B4-BE49-F238E27FC236}">
                  <a16:creationId xmlns:a16="http://schemas.microsoft.com/office/drawing/2014/main" id="{B226487F-AA01-4177-963A-1FDB8DABD31B}"/>
                </a:ext>
              </a:extLst>
            </p:cNvPr>
            <p:cNvSpPr>
              <a:spLocks noChangeArrowheads="1"/>
            </p:cNvSpPr>
            <p:nvPr/>
          </p:nvSpPr>
          <p:spPr bwMode="auto">
            <a:xfrm>
              <a:off x="9794179" y="4569516"/>
              <a:ext cx="863222" cy="863220"/>
            </a:xfrm>
            <a:prstGeom prst="ellipse">
              <a:avLst/>
            </a:prstGeom>
            <a:noFill/>
            <a:ln w="25400" algn="ctr">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defRPr/>
              </a:pPr>
              <a:endParaRPr lang="en-US" altLang="en-US"/>
            </a:p>
          </p:txBody>
        </p:sp>
      </p:grpSp>
      <p:sp>
        <p:nvSpPr>
          <p:cNvPr id="2" name="Title 1"/>
          <p:cNvSpPr>
            <a:spLocks noGrp="1"/>
          </p:cNvSpPr>
          <p:nvPr>
            <p:ph type="title"/>
          </p:nvPr>
        </p:nvSpPr>
        <p:spPr>
          <a:xfrm>
            <a:off x="1625346" y="1225296"/>
            <a:ext cx="6960870" cy="3520440"/>
          </a:xfrm>
        </p:spPr>
        <p:txBody>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8" name="Date Placeholder 3">
            <a:extLst>
              <a:ext uri="{FF2B5EF4-FFF2-40B4-BE49-F238E27FC236}">
                <a16:creationId xmlns:a16="http://schemas.microsoft.com/office/drawing/2014/main" id="{AED0D326-F5B2-4E9B-9E5C-F88D3EA71224}"/>
              </a:ext>
            </a:extLst>
          </p:cNvPr>
          <p:cNvSpPr>
            <a:spLocks noGrp="1"/>
          </p:cNvSpPr>
          <p:nvPr>
            <p:ph type="dt" sz="half" idx="10"/>
          </p:nvPr>
        </p:nvSpPr>
        <p:spPr>
          <a:xfrm>
            <a:off x="6445250" y="6272213"/>
            <a:ext cx="1982788" cy="365125"/>
          </a:xfrm>
        </p:spPr>
        <p:txBody>
          <a:bodyPr/>
          <a:lstStyle>
            <a:lvl1pPr>
              <a:defRPr>
                <a:solidFill>
                  <a:schemeClr val="accent1">
                    <a:lumMod val="50000"/>
                  </a:schemeClr>
                </a:solidFill>
              </a:defRPr>
            </a:lvl1pPr>
          </a:lstStyle>
          <a:p>
            <a:pPr>
              <a:defRPr/>
            </a:pPr>
            <a:endParaRPr lang="en-US"/>
          </a:p>
        </p:txBody>
      </p:sp>
      <p:sp>
        <p:nvSpPr>
          <p:cNvPr id="9" name="Footer Placeholder 4">
            <a:extLst>
              <a:ext uri="{FF2B5EF4-FFF2-40B4-BE49-F238E27FC236}">
                <a16:creationId xmlns:a16="http://schemas.microsoft.com/office/drawing/2014/main" id="{B1E56583-8121-40CD-ADC9-B12F10E51E4F}"/>
              </a:ext>
            </a:extLst>
          </p:cNvPr>
          <p:cNvSpPr>
            <a:spLocks noGrp="1"/>
          </p:cNvSpPr>
          <p:nvPr>
            <p:ph type="ftr" sz="quarter" idx="11"/>
          </p:nvPr>
        </p:nvSpPr>
        <p:spPr>
          <a:xfrm>
            <a:off x="1636713" y="6272213"/>
            <a:ext cx="4745037" cy="365125"/>
          </a:xfrm>
        </p:spPr>
        <p:txBody>
          <a:bodyPr/>
          <a:lstStyle>
            <a:lvl1pPr>
              <a:defRPr>
                <a:solidFill>
                  <a:schemeClr val="accent1">
                    <a:lumMod val="50000"/>
                  </a:schemeClr>
                </a:solidFill>
              </a:defRPr>
            </a:lvl1pPr>
          </a:lstStyle>
          <a:p>
            <a:pPr>
              <a:defRPr/>
            </a:pPr>
            <a:endParaRPr lang="en-US"/>
          </a:p>
        </p:txBody>
      </p:sp>
      <p:sp>
        <p:nvSpPr>
          <p:cNvPr id="10" name="Slide Number Placeholder 5">
            <a:extLst>
              <a:ext uri="{FF2B5EF4-FFF2-40B4-BE49-F238E27FC236}">
                <a16:creationId xmlns:a16="http://schemas.microsoft.com/office/drawing/2014/main" id="{B1BDB871-AFBA-4B32-8D48-3EF1ED249582}"/>
              </a:ext>
            </a:extLst>
          </p:cNvPr>
          <p:cNvSpPr>
            <a:spLocks noGrp="1"/>
          </p:cNvSpPr>
          <p:nvPr>
            <p:ph type="sldNum" sz="quarter" idx="12"/>
          </p:nvPr>
        </p:nvSpPr>
        <p:spPr>
          <a:xfrm>
            <a:off x="646113" y="2508250"/>
            <a:ext cx="890587" cy="720725"/>
          </a:xfrm>
        </p:spPr>
        <p:txBody>
          <a:bodyPr/>
          <a:lstStyle>
            <a:lvl1pPr>
              <a:defRPr sz="2800"/>
            </a:lvl1pPr>
          </a:lstStyle>
          <a:p>
            <a:pPr>
              <a:defRPr/>
            </a:pPr>
            <a:fld id="{6913CE4B-75E3-4D47-8E38-4C1084117B47}" type="slidenum">
              <a:rPr lang="en-US" altLang="en-US"/>
              <a:pPr>
                <a:defRPr/>
              </a:pPr>
              <a:t>‹#›</a:t>
            </a:fld>
            <a:endParaRPr lang="en-US" altLang="en-US"/>
          </a:p>
        </p:txBody>
      </p:sp>
    </p:spTree>
    <p:extLst>
      <p:ext uri="{BB962C8B-B14F-4D97-AF65-F5344CB8AC3E}">
        <p14:creationId xmlns:p14="http://schemas.microsoft.com/office/powerpoint/2010/main" val="742336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299A29B6-9C08-4BAB-A572-37257B7AB06A}"/>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DEE34025-AA87-4206-83C0-AEA87694421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8315FBA-BF5E-49A0-9222-DFBA14D5297E}"/>
              </a:ext>
            </a:extLst>
          </p:cNvPr>
          <p:cNvSpPr>
            <a:spLocks noGrp="1"/>
          </p:cNvSpPr>
          <p:nvPr>
            <p:ph type="sldNum" sz="quarter" idx="12"/>
          </p:nvPr>
        </p:nvSpPr>
        <p:spPr/>
        <p:txBody>
          <a:bodyPr/>
          <a:lstStyle>
            <a:lvl1pPr>
              <a:defRPr/>
            </a:lvl1pPr>
          </a:lstStyle>
          <a:p>
            <a:pPr>
              <a:defRPr/>
            </a:pPr>
            <a:fld id="{954C0955-6CCF-4BDE-979F-37FA65C7C7B6}" type="slidenum">
              <a:rPr lang="en-US" altLang="en-US"/>
              <a:pPr>
                <a:defRPr/>
              </a:pPr>
              <a:t>‹#›</a:t>
            </a:fld>
            <a:endParaRPr lang="en-US" altLang="en-US"/>
          </a:p>
        </p:txBody>
      </p:sp>
    </p:spTree>
    <p:extLst>
      <p:ext uri="{BB962C8B-B14F-4D97-AF65-F5344CB8AC3E}">
        <p14:creationId xmlns:p14="http://schemas.microsoft.com/office/powerpoint/2010/main" val="1086196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08E06A17-EDD8-4BE4-AABD-FEB0FAA28EEB}"/>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122BA6B8-51AC-47DA-B8B6-A54C155515E4}"/>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89980FD9-B6E3-4478-8C9E-679F2B7CE92F}"/>
              </a:ext>
            </a:extLst>
          </p:cNvPr>
          <p:cNvSpPr>
            <a:spLocks noGrp="1"/>
          </p:cNvSpPr>
          <p:nvPr>
            <p:ph type="sldNum" sz="quarter" idx="12"/>
          </p:nvPr>
        </p:nvSpPr>
        <p:spPr/>
        <p:txBody>
          <a:bodyPr/>
          <a:lstStyle>
            <a:lvl1pPr>
              <a:defRPr/>
            </a:lvl1pPr>
          </a:lstStyle>
          <a:p>
            <a:pPr>
              <a:defRPr/>
            </a:pPr>
            <a:fld id="{F170BB3C-66BE-4720-A4F1-9C78CEFE4BA7}" type="slidenum">
              <a:rPr lang="en-US" altLang="en-US"/>
              <a:pPr>
                <a:defRPr/>
              </a:pPr>
              <a:t>‹#›</a:t>
            </a:fld>
            <a:endParaRPr lang="en-US" altLang="en-US"/>
          </a:p>
        </p:txBody>
      </p:sp>
    </p:spTree>
    <p:extLst>
      <p:ext uri="{BB962C8B-B14F-4D97-AF65-F5344CB8AC3E}">
        <p14:creationId xmlns:p14="http://schemas.microsoft.com/office/powerpoint/2010/main" val="2866879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D96B184F-DDC6-4B35-A6DF-F2E399F9A0D3}"/>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5D0BB96D-B347-4923-8699-ED8F5598AFB3}"/>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2318859B-C9FF-4270-A0BF-A417D84AEDDD}"/>
              </a:ext>
            </a:extLst>
          </p:cNvPr>
          <p:cNvSpPr>
            <a:spLocks noGrp="1"/>
          </p:cNvSpPr>
          <p:nvPr>
            <p:ph type="sldNum" sz="quarter" idx="12"/>
          </p:nvPr>
        </p:nvSpPr>
        <p:spPr/>
        <p:txBody>
          <a:bodyPr/>
          <a:lstStyle>
            <a:lvl1pPr>
              <a:defRPr/>
            </a:lvl1pPr>
          </a:lstStyle>
          <a:p>
            <a:pPr>
              <a:defRPr/>
            </a:pPr>
            <a:fld id="{29FF7A65-2355-4801-948A-6882F229179C}" type="slidenum">
              <a:rPr lang="en-US" altLang="en-US"/>
              <a:pPr>
                <a:defRPr/>
              </a:pPr>
              <a:t>‹#›</a:t>
            </a:fld>
            <a:endParaRPr lang="en-US" altLang="en-US"/>
          </a:p>
        </p:txBody>
      </p:sp>
    </p:spTree>
    <p:extLst>
      <p:ext uri="{BB962C8B-B14F-4D97-AF65-F5344CB8AC3E}">
        <p14:creationId xmlns:p14="http://schemas.microsoft.com/office/powerpoint/2010/main" val="310825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DDACA9F-07FC-47E5-940A-4FEE0BE24D3F}"/>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8DFD858A-49A2-49E8-95D9-BD7A85E5C5A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F8240E7-8B44-4A0A-9991-EA8AB430E26E}"/>
              </a:ext>
            </a:extLst>
          </p:cNvPr>
          <p:cNvSpPr>
            <a:spLocks noGrp="1"/>
          </p:cNvSpPr>
          <p:nvPr>
            <p:ph type="sldNum" sz="quarter" idx="12"/>
          </p:nvPr>
        </p:nvSpPr>
        <p:spPr/>
        <p:txBody>
          <a:bodyPr/>
          <a:lstStyle>
            <a:lvl1pPr>
              <a:defRPr/>
            </a:lvl1pPr>
          </a:lstStyle>
          <a:p>
            <a:pPr>
              <a:defRPr/>
            </a:pPr>
            <a:fld id="{F7DAEE80-A344-4C2A-AD50-4342B93A28C3}" type="slidenum">
              <a:rPr lang="en-US" altLang="en-US"/>
              <a:pPr>
                <a:defRPr/>
              </a:pPr>
              <a:t>‹#›</a:t>
            </a:fld>
            <a:endParaRPr lang="en-US" altLang="en-US"/>
          </a:p>
        </p:txBody>
      </p:sp>
    </p:spTree>
    <p:extLst>
      <p:ext uri="{BB962C8B-B14F-4D97-AF65-F5344CB8AC3E}">
        <p14:creationId xmlns:p14="http://schemas.microsoft.com/office/powerpoint/2010/main" val="2906821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DE14AA8-3A12-4C13-9196-C5FB30FC5DEC}"/>
              </a:ext>
            </a:extLst>
          </p:cNvPr>
          <p:cNvSpPr/>
          <p:nvPr/>
        </p:nvSpPr>
        <p:spPr>
          <a:xfrm>
            <a:off x="6227806" y="1"/>
            <a:ext cx="2916194"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6" name="Group 10">
            <a:extLst>
              <a:ext uri="{FF2B5EF4-FFF2-40B4-BE49-F238E27FC236}">
                <a16:creationId xmlns:a16="http://schemas.microsoft.com/office/drawing/2014/main" id="{08DA8AD8-4CF1-4326-9D8A-F5A0F4B038AB}"/>
              </a:ext>
            </a:extLst>
          </p:cNvPr>
          <p:cNvGrpSpPr>
            <a:grpSpLocks/>
          </p:cNvGrpSpPr>
          <p:nvPr/>
        </p:nvGrpSpPr>
        <p:grpSpPr bwMode="auto">
          <a:xfrm>
            <a:off x="8523288" y="6254750"/>
            <a:ext cx="392112" cy="393700"/>
            <a:chOff x="8532189" y="5068824"/>
            <a:chExt cx="393192" cy="393192"/>
          </a:xfrm>
        </p:grpSpPr>
        <p:sp>
          <p:nvSpPr>
            <p:cNvPr id="7" name="Oval 6">
              <a:extLst>
                <a:ext uri="{FF2B5EF4-FFF2-40B4-BE49-F238E27FC236}">
                  <a16:creationId xmlns:a16="http://schemas.microsoft.com/office/drawing/2014/main" id="{933CA052-560B-4CFD-9CF1-A8BA5790D8A8}"/>
                </a:ext>
              </a:extLst>
            </p:cNvPr>
            <p:cNvSpPr>
              <a:spLocks noChangeAspect="1"/>
            </p:cNvSpPr>
            <p:nvPr/>
          </p:nvSpPr>
          <p:spPr>
            <a:xfrm>
              <a:off x="8532189" y="5068824"/>
              <a:ext cx="393192" cy="393192"/>
            </a:xfrm>
            <a:prstGeom prst="ellipse">
              <a:avLst/>
            </a:prstGeom>
            <a:blipFill dpi="0" rotWithShape="1">
              <a:blip r:embed="rId3">
                <a:duotone>
                  <a:schemeClr val="accent1">
                    <a:shade val="45000"/>
                    <a:satMod val="135000"/>
                  </a:schemeClr>
                  <a:prstClr val="white"/>
                </a:duotone>
                <a:extLst/>
              </a:blip>
              <a:srcRect/>
              <a:tile tx="50800" ty="0" sx="85000" sy="85000" flip="none" algn="tl"/>
            </a:blipFill>
            <a:ln w="25400" cap="flat" cmpd="sng" algn="ctr">
              <a:noFill/>
              <a:prstDash val="solid"/>
            </a:ln>
            <a:effectLst/>
          </p:spPr>
        </p:sp>
        <p:sp>
          <p:nvSpPr>
            <p:cNvPr id="8" name="Oval 13">
              <a:extLst>
                <a:ext uri="{FF2B5EF4-FFF2-40B4-BE49-F238E27FC236}">
                  <a16:creationId xmlns:a16="http://schemas.microsoft.com/office/drawing/2014/main" id="{56C466AC-08F9-469C-874F-BEA2B93AC346}"/>
                </a:ext>
              </a:extLst>
            </p:cNvPr>
            <p:cNvSpPr>
              <a:spLocks noChangeAspect="1"/>
            </p:cNvSpPr>
            <p:nvPr/>
          </p:nvSpPr>
          <p:spPr bwMode="auto">
            <a:xfrm>
              <a:off x="8568802" y="5105290"/>
              <a:ext cx="319967" cy="320261"/>
            </a:xfrm>
            <a:prstGeom prst="ellipse">
              <a:avLst/>
            </a:prstGeom>
            <a:noFill/>
            <a:ln w="12700" algn="ctr">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defRPr/>
              </a:pPr>
              <a:endParaRPr lang="en-US" altLang="en-US"/>
            </a:p>
          </p:txBody>
        </p:sp>
      </p:grpSp>
      <p:sp>
        <p:nvSpPr>
          <p:cNvPr id="2" name="Title 1"/>
          <p:cNvSpPr>
            <a:spLocks noGrp="1"/>
          </p:cNvSpPr>
          <p:nvPr>
            <p:ph type="title"/>
          </p:nvPr>
        </p:nvSpPr>
        <p:spPr>
          <a:xfrm>
            <a:off x="6412230" y="685800"/>
            <a:ext cx="2400300" cy="1737360"/>
          </a:xfrm>
        </p:spPr>
        <p:txBody>
          <a:bodyPr anchor="b"/>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Date Placeholder 8">
            <a:extLst>
              <a:ext uri="{FF2B5EF4-FFF2-40B4-BE49-F238E27FC236}">
                <a16:creationId xmlns:a16="http://schemas.microsoft.com/office/drawing/2014/main" id="{A4CBC877-E827-489F-B520-0FFCEB080EB5}"/>
              </a:ext>
            </a:extLst>
          </p:cNvPr>
          <p:cNvSpPr>
            <a:spLocks noGrp="1"/>
          </p:cNvSpPr>
          <p:nvPr>
            <p:ph type="dt" sz="half" idx="10"/>
          </p:nvPr>
        </p:nvSpPr>
        <p:spPr/>
        <p:txBody>
          <a:bodyPr/>
          <a:lstStyle>
            <a:lvl1pPr>
              <a:defRPr/>
            </a:lvl1pPr>
          </a:lstStyle>
          <a:p>
            <a:pPr>
              <a:defRPr/>
            </a:pPr>
            <a:endParaRPr lang="en-US"/>
          </a:p>
        </p:txBody>
      </p:sp>
      <p:sp>
        <p:nvSpPr>
          <p:cNvPr id="10" name="Footer Placeholder 9">
            <a:extLst>
              <a:ext uri="{FF2B5EF4-FFF2-40B4-BE49-F238E27FC236}">
                <a16:creationId xmlns:a16="http://schemas.microsoft.com/office/drawing/2014/main" id="{32438093-D271-4BC1-AFE2-9B611CA53B63}"/>
              </a:ext>
            </a:extLst>
          </p:cNvPr>
          <p:cNvSpPr>
            <a:spLocks noGrp="1"/>
          </p:cNvSpPr>
          <p:nvPr>
            <p:ph type="ftr" sz="quarter" idx="11"/>
          </p:nvPr>
        </p:nvSpPr>
        <p:spPr/>
        <p:txBody>
          <a:bodyPr/>
          <a:lstStyle>
            <a:lvl1pPr>
              <a:defRPr/>
            </a:lvl1pPr>
          </a:lstStyle>
          <a:p>
            <a:pPr>
              <a:defRPr/>
            </a:pPr>
            <a:endParaRPr lang="en-US"/>
          </a:p>
        </p:txBody>
      </p:sp>
      <p:sp>
        <p:nvSpPr>
          <p:cNvPr id="11" name="Slide Number Placeholder 10">
            <a:extLst>
              <a:ext uri="{FF2B5EF4-FFF2-40B4-BE49-F238E27FC236}">
                <a16:creationId xmlns:a16="http://schemas.microsoft.com/office/drawing/2014/main" id="{3580654B-A974-452E-B989-81E94BE702C1}"/>
              </a:ext>
            </a:extLst>
          </p:cNvPr>
          <p:cNvSpPr>
            <a:spLocks noGrp="1"/>
          </p:cNvSpPr>
          <p:nvPr>
            <p:ph type="sldNum" sz="quarter" idx="12"/>
          </p:nvPr>
        </p:nvSpPr>
        <p:spPr/>
        <p:txBody>
          <a:bodyPr/>
          <a:lstStyle>
            <a:lvl1pPr>
              <a:defRPr/>
            </a:lvl1pPr>
          </a:lstStyle>
          <a:p>
            <a:pPr>
              <a:defRPr/>
            </a:pPr>
            <a:fld id="{447AFBEE-B90A-4B8F-83DE-C00550AAEDA3}" type="slidenum">
              <a:rPr lang="en-US" altLang="en-US"/>
              <a:pPr>
                <a:defRPr/>
              </a:pPr>
              <a:t>‹#›</a:t>
            </a:fld>
            <a:endParaRPr lang="en-US" altLang="en-US"/>
          </a:p>
        </p:txBody>
      </p:sp>
    </p:spTree>
    <p:extLst>
      <p:ext uri="{BB962C8B-B14F-4D97-AF65-F5344CB8AC3E}">
        <p14:creationId xmlns:p14="http://schemas.microsoft.com/office/powerpoint/2010/main" val="180984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DB5774E-44B3-46E2-8268-B9A2CEF9E167}"/>
              </a:ext>
            </a:extLst>
          </p:cNvPr>
          <p:cNvSpPr/>
          <p:nvPr/>
        </p:nvSpPr>
        <p:spPr>
          <a:xfrm>
            <a:off x="6227806" y="1"/>
            <a:ext cx="2916194"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6" name="Group 10">
            <a:extLst>
              <a:ext uri="{FF2B5EF4-FFF2-40B4-BE49-F238E27FC236}">
                <a16:creationId xmlns:a16="http://schemas.microsoft.com/office/drawing/2014/main" id="{55857D2A-8F97-44BA-A1F4-6D409919F21C}"/>
              </a:ext>
            </a:extLst>
          </p:cNvPr>
          <p:cNvGrpSpPr>
            <a:grpSpLocks/>
          </p:cNvGrpSpPr>
          <p:nvPr/>
        </p:nvGrpSpPr>
        <p:grpSpPr bwMode="auto">
          <a:xfrm>
            <a:off x="8523288" y="6254750"/>
            <a:ext cx="392112" cy="393700"/>
            <a:chOff x="8532189" y="5068824"/>
            <a:chExt cx="393192" cy="393192"/>
          </a:xfrm>
        </p:grpSpPr>
        <p:sp>
          <p:nvSpPr>
            <p:cNvPr id="7" name="Oval 6">
              <a:extLst>
                <a:ext uri="{FF2B5EF4-FFF2-40B4-BE49-F238E27FC236}">
                  <a16:creationId xmlns:a16="http://schemas.microsoft.com/office/drawing/2014/main" id="{BE7AA1E5-0158-4CE1-8C76-066F7F19AA6C}"/>
                </a:ext>
              </a:extLst>
            </p:cNvPr>
            <p:cNvSpPr>
              <a:spLocks noChangeAspect="1"/>
            </p:cNvSpPr>
            <p:nvPr/>
          </p:nvSpPr>
          <p:spPr>
            <a:xfrm>
              <a:off x="8532189" y="5068824"/>
              <a:ext cx="393192" cy="393192"/>
            </a:xfrm>
            <a:prstGeom prst="ellipse">
              <a:avLst/>
            </a:prstGeom>
            <a:blipFill dpi="0" rotWithShape="1">
              <a:blip r:embed="rId3">
                <a:duotone>
                  <a:schemeClr val="accent1">
                    <a:shade val="45000"/>
                    <a:satMod val="135000"/>
                  </a:schemeClr>
                  <a:prstClr val="white"/>
                </a:duotone>
                <a:extLst/>
              </a:blip>
              <a:srcRect/>
              <a:tile tx="50800" ty="0" sx="85000" sy="85000" flip="none" algn="tl"/>
            </a:blipFill>
            <a:ln w="25400" cap="flat" cmpd="sng" algn="ctr">
              <a:noFill/>
              <a:prstDash val="solid"/>
            </a:ln>
            <a:effectLst/>
          </p:spPr>
        </p:sp>
        <p:sp>
          <p:nvSpPr>
            <p:cNvPr id="8" name="Oval 13">
              <a:extLst>
                <a:ext uri="{FF2B5EF4-FFF2-40B4-BE49-F238E27FC236}">
                  <a16:creationId xmlns:a16="http://schemas.microsoft.com/office/drawing/2014/main" id="{1933297C-B39F-4119-ABA3-6FD06E3196A4}"/>
                </a:ext>
              </a:extLst>
            </p:cNvPr>
            <p:cNvSpPr>
              <a:spLocks noChangeAspect="1"/>
            </p:cNvSpPr>
            <p:nvPr/>
          </p:nvSpPr>
          <p:spPr bwMode="auto">
            <a:xfrm>
              <a:off x="8568802" y="5105290"/>
              <a:ext cx="319967" cy="320261"/>
            </a:xfrm>
            <a:prstGeom prst="ellipse">
              <a:avLst/>
            </a:prstGeom>
            <a:noFill/>
            <a:ln w="12700" algn="ctr">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defRPr/>
              </a:pPr>
              <a:endParaRPr lang="en-US" altLang="en-US"/>
            </a:p>
          </p:txBody>
        </p:sp>
      </p:grpSp>
      <p:sp>
        <p:nvSpPr>
          <p:cNvPr id="2" name="Title 1"/>
          <p:cNvSpPr>
            <a:spLocks noGrp="1"/>
          </p:cNvSpPr>
          <p:nvPr>
            <p:ph type="title"/>
          </p:nvPr>
        </p:nvSpPr>
        <p:spPr>
          <a:xfrm>
            <a:off x="6412230" y="685800"/>
            <a:ext cx="2400300" cy="1737360"/>
          </a:xfrm>
        </p:spPr>
        <p:txBody>
          <a:bodyPr anchor="b"/>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Date Placeholder 7">
            <a:extLst>
              <a:ext uri="{FF2B5EF4-FFF2-40B4-BE49-F238E27FC236}">
                <a16:creationId xmlns:a16="http://schemas.microsoft.com/office/drawing/2014/main" id="{36EF229C-5BC5-4D2E-9815-A413FB35DAF1}"/>
              </a:ext>
            </a:extLst>
          </p:cNvPr>
          <p:cNvSpPr>
            <a:spLocks noGrp="1"/>
          </p:cNvSpPr>
          <p:nvPr>
            <p:ph type="dt" sz="half" idx="10"/>
          </p:nvPr>
        </p:nvSpPr>
        <p:spPr/>
        <p:txBody>
          <a:bodyPr/>
          <a:lstStyle>
            <a:lvl1pPr>
              <a:defRPr/>
            </a:lvl1pPr>
          </a:lstStyle>
          <a:p>
            <a:pPr>
              <a:defRPr/>
            </a:pPr>
            <a:endParaRPr lang="en-US"/>
          </a:p>
        </p:txBody>
      </p:sp>
      <p:sp>
        <p:nvSpPr>
          <p:cNvPr id="10" name="Slide Number Placeholder 9">
            <a:extLst>
              <a:ext uri="{FF2B5EF4-FFF2-40B4-BE49-F238E27FC236}">
                <a16:creationId xmlns:a16="http://schemas.microsoft.com/office/drawing/2014/main" id="{2E1F4551-CBF9-47CE-AE9E-4F0BB1C9F6EB}"/>
              </a:ext>
            </a:extLst>
          </p:cNvPr>
          <p:cNvSpPr>
            <a:spLocks noGrp="1"/>
          </p:cNvSpPr>
          <p:nvPr>
            <p:ph type="sldNum" sz="quarter" idx="11"/>
          </p:nvPr>
        </p:nvSpPr>
        <p:spPr/>
        <p:txBody>
          <a:bodyPr/>
          <a:lstStyle>
            <a:lvl1pPr>
              <a:defRPr/>
            </a:lvl1pPr>
          </a:lstStyle>
          <a:p>
            <a:pPr>
              <a:defRPr/>
            </a:pPr>
            <a:fld id="{C37D081A-9A66-4EBC-91C5-F885AF889362}" type="slidenum">
              <a:rPr lang="en-US" altLang="en-US"/>
              <a:pPr>
                <a:defRPr/>
              </a:pPr>
              <a:t>‹#›</a:t>
            </a:fld>
            <a:endParaRPr lang="en-US" altLang="en-US"/>
          </a:p>
        </p:txBody>
      </p:sp>
    </p:spTree>
    <p:extLst>
      <p:ext uri="{BB962C8B-B14F-4D97-AF65-F5344CB8AC3E}">
        <p14:creationId xmlns:p14="http://schemas.microsoft.com/office/powerpoint/2010/main" val="1517237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1">
            <a:extLst>
              <a:ext uri="{FF2B5EF4-FFF2-40B4-BE49-F238E27FC236}">
                <a16:creationId xmlns:a16="http://schemas.microsoft.com/office/drawing/2014/main" id="{9D53EE75-7D9C-4976-9835-A814D51603A7}"/>
              </a:ext>
            </a:extLst>
          </p:cNvPr>
          <p:cNvGrpSpPr>
            <a:grpSpLocks/>
          </p:cNvGrpSpPr>
          <p:nvPr/>
        </p:nvGrpSpPr>
        <p:grpSpPr bwMode="auto">
          <a:xfrm>
            <a:off x="8523288" y="6254750"/>
            <a:ext cx="392112" cy="393700"/>
            <a:chOff x="8532189" y="5068824"/>
            <a:chExt cx="393192" cy="393192"/>
          </a:xfrm>
        </p:grpSpPr>
        <p:sp>
          <p:nvSpPr>
            <p:cNvPr id="8" name="Oval 7">
              <a:extLst>
                <a:ext uri="{FF2B5EF4-FFF2-40B4-BE49-F238E27FC236}">
                  <a16:creationId xmlns:a16="http://schemas.microsoft.com/office/drawing/2014/main" id="{96F6A20A-D6C8-4A62-98A9-15F5FA21167F}"/>
                </a:ext>
              </a:extLst>
            </p:cNvPr>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blip>
              <a:srcRect/>
              <a:tile tx="50800" ty="0" sx="85000" sy="85000" flip="none" algn="tl"/>
            </a:blipFill>
            <a:ln w="25400" cap="flat" cmpd="sng" algn="ctr">
              <a:noFill/>
              <a:prstDash val="solid"/>
            </a:ln>
            <a:effectLst/>
          </p:spPr>
        </p:sp>
        <p:sp>
          <p:nvSpPr>
            <p:cNvPr id="1035" name="Oval 8">
              <a:extLst>
                <a:ext uri="{FF2B5EF4-FFF2-40B4-BE49-F238E27FC236}">
                  <a16:creationId xmlns:a16="http://schemas.microsoft.com/office/drawing/2014/main" id="{4892D420-7E6C-4AC6-BE5F-EC9963B259B0}"/>
                </a:ext>
              </a:extLst>
            </p:cNvPr>
            <p:cNvSpPr>
              <a:spLocks noChangeAspect="1"/>
            </p:cNvSpPr>
            <p:nvPr/>
          </p:nvSpPr>
          <p:spPr bwMode="auto">
            <a:xfrm>
              <a:off x="8568802" y="5105290"/>
              <a:ext cx="319967" cy="320261"/>
            </a:xfrm>
            <a:prstGeom prst="ellipse">
              <a:avLst/>
            </a:prstGeom>
            <a:noFill/>
            <a:ln w="12700" algn="ctr">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defRPr/>
              </a:pPr>
              <a:endParaRPr lang="en-US" altLang="en-US"/>
            </a:p>
          </p:txBody>
        </p:sp>
      </p:grpSp>
      <p:sp>
        <p:nvSpPr>
          <p:cNvPr id="2" name="Title Placeholder 1">
            <a:extLst>
              <a:ext uri="{FF2B5EF4-FFF2-40B4-BE49-F238E27FC236}">
                <a16:creationId xmlns:a16="http://schemas.microsoft.com/office/drawing/2014/main" id="{EA4F30CD-1571-4081-97E8-1F76D6839418}"/>
              </a:ext>
            </a:extLst>
          </p:cNvPr>
          <p:cNvSpPr>
            <a:spLocks noGrp="1"/>
          </p:cNvSpPr>
          <p:nvPr>
            <p:ph type="title"/>
          </p:nvPr>
        </p:nvSpPr>
        <p:spPr>
          <a:xfrm>
            <a:off x="685800" y="484188"/>
            <a:ext cx="7772400" cy="160972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28" name="Text Placeholder 2">
            <a:extLst>
              <a:ext uri="{FF2B5EF4-FFF2-40B4-BE49-F238E27FC236}">
                <a16:creationId xmlns:a16="http://schemas.microsoft.com/office/drawing/2014/main" id="{89BF8DC2-D5AD-4E25-90CE-7E30E1031217}"/>
              </a:ext>
            </a:extLst>
          </p:cNvPr>
          <p:cNvSpPr>
            <a:spLocks noGrp="1" noChangeArrowheads="1"/>
          </p:cNvSpPr>
          <p:nvPr>
            <p:ph type="body" idx="1"/>
          </p:nvPr>
        </p:nvSpPr>
        <p:spPr bwMode="auto">
          <a:xfrm>
            <a:off x="685800" y="2120900"/>
            <a:ext cx="7772400" cy="405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3822E0CF-CB76-4497-A63D-95956CDA1639}"/>
              </a:ext>
            </a:extLst>
          </p:cNvPr>
          <p:cNvSpPr>
            <a:spLocks noGrp="1"/>
          </p:cNvSpPr>
          <p:nvPr>
            <p:ph type="dt" sz="half" idx="2"/>
          </p:nvPr>
        </p:nvSpPr>
        <p:spPr>
          <a:xfrm>
            <a:off x="5992813" y="6272213"/>
            <a:ext cx="2454275" cy="365125"/>
          </a:xfrm>
          <a:prstGeom prst="rect">
            <a:avLst/>
          </a:prstGeom>
        </p:spPr>
        <p:txBody>
          <a:bodyPr vert="horz" lIns="91440" tIns="45720" rIns="91440" bIns="45720" rtlCol="0" anchor="ctr"/>
          <a:lstStyle>
            <a:lvl1pPr algn="r" eaLnBrk="1" fontAlgn="auto" hangingPunct="1">
              <a:spcBef>
                <a:spcPts val="0"/>
              </a:spcBef>
              <a:spcAft>
                <a:spcPts val="0"/>
              </a:spcAft>
              <a:defRPr sz="1000">
                <a:solidFill>
                  <a:schemeClr val="accent1">
                    <a:lumMod val="50000"/>
                  </a:schemeClr>
                </a:solidFill>
                <a:latin typeface="+mn-lt"/>
              </a:defRPr>
            </a:lvl1pPr>
          </a:lstStyle>
          <a:p>
            <a:pPr>
              <a:defRPr/>
            </a:pPr>
            <a:endParaRPr lang="en-US"/>
          </a:p>
        </p:txBody>
      </p:sp>
      <p:sp>
        <p:nvSpPr>
          <p:cNvPr id="5" name="Footer Placeholder 4">
            <a:extLst>
              <a:ext uri="{FF2B5EF4-FFF2-40B4-BE49-F238E27FC236}">
                <a16:creationId xmlns:a16="http://schemas.microsoft.com/office/drawing/2014/main" id="{86C85954-9325-4967-AF52-AADF5D83BCCB}"/>
              </a:ext>
            </a:extLst>
          </p:cNvPr>
          <p:cNvSpPr>
            <a:spLocks noGrp="1"/>
          </p:cNvSpPr>
          <p:nvPr>
            <p:ph type="ftr" sz="quarter" idx="3"/>
          </p:nvPr>
        </p:nvSpPr>
        <p:spPr>
          <a:xfrm>
            <a:off x="685800" y="6272213"/>
            <a:ext cx="4745038" cy="365125"/>
          </a:xfrm>
          <a:prstGeom prst="rect">
            <a:avLst/>
          </a:prstGeom>
        </p:spPr>
        <p:txBody>
          <a:bodyPr vert="horz" lIns="91440" tIns="45720" rIns="91440" bIns="45720" rtlCol="0" anchor="ctr"/>
          <a:lstStyle>
            <a:lvl1pPr algn="l" eaLnBrk="1" fontAlgn="auto" hangingPunct="1">
              <a:spcBef>
                <a:spcPts val="0"/>
              </a:spcBef>
              <a:spcAft>
                <a:spcPts val="0"/>
              </a:spcAft>
              <a:defRPr sz="1000">
                <a:solidFill>
                  <a:schemeClr val="accent1">
                    <a:lumMod val="50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A8C63D1D-05F6-4D28-9FBB-CE42F2C9D368}"/>
              </a:ext>
            </a:extLst>
          </p:cNvPr>
          <p:cNvSpPr>
            <a:spLocks noGrp="1"/>
          </p:cNvSpPr>
          <p:nvPr>
            <p:ph type="sldNum" sz="quarter" idx="4"/>
          </p:nvPr>
        </p:nvSpPr>
        <p:spPr>
          <a:xfrm>
            <a:off x="8483600" y="6272213"/>
            <a:ext cx="479425" cy="365125"/>
          </a:xfrm>
          <a:prstGeom prst="rect">
            <a:avLst/>
          </a:prstGeom>
        </p:spPr>
        <p:txBody>
          <a:bodyPr vert="horz" lIns="91440" tIns="45720" rIns="91440" bIns="45720" rtlCol="0" anchor="ctr"/>
          <a:lstStyle>
            <a:lvl1pPr algn="ctr" eaLnBrk="1" fontAlgn="auto" hangingPunct="1">
              <a:spcBef>
                <a:spcPts val="0"/>
              </a:spcBef>
              <a:spcAft>
                <a:spcPts val="0"/>
              </a:spcAft>
              <a:defRPr sz="1100" b="1" spc="-70" baseline="0">
                <a:solidFill>
                  <a:srgbClr val="FFFFFF"/>
                </a:solidFill>
                <a:latin typeface="+mn-lt"/>
              </a:defRPr>
            </a:lvl1pPr>
          </a:lstStyle>
          <a:p>
            <a:pPr>
              <a:defRPr/>
            </a:pPr>
            <a:fld id="{42005656-9B04-4076-991B-19C9C9324D7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953" r:id="rId1"/>
    <p:sldLayoutId id="2147483946" r:id="rId2"/>
    <p:sldLayoutId id="2147483954" r:id="rId3"/>
    <p:sldLayoutId id="2147483947" r:id="rId4"/>
    <p:sldLayoutId id="2147483948" r:id="rId5"/>
    <p:sldLayoutId id="2147483949" r:id="rId6"/>
    <p:sldLayoutId id="2147483950" r:id="rId7"/>
    <p:sldLayoutId id="2147483955" r:id="rId8"/>
    <p:sldLayoutId id="2147483956" r:id="rId9"/>
    <p:sldLayoutId id="2147483951" r:id="rId10"/>
    <p:sldLayoutId id="2147483952" r:id="rId11"/>
  </p:sldLayoutIdLst>
  <p:txStyles>
    <p:titleStyle>
      <a:lvl1pPr algn="l" rtl="0" eaLnBrk="0" fontAlgn="base" hangingPunct="0">
        <a:lnSpc>
          <a:spcPct val="90000"/>
        </a:lnSpc>
        <a:spcBef>
          <a:spcPct val="0"/>
        </a:spcBef>
        <a:spcAft>
          <a:spcPct val="0"/>
        </a:spcAft>
        <a:defRPr sz="4200" kern="1200" cap="all">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vl2pPr algn="l" rtl="0" eaLnBrk="0" fontAlgn="base" hangingPunct="0">
        <a:lnSpc>
          <a:spcPct val="90000"/>
        </a:lnSpc>
        <a:spcBef>
          <a:spcPct val="0"/>
        </a:spcBef>
        <a:spcAft>
          <a:spcPct val="0"/>
        </a:spcAft>
        <a:defRPr sz="4200">
          <a:solidFill>
            <a:schemeClr val="tx1"/>
          </a:solidFill>
          <a:latin typeface="Rockwell Condensed" panose="02060603050405020104" pitchFamily="18" charset="0"/>
        </a:defRPr>
      </a:lvl2pPr>
      <a:lvl3pPr algn="l" rtl="0" eaLnBrk="0" fontAlgn="base" hangingPunct="0">
        <a:lnSpc>
          <a:spcPct val="90000"/>
        </a:lnSpc>
        <a:spcBef>
          <a:spcPct val="0"/>
        </a:spcBef>
        <a:spcAft>
          <a:spcPct val="0"/>
        </a:spcAft>
        <a:defRPr sz="4200">
          <a:solidFill>
            <a:schemeClr val="tx1"/>
          </a:solidFill>
          <a:latin typeface="Rockwell Condensed" panose="02060603050405020104" pitchFamily="18" charset="0"/>
        </a:defRPr>
      </a:lvl3pPr>
      <a:lvl4pPr algn="l" rtl="0" eaLnBrk="0" fontAlgn="base" hangingPunct="0">
        <a:lnSpc>
          <a:spcPct val="90000"/>
        </a:lnSpc>
        <a:spcBef>
          <a:spcPct val="0"/>
        </a:spcBef>
        <a:spcAft>
          <a:spcPct val="0"/>
        </a:spcAft>
        <a:defRPr sz="4200">
          <a:solidFill>
            <a:schemeClr val="tx1"/>
          </a:solidFill>
          <a:latin typeface="Rockwell Condensed" panose="02060603050405020104" pitchFamily="18" charset="0"/>
        </a:defRPr>
      </a:lvl4pPr>
      <a:lvl5pPr algn="l" rtl="0" eaLnBrk="0" fontAlgn="base" hangingPunct="0">
        <a:lnSpc>
          <a:spcPct val="90000"/>
        </a:lnSpc>
        <a:spcBef>
          <a:spcPct val="0"/>
        </a:spcBef>
        <a:spcAft>
          <a:spcPct val="0"/>
        </a:spcAft>
        <a:defRPr sz="4200">
          <a:solidFill>
            <a:schemeClr val="tx1"/>
          </a:solidFill>
          <a:latin typeface="Rockwell Condensed" panose="02060603050405020104" pitchFamily="18" charset="0"/>
        </a:defRPr>
      </a:lvl5pPr>
      <a:lvl6pPr marL="457200" algn="l" rtl="0" fontAlgn="base">
        <a:lnSpc>
          <a:spcPct val="90000"/>
        </a:lnSpc>
        <a:spcBef>
          <a:spcPct val="0"/>
        </a:spcBef>
        <a:spcAft>
          <a:spcPct val="0"/>
        </a:spcAft>
        <a:defRPr sz="4200">
          <a:solidFill>
            <a:schemeClr val="tx1"/>
          </a:solidFill>
          <a:latin typeface="Rockwell Condensed" panose="02060603050405020104" pitchFamily="18" charset="0"/>
        </a:defRPr>
      </a:lvl6pPr>
      <a:lvl7pPr marL="914400" algn="l" rtl="0" fontAlgn="base">
        <a:lnSpc>
          <a:spcPct val="90000"/>
        </a:lnSpc>
        <a:spcBef>
          <a:spcPct val="0"/>
        </a:spcBef>
        <a:spcAft>
          <a:spcPct val="0"/>
        </a:spcAft>
        <a:defRPr sz="4200">
          <a:solidFill>
            <a:schemeClr val="tx1"/>
          </a:solidFill>
          <a:latin typeface="Rockwell Condensed" panose="02060603050405020104" pitchFamily="18" charset="0"/>
        </a:defRPr>
      </a:lvl7pPr>
      <a:lvl8pPr marL="1371600" algn="l" rtl="0" fontAlgn="base">
        <a:lnSpc>
          <a:spcPct val="90000"/>
        </a:lnSpc>
        <a:spcBef>
          <a:spcPct val="0"/>
        </a:spcBef>
        <a:spcAft>
          <a:spcPct val="0"/>
        </a:spcAft>
        <a:defRPr sz="4200">
          <a:solidFill>
            <a:schemeClr val="tx1"/>
          </a:solidFill>
          <a:latin typeface="Rockwell Condensed" panose="02060603050405020104" pitchFamily="18" charset="0"/>
        </a:defRPr>
      </a:lvl8pPr>
      <a:lvl9pPr marL="1828800" algn="l" rtl="0" fontAlgn="base">
        <a:lnSpc>
          <a:spcPct val="90000"/>
        </a:lnSpc>
        <a:spcBef>
          <a:spcPct val="0"/>
        </a:spcBef>
        <a:spcAft>
          <a:spcPct val="0"/>
        </a:spcAft>
        <a:defRPr sz="4200">
          <a:solidFill>
            <a:schemeClr val="tx1"/>
          </a:solidFill>
          <a:latin typeface="Rockwell Condensed" panose="02060603050405020104" pitchFamily="18" charset="0"/>
        </a:defRPr>
      </a:lvl9pPr>
    </p:titleStyle>
    <p:bodyStyle>
      <a:lvl1pPr marL="182563" indent="-182563" algn="l" rtl="0" eaLnBrk="0" fontAlgn="base" hangingPunct="0">
        <a:lnSpc>
          <a:spcPct val="90000"/>
        </a:lnSpc>
        <a:spcBef>
          <a:spcPts val="1200"/>
        </a:spcBef>
        <a:spcAft>
          <a:spcPct val="0"/>
        </a:spcAft>
        <a:buClr>
          <a:srgbClr val="9E3611"/>
        </a:buClr>
        <a:buSzPct val="85000"/>
        <a:buFont typeface="Wingdings" panose="05000000000000000000" pitchFamily="2" charset="2"/>
        <a:buChar char="§"/>
        <a:defRPr sz="2000" kern="1200">
          <a:solidFill>
            <a:schemeClr val="tx1"/>
          </a:solidFill>
          <a:latin typeface="+mn-lt"/>
          <a:ea typeface="+mn-ea"/>
          <a:cs typeface="+mn-cs"/>
        </a:defRPr>
      </a:lvl1pPr>
      <a:lvl2pPr marL="457200" indent="-182563" algn="l" rtl="0" eaLnBrk="0" fontAlgn="base" hangingPunct="0">
        <a:lnSpc>
          <a:spcPct val="90000"/>
        </a:lnSpc>
        <a:spcBef>
          <a:spcPts val="400"/>
        </a:spcBef>
        <a:spcAft>
          <a:spcPts val="200"/>
        </a:spcAft>
        <a:buClr>
          <a:srgbClr val="9E3611"/>
        </a:buClr>
        <a:buSzPct val="85000"/>
        <a:buFont typeface="Wingdings" panose="05000000000000000000" pitchFamily="2" charset="2"/>
        <a:buChar char="§"/>
        <a:defRPr kern="1200">
          <a:solidFill>
            <a:schemeClr val="tx1"/>
          </a:solidFill>
          <a:latin typeface="+mn-lt"/>
          <a:ea typeface="+mn-ea"/>
          <a:cs typeface="+mn-cs"/>
        </a:defRPr>
      </a:lvl2pPr>
      <a:lvl3pPr marL="730250" indent="-182563" algn="l" rtl="0" eaLnBrk="0" fontAlgn="base" hangingPunct="0">
        <a:lnSpc>
          <a:spcPct val="90000"/>
        </a:lnSpc>
        <a:spcBef>
          <a:spcPts val="400"/>
        </a:spcBef>
        <a:spcAft>
          <a:spcPts val="200"/>
        </a:spcAft>
        <a:buClr>
          <a:srgbClr val="9E3611"/>
        </a:buClr>
        <a:buSzPct val="85000"/>
        <a:buFont typeface="Wingdings" panose="05000000000000000000" pitchFamily="2" charset="2"/>
        <a:buChar char="§"/>
        <a:defRPr sz="1600" kern="1200">
          <a:solidFill>
            <a:schemeClr val="tx1"/>
          </a:solidFill>
          <a:latin typeface="+mn-lt"/>
          <a:ea typeface="+mn-ea"/>
          <a:cs typeface="+mn-cs"/>
        </a:defRPr>
      </a:lvl3pPr>
      <a:lvl4pPr marL="1004888" indent="-182563" algn="l" rtl="0" eaLnBrk="0" fontAlgn="base" hangingPunct="0">
        <a:lnSpc>
          <a:spcPct val="90000"/>
        </a:lnSpc>
        <a:spcBef>
          <a:spcPts val="400"/>
        </a:spcBef>
        <a:spcAft>
          <a:spcPts val="200"/>
        </a:spcAft>
        <a:buClr>
          <a:srgbClr val="9E3611"/>
        </a:buClr>
        <a:buSzPct val="85000"/>
        <a:buFont typeface="Wingdings" panose="05000000000000000000" pitchFamily="2" charset="2"/>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400"/>
        </a:spcBef>
        <a:spcAft>
          <a:spcPts val="200"/>
        </a:spcAft>
        <a:buClr>
          <a:srgbClr val="9E3611"/>
        </a:buClr>
        <a:buSzPct val="85000"/>
        <a:buFont typeface="Wingdings" panose="05000000000000000000"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509DE-5075-406A-A0B1-145EEA0FE59E}"/>
              </a:ext>
            </a:extLst>
          </p:cNvPr>
          <p:cNvSpPr>
            <a:spLocks noGrp="1"/>
          </p:cNvSpPr>
          <p:nvPr>
            <p:ph type="ctrTitle"/>
          </p:nvPr>
        </p:nvSpPr>
        <p:spPr/>
        <p:txBody>
          <a:bodyPr/>
          <a:lstStyle/>
          <a:p>
            <a:pPr algn="ctr">
              <a:defRPr/>
            </a:pPr>
            <a:r>
              <a:rPr lang="en-US" dirty="0"/>
              <a:t>SQL-DDL</a:t>
            </a:r>
          </a:p>
        </p:txBody>
      </p:sp>
      <p:sp>
        <p:nvSpPr>
          <p:cNvPr id="4" name="TextBox 1">
            <a:extLst>
              <a:ext uri="{FF2B5EF4-FFF2-40B4-BE49-F238E27FC236}">
                <a16:creationId xmlns:a16="http://schemas.microsoft.com/office/drawing/2014/main" id="{4BFEB7B8-B858-4952-90B7-A45D0BD3A95B}"/>
              </a:ext>
            </a:extLst>
          </p:cNvPr>
          <p:cNvSpPr txBox="1">
            <a:spLocks noGrp="1" noChangeArrowheads="1"/>
          </p:cNvSpPr>
          <p:nvPr>
            <p:ph type="subTitle" idx="1"/>
          </p:nvPr>
        </p:nvSpPr>
        <p:spPr>
          <a:xfrm>
            <a:off x="801688" y="4389438"/>
            <a:ext cx="6665912" cy="1754187"/>
          </a:xfrm>
          <a:ln>
            <a:miter lim="800000"/>
            <a:headEnd/>
            <a:tailEnd/>
          </a:ln>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defRPr/>
            </a:pPr>
            <a:r>
              <a:rPr lang="en-US" altLang="en-US" sz="1400" b="1" dirty="0">
                <a:latin typeface="Comic Sans MS" panose="030F0702030302020204" pitchFamily="66" charset="0"/>
              </a:rPr>
              <a:t>Disclaimer: </a:t>
            </a:r>
            <a:r>
              <a:rPr lang="en-US" altLang="en-US" sz="1400" dirty="0">
                <a:latin typeface="Comic Sans MS" panose="030F0702030302020204" pitchFamily="66" charset="0"/>
              </a:rPr>
              <a:t>Lecture notes are provided as is. They are intended for personal use by students of COMS 363 Fall 2022. They are not to be posted publicly or shared with anyone outside of this class without the instructor’s written permission.</a:t>
            </a:r>
          </a:p>
          <a:p>
            <a:pPr>
              <a:spcBef>
                <a:spcPct val="0"/>
              </a:spcBef>
              <a:buFontTx/>
              <a:buNone/>
              <a:defRPr/>
            </a:pPr>
            <a:endParaRPr lang="en-US" altLang="en-US" sz="1600" dirty="0">
              <a:latin typeface="Comic Sans MS" panose="030F0702030302020204" pitchFamily="66" charset="0"/>
            </a:endParaRPr>
          </a:p>
          <a:p>
            <a:pPr>
              <a:spcBef>
                <a:spcPct val="0"/>
              </a:spcBef>
              <a:buFontTx/>
              <a:buNone/>
              <a:defRPr/>
            </a:pPr>
            <a:r>
              <a:rPr lang="en-US" altLang="en-US" sz="1600" dirty="0">
                <a:latin typeface="Comic Sans MS" panose="030F0702030302020204" pitchFamily="66" charset="0"/>
              </a:rPr>
              <a:t>Reference: </a:t>
            </a:r>
          </a:p>
          <a:p>
            <a:pPr marL="285750" indent="-285750">
              <a:spcBef>
                <a:spcPct val="0"/>
              </a:spcBef>
              <a:defRPr/>
            </a:pPr>
            <a:r>
              <a:rPr lang="en-US" altLang="en-US" sz="1600" dirty="0">
                <a:solidFill>
                  <a:schemeClr val="accent1"/>
                </a:solidFill>
                <a:latin typeface="Comic Sans MS" panose="030F0702030302020204" pitchFamily="66" charset="0"/>
              </a:rPr>
              <a:t>Chapters 3, 5 </a:t>
            </a:r>
            <a:r>
              <a:rPr lang="en-US" altLang="en-US" sz="1600" dirty="0">
                <a:latin typeface="Comic Sans MS" panose="030F0702030302020204" pitchFamily="66" charset="0"/>
              </a:rPr>
              <a:t>of Database Management Systems, 3</a:t>
            </a:r>
            <a:r>
              <a:rPr lang="en-US" altLang="en-US" sz="1600" baseline="30000" dirty="0">
                <a:latin typeface="Comic Sans MS" panose="030F0702030302020204" pitchFamily="66" charset="0"/>
              </a:rPr>
              <a:t>rd</a:t>
            </a:r>
            <a:r>
              <a:rPr lang="en-US" altLang="en-US" sz="1600" dirty="0">
                <a:latin typeface="Comic Sans MS" panose="030F0702030302020204" pitchFamily="66" charset="0"/>
              </a:rPr>
              <a:t> edition by Ramakrishnan and </a:t>
            </a:r>
            <a:r>
              <a:rPr lang="en-US" altLang="en-US" sz="1600" dirty="0" err="1">
                <a:latin typeface="Comic Sans MS" panose="030F0702030302020204" pitchFamily="66" charset="0"/>
              </a:rPr>
              <a:t>Gherke</a:t>
            </a:r>
            <a:r>
              <a:rPr lang="en-US" altLang="en-US" sz="1600" dirty="0">
                <a:latin typeface="Comic Sans MS" panose="030F0702030302020204" pitchFamily="66" charset="0"/>
              </a:rPr>
              <a:t>, McGraw-Hill </a:t>
            </a:r>
            <a:r>
              <a:rPr lang="en-US" altLang="en-US" sz="1600" dirty="0" err="1">
                <a:latin typeface="Comic Sans MS" panose="030F0702030302020204" pitchFamily="66" charset="0"/>
              </a:rPr>
              <a:t>Higer</a:t>
            </a:r>
            <a:r>
              <a:rPr lang="en-US" altLang="en-US" sz="1600" dirty="0">
                <a:latin typeface="Comic Sans MS" panose="030F0702030302020204" pitchFamily="66" charset="0"/>
              </a:rPr>
              <a:t> Education, 2003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Box 1">
            <a:extLst>
              <a:ext uri="{FF2B5EF4-FFF2-40B4-BE49-F238E27FC236}">
                <a16:creationId xmlns:a16="http://schemas.microsoft.com/office/drawing/2014/main" id="{272DF2E0-AF97-4518-BC59-3EC169E5D359}"/>
              </a:ext>
            </a:extLst>
          </p:cNvPr>
          <p:cNvSpPr txBox="1">
            <a:spLocks noChangeArrowheads="1"/>
          </p:cNvSpPr>
          <p:nvPr/>
        </p:nvSpPr>
        <p:spPr bwMode="auto">
          <a:xfrm>
            <a:off x="838200" y="685800"/>
            <a:ext cx="7315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2800">
                <a:latin typeface="Comic Sans MS" panose="030F0702030302020204" pitchFamily="66" charset="0"/>
                <a:ea typeface="MS PGothic" panose="020B0600070205080204" pitchFamily="34" charset="-128"/>
              </a:rPr>
              <a:t>Other ways to define integrity constraints</a:t>
            </a:r>
          </a:p>
        </p:txBody>
      </p:sp>
      <p:sp>
        <p:nvSpPr>
          <p:cNvPr id="43011" name="TextBox 2">
            <a:extLst>
              <a:ext uri="{FF2B5EF4-FFF2-40B4-BE49-F238E27FC236}">
                <a16:creationId xmlns:a16="http://schemas.microsoft.com/office/drawing/2014/main" id="{A68A9470-130B-4CEF-95E7-16A992BCA876}"/>
              </a:ext>
            </a:extLst>
          </p:cNvPr>
          <p:cNvSpPr txBox="1">
            <a:spLocks noChangeArrowheads="1"/>
          </p:cNvSpPr>
          <p:nvPr/>
        </p:nvSpPr>
        <p:spPr bwMode="auto">
          <a:xfrm>
            <a:off x="533400" y="1570038"/>
            <a:ext cx="2667000" cy="313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defRPr/>
            </a:pPr>
            <a:r>
              <a:rPr lang="en-US" altLang="en-US" dirty="0">
                <a:latin typeface="Comic Sans MS" panose="030F0702030302020204" pitchFamily="66" charset="0"/>
                <a:ea typeface="MS PGothic" panose="020B0600070205080204" pitchFamily="34" charset="-128"/>
              </a:rPr>
              <a:t>CHECK statement</a:t>
            </a:r>
          </a:p>
          <a:p>
            <a:pPr eaLnBrk="1" hangingPunct="1">
              <a:defRPr/>
            </a:pPr>
            <a:endParaRPr lang="en-US" altLang="en-US" dirty="0">
              <a:latin typeface="Comic Sans MS" panose="030F0702030302020204" pitchFamily="66" charset="0"/>
              <a:ea typeface="MS PGothic" panose="020B0600070205080204" pitchFamily="34" charset="-128"/>
            </a:endParaRPr>
          </a:p>
          <a:p>
            <a:pPr eaLnBrk="1" hangingPunct="1">
              <a:defRPr/>
            </a:pPr>
            <a:r>
              <a:rPr lang="en-US" altLang="en-US" dirty="0">
                <a:latin typeface="Comic Sans MS" panose="030F0702030302020204" pitchFamily="66" charset="0"/>
                <a:ea typeface="MS PGothic" panose="020B0600070205080204" pitchFamily="34" charset="-128"/>
              </a:rPr>
              <a:t>ASSERTION for constraints not associated with only one table</a:t>
            </a:r>
          </a:p>
          <a:p>
            <a:pPr eaLnBrk="1" hangingPunct="1">
              <a:defRPr/>
            </a:pPr>
            <a:endParaRPr lang="en-US" altLang="en-US" dirty="0">
              <a:latin typeface="Comic Sans MS" panose="030F0702030302020204" pitchFamily="66" charset="0"/>
              <a:ea typeface="MS PGothic" panose="020B0600070205080204" pitchFamily="34" charset="-128"/>
            </a:endParaRPr>
          </a:p>
          <a:p>
            <a:pPr eaLnBrk="1" hangingPunct="1">
              <a:defRPr/>
            </a:pPr>
            <a:r>
              <a:rPr lang="en-US" altLang="en-US" dirty="0">
                <a:latin typeface="Comic Sans MS" panose="030F0702030302020204" pitchFamily="66" charset="0"/>
                <a:ea typeface="MS PGothic" panose="020B0600070205080204" pitchFamily="34" charset="-128"/>
              </a:rPr>
              <a:t>Database Triggers </a:t>
            </a:r>
          </a:p>
          <a:p>
            <a:pPr marL="285750" indent="-285750" eaLnBrk="1" hangingPunct="1">
              <a:buFont typeface="Arial" panose="020B0604020202020204" pitchFamily="34" charset="0"/>
              <a:buChar char="•"/>
              <a:defRPr/>
            </a:pPr>
            <a:r>
              <a:rPr lang="en-US" altLang="en-US" dirty="0">
                <a:latin typeface="Comic Sans MS" panose="030F0702030302020204" pitchFamily="66" charset="0"/>
                <a:ea typeface="MS PGothic" panose="020B0600070205080204" pitchFamily="34" charset="-128"/>
              </a:rPr>
              <a:t>Event</a:t>
            </a:r>
          </a:p>
          <a:p>
            <a:pPr marL="285750" indent="-285750" eaLnBrk="1" hangingPunct="1">
              <a:buFont typeface="Arial" panose="020B0604020202020204" pitchFamily="34" charset="0"/>
              <a:buChar char="•"/>
              <a:defRPr/>
            </a:pPr>
            <a:r>
              <a:rPr lang="en-US" altLang="en-US" dirty="0">
                <a:latin typeface="Comic Sans MS" panose="030F0702030302020204" pitchFamily="66" charset="0"/>
                <a:ea typeface="MS PGothic" panose="020B0600070205080204" pitchFamily="34" charset="-128"/>
              </a:rPr>
              <a:t>Condition</a:t>
            </a:r>
          </a:p>
          <a:p>
            <a:pPr marL="285750" indent="-285750" eaLnBrk="1" hangingPunct="1">
              <a:buFont typeface="Arial" panose="020B0604020202020204" pitchFamily="34" charset="0"/>
              <a:buChar char="•"/>
              <a:defRPr/>
            </a:pPr>
            <a:r>
              <a:rPr lang="en-US" altLang="en-US" dirty="0">
                <a:latin typeface="Comic Sans MS" panose="030F0702030302020204" pitchFamily="66" charset="0"/>
                <a:ea typeface="MS PGothic" panose="020B0600070205080204" pitchFamily="34" charset="-128"/>
              </a:rPr>
              <a:t>Action</a:t>
            </a:r>
          </a:p>
        </p:txBody>
      </p:sp>
      <p:sp>
        <p:nvSpPr>
          <p:cNvPr id="47108" name="TextBox 4">
            <a:extLst>
              <a:ext uri="{FF2B5EF4-FFF2-40B4-BE49-F238E27FC236}">
                <a16:creationId xmlns:a16="http://schemas.microsoft.com/office/drawing/2014/main" id="{F71013E5-FFAB-4B6D-ADC3-39B29D0D9B54}"/>
              </a:ext>
            </a:extLst>
          </p:cNvPr>
          <p:cNvSpPr txBox="1">
            <a:spLocks noChangeArrowheads="1"/>
          </p:cNvSpPr>
          <p:nvPr/>
        </p:nvSpPr>
        <p:spPr bwMode="auto">
          <a:xfrm>
            <a:off x="927100" y="5011738"/>
            <a:ext cx="7467600" cy="10144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2000">
                <a:latin typeface="Comic Sans MS" panose="030F0702030302020204" pitchFamily="66" charset="0"/>
                <a:ea typeface="MS PGothic" panose="020B0600070205080204" pitchFamily="34" charset="-128"/>
              </a:rPr>
              <a:t>Syntaxes are different for different DBMS.</a:t>
            </a:r>
          </a:p>
          <a:p>
            <a:pPr eaLnBrk="1" hangingPunct="1"/>
            <a:r>
              <a:rPr lang="en-US" altLang="en-US" sz="2000">
                <a:latin typeface="Comic Sans MS" panose="030F0702030302020204" pitchFamily="66" charset="0"/>
                <a:ea typeface="MS PGothic" panose="020B0600070205080204" pitchFamily="34" charset="-128"/>
              </a:rPr>
              <a:t>Some statements can be specified but DBMS does not enforce the constraints.</a:t>
            </a:r>
          </a:p>
        </p:txBody>
      </p:sp>
      <p:sp>
        <p:nvSpPr>
          <p:cNvPr id="47109" name="Rectangle 1">
            <a:extLst>
              <a:ext uri="{FF2B5EF4-FFF2-40B4-BE49-F238E27FC236}">
                <a16:creationId xmlns:a16="http://schemas.microsoft.com/office/drawing/2014/main" id="{E2A00A32-699E-4C59-8A8E-8CFE9583A1E1}"/>
              </a:ext>
            </a:extLst>
          </p:cNvPr>
          <p:cNvSpPr>
            <a:spLocks noChangeArrowheads="1"/>
          </p:cNvSpPr>
          <p:nvPr/>
        </p:nvSpPr>
        <p:spPr bwMode="auto">
          <a:xfrm>
            <a:off x="3505200" y="2271713"/>
            <a:ext cx="5562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latinLnBrk="1" hangingPunct="1"/>
            <a:r>
              <a:rPr lang="en-US" altLang="en-US" sz="1600">
                <a:solidFill>
                  <a:srgbClr val="0077AA"/>
                </a:solidFill>
                <a:latin typeface="inherit"/>
                <a:ea typeface="MS PGothic" panose="020B0600070205080204" pitchFamily="34" charset="-128"/>
              </a:rPr>
              <a:t>-- MySQL check statement</a:t>
            </a:r>
          </a:p>
          <a:p>
            <a:pPr eaLnBrk="1" latinLnBrk="1" hangingPunct="1"/>
            <a:r>
              <a:rPr lang="en-US" altLang="en-US" sz="1600">
                <a:solidFill>
                  <a:srgbClr val="0077AA"/>
                </a:solidFill>
                <a:latin typeface="inherit"/>
                <a:ea typeface="MS PGothic" panose="020B0600070205080204" pitchFamily="34" charset="-128"/>
              </a:rPr>
              <a:t>-- </a:t>
            </a:r>
            <a:r>
              <a:rPr lang="en-US" altLang="en-US" sz="1600">
                <a:latin typeface="Comic Sans MS" panose="030F0702030302020204" pitchFamily="66" charset="0"/>
                <a:ea typeface="MS PGothic" panose="020B0600070205080204" pitchFamily="34" charset="-128"/>
              </a:rPr>
              <a:t>http://www.mysqltutorial.org/mysql-check-constraint/</a:t>
            </a:r>
            <a:endParaRPr lang="en-US" altLang="en-US" sz="1600">
              <a:solidFill>
                <a:srgbClr val="0077AA"/>
              </a:solidFill>
              <a:latin typeface="inherit"/>
              <a:ea typeface="MS PGothic" panose="020B0600070205080204" pitchFamily="34" charset="-128"/>
            </a:endParaRPr>
          </a:p>
          <a:p>
            <a:pPr eaLnBrk="1" latinLnBrk="1" hangingPunct="1"/>
            <a:r>
              <a:rPr lang="en-US" altLang="en-US" sz="1600">
                <a:solidFill>
                  <a:srgbClr val="0077AA"/>
                </a:solidFill>
                <a:latin typeface="inherit"/>
                <a:ea typeface="MS PGothic" panose="020B0600070205080204" pitchFamily="34" charset="-128"/>
              </a:rPr>
              <a:t>CREATE</a:t>
            </a:r>
            <a:r>
              <a:rPr lang="en-US" altLang="en-US" sz="1600">
                <a:solidFill>
                  <a:srgbClr val="006FE0"/>
                </a:solidFill>
                <a:latin typeface="inherit"/>
                <a:ea typeface="MS PGothic" panose="020B0600070205080204" pitchFamily="34" charset="-128"/>
              </a:rPr>
              <a:t> </a:t>
            </a:r>
            <a:r>
              <a:rPr lang="en-US" altLang="en-US" sz="1600">
                <a:solidFill>
                  <a:srgbClr val="0077AA"/>
                </a:solidFill>
                <a:latin typeface="inherit"/>
                <a:ea typeface="MS PGothic" panose="020B0600070205080204" pitchFamily="34" charset="-128"/>
              </a:rPr>
              <a:t>TABLE</a:t>
            </a:r>
            <a:r>
              <a:rPr lang="en-US" altLang="en-US" sz="1600">
                <a:solidFill>
                  <a:srgbClr val="006FE0"/>
                </a:solidFill>
                <a:latin typeface="inherit"/>
                <a:ea typeface="MS PGothic" panose="020B0600070205080204" pitchFamily="34" charset="-128"/>
              </a:rPr>
              <a:t> </a:t>
            </a:r>
            <a:r>
              <a:rPr lang="en-US" altLang="en-US" sz="1600">
                <a:solidFill>
                  <a:srgbClr val="0077AA"/>
                </a:solidFill>
                <a:latin typeface="inherit"/>
                <a:ea typeface="MS PGothic" panose="020B0600070205080204" pitchFamily="34" charset="-128"/>
              </a:rPr>
              <a:t>IF NOT EXISTS</a:t>
            </a:r>
            <a:r>
              <a:rPr lang="en-US" altLang="en-US" sz="1600">
                <a:solidFill>
                  <a:srgbClr val="006FE0"/>
                </a:solidFill>
                <a:latin typeface="inherit"/>
                <a:ea typeface="MS PGothic" panose="020B0600070205080204" pitchFamily="34" charset="-128"/>
              </a:rPr>
              <a:t> </a:t>
            </a:r>
            <a:r>
              <a:rPr lang="en-US" altLang="en-US" sz="1600">
                <a:solidFill>
                  <a:srgbClr val="445870"/>
                </a:solidFill>
                <a:latin typeface="Liberation Mono"/>
                <a:ea typeface="MS PGothic" panose="020B0600070205080204" pitchFamily="34" charset="-128"/>
              </a:rPr>
              <a:t>parts</a:t>
            </a:r>
            <a:r>
              <a:rPr lang="en-US" altLang="en-US" sz="1600">
                <a:solidFill>
                  <a:srgbClr val="006FE0"/>
                </a:solidFill>
                <a:latin typeface="inherit"/>
                <a:ea typeface="MS PGothic" panose="020B0600070205080204" pitchFamily="34" charset="-128"/>
              </a:rPr>
              <a:t> </a:t>
            </a:r>
            <a:r>
              <a:rPr lang="en-US" altLang="en-US" sz="1600">
                <a:solidFill>
                  <a:srgbClr val="445870"/>
                </a:solidFill>
                <a:latin typeface="Liberation Mono"/>
                <a:ea typeface="MS PGothic" panose="020B0600070205080204" pitchFamily="34" charset="-128"/>
              </a:rPr>
              <a:t>(</a:t>
            </a:r>
          </a:p>
          <a:p>
            <a:pPr eaLnBrk="1" latinLnBrk="1" hangingPunct="1"/>
            <a:r>
              <a:rPr lang="en-US" altLang="en-US" sz="1600">
                <a:solidFill>
                  <a:srgbClr val="006FE0"/>
                </a:solidFill>
                <a:latin typeface="inherit"/>
                <a:ea typeface="MS PGothic" panose="020B0600070205080204" pitchFamily="34" charset="-128"/>
              </a:rPr>
              <a:t>    </a:t>
            </a:r>
            <a:r>
              <a:rPr lang="en-US" altLang="en-US" sz="1600">
                <a:solidFill>
                  <a:srgbClr val="445870"/>
                </a:solidFill>
                <a:latin typeface="Liberation Mono"/>
                <a:ea typeface="MS PGothic" panose="020B0600070205080204" pitchFamily="34" charset="-128"/>
              </a:rPr>
              <a:t>part_no</a:t>
            </a:r>
            <a:r>
              <a:rPr lang="en-US" altLang="en-US" sz="1600">
                <a:solidFill>
                  <a:srgbClr val="006FE0"/>
                </a:solidFill>
                <a:latin typeface="inherit"/>
                <a:ea typeface="MS PGothic" panose="020B0600070205080204" pitchFamily="34" charset="-128"/>
              </a:rPr>
              <a:t> </a:t>
            </a:r>
            <a:r>
              <a:rPr lang="en-US" altLang="en-US" sz="1600">
                <a:solidFill>
                  <a:srgbClr val="EC4444"/>
                </a:solidFill>
                <a:latin typeface="inherit"/>
                <a:ea typeface="MS PGothic" panose="020B0600070205080204" pitchFamily="34" charset="-128"/>
              </a:rPr>
              <a:t>VARCHAR</a:t>
            </a:r>
            <a:r>
              <a:rPr lang="en-US" altLang="en-US" sz="1600">
                <a:solidFill>
                  <a:srgbClr val="445870"/>
                </a:solidFill>
                <a:latin typeface="Liberation Mono"/>
                <a:ea typeface="MS PGothic" panose="020B0600070205080204" pitchFamily="34" charset="-128"/>
              </a:rPr>
              <a:t>(18)</a:t>
            </a:r>
            <a:r>
              <a:rPr lang="en-US" altLang="en-US" sz="1600">
                <a:solidFill>
                  <a:srgbClr val="006FE0"/>
                </a:solidFill>
                <a:latin typeface="inherit"/>
                <a:ea typeface="MS PGothic" panose="020B0600070205080204" pitchFamily="34" charset="-128"/>
              </a:rPr>
              <a:t> </a:t>
            </a:r>
            <a:r>
              <a:rPr lang="en-US" altLang="en-US" sz="1600">
                <a:solidFill>
                  <a:srgbClr val="0077AA"/>
                </a:solidFill>
                <a:latin typeface="inherit"/>
                <a:ea typeface="MS PGothic" panose="020B0600070205080204" pitchFamily="34" charset="-128"/>
              </a:rPr>
              <a:t>PRIMARY KEY</a:t>
            </a:r>
            <a:r>
              <a:rPr lang="en-US" altLang="en-US" sz="1600">
                <a:solidFill>
                  <a:srgbClr val="445870"/>
                </a:solidFill>
                <a:latin typeface="Liberation Mono"/>
                <a:ea typeface="MS PGothic" panose="020B0600070205080204" pitchFamily="34" charset="-128"/>
              </a:rPr>
              <a:t>,</a:t>
            </a:r>
          </a:p>
          <a:p>
            <a:pPr eaLnBrk="1" latinLnBrk="1" hangingPunct="1"/>
            <a:r>
              <a:rPr lang="en-US" altLang="en-US" sz="1600">
                <a:solidFill>
                  <a:srgbClr val="006FE0"/>
                </a:solidFill>
                <a:latin typeface="inherit"/>
                <a:ea typeface="MS PGothic" panose="020B0600070205080204" pitchFamily="34" charset="-128"/>
              </a:rPr>
              <a:t>    </a:t>
            </a:r>
            <a:r>
              <a:rPr lang="en-US" altLang="en-US" sz="1600">
                <a:solidFill>
                  <a:srgbClr val="445870"/>
                </a:solidFill>
                <a:latin typeface="Liberation Mono"/>
                <a:ea typeface="MS PGothic" panose="020B0600070205080204" pitchFamily="34" charset="-128"/>
              </a:rPr>
              <a:t>description</a:t>
            </a:r>
            <a:r>
              <a:rPr lang="en-US" altLang="en-US" sz="1600">
                <a:solidFill>
                  <a:srgbClr val="006FE0"/>
                </a:solidFill>
                <a:latin typeface="inherit"/>
                <a:ea typeface="MS PGothic" panose="020B0600070205080204" pitchFamily="34" charset="-128"/>
              </a:rPr>
              <a:t> </a:t>
            </a:r>
            <a:r>
              <a:rPr lang="en-US" altLang="en-US" sz="1600">
                <a:solidFill>
                  <a:srgbClr val="EC4444"/>
                </a:solidFill>
                <a:latin typeface="inherit"/>
                <a:ea typeface="MS PGothic" panose="020B0600070205080204" pitchFamily="34" charset="-128"/>
              </a:rPr>
              <a:t>VARCHAR</a:t>
            </a:r>
            <a:r>
              <a:rPr lang="en-US" altLang="en-US" sz="1600">
                <a:solidFill>
                  <a:srgbClr val="445870"/>
                </a:solidFill>
                <a:latin typeface="Liberation Mono"/>
                <a:ea typeface="MS PGothic" panose="020B0600070205080204" pitchFamily="34" charset="-128"/>
              </a:rPr>
              <a:t>(40),</a:t>
            </a:r>
          </a:p>
          <a:p>
            <a:pPr eaLnBrk="1" latinLnBrk="1" hangingPunct="1"/>
            <a:r>
              <a:rPr lang="en-US" altLang="en-US" sz="1600">
                <a:solidFill>
                  <a:srgbClr val="006FE0"/>
                </a:solidFill>
                <a:latin typeface="inherit"/>
                <a:ea typeface="MS PGothic" panose="020B0600070205080204" pitchFamily="34" charset="-128"/>
              </a:rPr>
              <a:t>    </a:t>
            </a:r>
            <a:r>
              <a:rPr lang="en-US" altLang="en-US" sz="1600">
                <a:solidFill>
                  <a:srgbClr val="445870"/>
                </a:solidFill>
                <a:latin typeface="Liberation Mono"/>
                <a:ea typeface="MS PGothic" panose="020B0600070205080204" pitchFamily="34" charset="-128"/>
              </a:rPr>
              <a:t>cost</a:t>
            </a:r>
            <a:r>
              <a:rPr lang="en-US" altLang="en-US" sz="1600">
                <a:solidFill>
                  <a:srgbClr val="006FE0"/>
                </a:solidFill>
                <a:latin typeface="inherit"/>
                <a:ea typeface="MS PGothic" panose="020B0600070205080204" pitchFamily="34" charset="-128"/>
              </a:rPr>
              <a:t> </a:t>
            </a:r>
            <a:r>
              <a:rPr lang="en-US" altLang="en-US" sz="1600">
                <a:solidFill>
                  <a:srgbClr val="0077AA"/>
                </a:solidFill>
                <a:latin typeface="inherit"/>
                <a:ea typeface="MS PGothic" panose="020B0600070205080204" pitchFamily="34" charset="-128"/>
              </a:rPr>
              <a:t>DECIMAL</a:t>
            </a:r>
            <a:r>
              <a:rPr lang="en-US" altLang="en-US" sz="1600">
                <a:solidFill>
                  <a:srgbClr val="445870"/>
                </a:solidFill>
                <a:latin typeface="Liberation Mono"/>
                <a:ea typeface="MS PGothic" panose="020B0600070205080204" pitchFamily="34" charset="-128"/>
              </a:rPr>
              <a:t>(10</a:t>
            </a:r>
            <a:r>
              <a:rPr lang="en-US" altLang="en-US" sz="1600">
                <a:solidFill>
                  <a:srgbClr val="006FE0"/>
                </a:solidFill>
                <a:latin typeface="inherit"/>
                <a:ea typeface="MS PGothic" panose="020B0600070205080204" pitchFamily="34" charset="-128"/>
              </a:rPr>
              <a:t> </a:t>
            </a:r>
            <a:r>
              <a:rPr lang="en-US" altLang="en-US" sz="1600">
                <a:solidFill>
                  <a:srgbClr val="445870"/>
                </a:solidFill>
                <a:latin typeface="Liberation Mono"/>
                <a:ea typeface="MS PGothic" panose="020B0600070205080204" pitchFamily="34" charset="-128"/>
              </a:rPr>
              <a:t>,</a:t>
            </a:r>
            <a:r>
              <a:rPr lang="en-US" altLang="en-US" sz="1600">
                <a:solidFill>
                  <a:srgbClr val="006FE0"/>
                </a:solidFill>
                <a:latin typeface="inherit"/>
                <a:ea typeface="MS PGothic" panose="020B0600070205080204" pitchFamily="34" charset="-128"/>
              </a:rPr>
              <a:t> </a:t>
            </a:r>
            <a:r>
              <a:rPr lang="en-US" altLang="en-US" sz="1600">
                <a:solidFill>
                  <a:srgbClr val="445870"/>
                </a:solidFill>
                <a:latin typeface="Liberation Mono"/>
                <a:ea typeface="MS PGothic" panose="020B0600070205080204" pitchFamily="34" charset="-128"/>
              </a:rPr>
              <a:t>2</a:t>
            </a:r>
            <a:r>
              <a:rPr lang="en-US" altLang="en-US" sz="1600">
                <a:solidFill>
                  <a:srgbClr val="006FE0"/>
                </a:solidFill>
                <a:latin typeface="inherit"/>
                <a:ea typeface="MS PGothic" panose="020B0600070205080204" pitchFamily="34" charset="-128"/>
              </a:rPr>
              <a:t> </a:t>
            </a:r>
            <a:r>
              <a:rPr lang="en-US" altLang="en-US" sz="1600">
                <a:solidFill>
                  <a:srgbClr val="445870"/>
                </a:solidFill>
                <a:latin typeface="Liberation Mono"/>
                <a:ea typeface="MS PGothic" panose="020B0600070205080204" pitchFamily="34" charset="-128"/>
              </a:rPr>
              <a:t>)</a:t>
            </a:r>
            <a:r>
              <a:rPr lang="en-US" altLang="en-US" sz="1600">
                <a:solidFill>
                  <a:srgbClr val="006FE0"/>
                </a:solidFill>
                <a:latin typeface="inherit"/>
                <a:ea typeface="MS PGothic" panose="020B0600070205080204" pitchFamily="34" charset="-128"/>
              </a:rPr>
              <a:t> </a:t>
            </a:r>
            <a:r>
              <a:rPr lang="en-US" altLang="en-US" sz="1600">
                <a:solidFill>
                  <a:srgbClr val="0077AA"/>
                </a:solidFill>
                <a:latin typeface="inherit"/>
                <a:ea typeface="MS PGothic" panose="020B0600070205080204" pitchFamily="34" charset="-128"/>
              </a:rPr>
              <a:t>NOT NULL</a:t>
            </a:r>
            <a:r>
              <a:rPr lang="en-US" altLang="en-US" sz="1600">
                <a:solidFill>
                  <a:srgbClr val="006FE0"/>
                </a:solidFill>
                <a:latin typeface="inherit"/>
                <a:ea typeface="MS PGothic" panose="020B0600070205080204" pitchFamily="34" charset="-128"/>
              </a:rPr>
              <a:t> </a:t>
            </a:r>
            <a:r>
              <a:rPr lang="en-US" altLang="en-US" sz="1600">
                <a:solidFill>
                  <a:srgbClr val="0077AA"/>
                </a:solidFill>
                <a:latin typeface="inherit"/>
                <a:ea typeface="MS PGothic" panose="020B0600070205080204" pitchFamily="34" charset="-128"/>
              </a:rPr>
              <a:t>CHECK</a:t>
            </a:r>
            <a:r>
              <a:rPr lang="en-US" altLang="en-US" sz="1600">
                <a:solidFill>
                  <a:srgbClr val="006FE0"/>
                </a:solidFill>
                <a:latin typeface="inherit"/>
                <a:ea typeface="MS PGothic" panose="020B0600070205080204" pitchFamily="34" charset="-128"/>
              </a:rPr>
              <a:t> </a:t>
            </a:r>
            <a:r>
              <a:rPr lang="en-US" altLang="en-US" sz="1600">
                <a:solidFill>
                  <a:srgbClr val="445870"/>
                </a:solidFill>
                <a:latin typeface="Liberation Mono"/>
                <a:ea typeface="MS PGothic" panose="020B0600070205080204" pitchFamily="34" charset="-128"/>
              </a:rPr>
              <a:t>(cost</a:t>
            </a:r>
            <a:r>
              <a:rPr lang="en-US" altLang="en-US" sz="1600">
                <a:solidFill>
                  <a:srgbClr val="006FE0"/>
                </a:solidFill>
                <a:latin typeface="inherit"/>
                <a:ea typeface="MS PGothic" panose="020B0600070205080204" pitchFamily="34" charset="-128"/>
              </a:rPr>
              <a:t> &gt; </a:t>
            </a:r>
            <a:r>
              <a:rPr lang="en-US" altLang="en-US" sz="1600">
                <a:solidFill>
                  <a:srgbClr val="445870"/>
                </a:solidFill>
                <a:latin typeface="Liberation Mono"/>
                <a:ea typeface="MS PGothic" panose="020B0600070205080204" pitchFamily="34" charset="-128"/>
              </a:rPr>
              <a:t>0),</a:t>
            </a:r>
          </a:p>
          <a:p>
            <a:pPr eaLnBrk="1" latinLnBrk="1" hangingPunct="1"/>
            <a:r>
              <a:rPr lang="en-US" altLang="en-US" sz="1600">
                <a:solidFill>
                  <a:srgbClr val="006FE0"/>
                </a:solidFill>
                <a:latin typeface="inherit"/>
                <a:ea typeface="MS PGothic" panose="020B0600070205080204" pitchFamily="34" charset="-128"/>
              </a:rPr>
              <a:t>    </a:t>
            </a:r>
            <a:r>
              <a:rPr lang="en-US" altLang="en-US" sz="1600">
                <a:solidFill>
                  <a:srgbClr val="445870"/>
                </a:solidFill>
                <a:latin typeface="Liberation Mono"/>
                <a:ea typeface="MS PGothic" panose="020B0600070205080204" pitchFamily="34" charset="-128"/>
              </a:rPr>
              <a:t>price</a:t>
            </a:r>
            <a:r>
              <a:rPr lang="en-US" altLang="en-US" sz="1600">
                <a:solidFill>
                  <a:srgbClr val="006FE0"/>
                </a:solidFill>
                <a:latin typeface="inherit"/>
                <a:ea typeface="MS PGothic" panose="020B0600070205080204" pitchFamily="34" charset="-128"/>
              </a:rPr>
              <a:t> </a:t>
            </a:r>
            <a:r>
              <a:rPr lang="en-US" altLang="en-US" sz="1600">
                <a:solidFill>
                  <a:srgbClr val="0077AA"/>
                </a:solidFill>
                <a:latin typeface="inherit"/>
                <a:ea typeface="MS PGothic" panose="020B0600070205080204" pitchFamily="34" charset="-128"/>
              </a:rPr>
              <a:t>DECIMAL</a:t>
            </a:r>
            <a:r>
              <a:rPr lang="en-US" altLang="en-US" sz="1600">
                <a:solidFill>
                  <a:srgbClr val="445870"/>
                </a:solidFill>
                <a:latin typeface="Liberation Mono"/>
                <a:ea typeface="MS PGothic" panose="020B0600070205080204" pitchFamily="34" charset="-128"/>
              </a:rPr>
              <a:t>(10</a:t>
            </a:r>
            <a:r>
              <a:rPr lang="en-US" altLang="en-US" sz="1600">
                <a:solidFill>
                  <a:srgbClr val="006FE0"/>
                </a:solidFill>
                <a:latin typeface="inherit"/>
                <a:ea typeface="MS PGothic" panose="020B0600070205080204" pitchFamily="34" charset="-128"/>
              </a:rPr>
              <a:t> </a:t>
            </a:r>
            <a:r>
              <a:rPr lang="en-US" altLang="en-US" sz="1600">
                <a:solidFill>
                  <a:srgbClr val="445870"/>
                </a:solidFill>
                <a:latin typeface="Liberation Mono"/>
                <a:ea typeface="MS PGothic" panose="020B0600070205080204" pitchFamily="34" charset="-128"/>
              </a:rPr>
              <a:t>,</a:t>
            </a:r>
            <a:r>
              <a:rPr lang="en-US" altLang="en-US" sz="1600">
                <a:solidFill>
                  <a:srgbClr val="006FE0"/>
                </a:solidFill>
                <a:latin typeface="inherit"/>
                <a:ea typeface="MS PGothic" panose="020B0600070205080204" pitchFamily="34" charset="-128"/>
              </a:rPr>
              <a:t> </a:t>
            </a:r>
            <a:r>
              <a:rPr lang="en-US" altLang="en-US" sz="1600">
                <a:solidFill>
                  <a:srgbClr val="445870"/>
                </a:solidFill>
                <a:latin typeface="Liberation Mono"/>
                <a:ea typeface="MS PGothic" panose="020B0600070205080204" pitchFamily="34" charset="-128"/>
              </a:rPr>
              <a:t>2</a:t>
            </a:r>
            <a:r>
              <a:rPr lang="en-US" altLang="en-US" sz="1600">
                <a:solidFill>
                  <a:srgbClr val="006FE0"/>
                </a:solidFill>
                <a:latin typeface="inherit"/>
                <a:ea typeface="MS PGothic" panose="020B0600070205080204" pitchFamily="34" charset="-128"/>
              </a:rPr>
              <a:t> </a:t>
            </a:r>
            <a:r>
              <a:rPr lang="en-US" altLang="en-US" sz="1600">
                <a:solidFill>
                  <a:srgbClr val="445870"/>
                </a:solidFill>
                <a:latin typeface="Liberation Mono"/>
                <a:ea typeface="MS PGothic" panose="020B0600070205080204" pitchFamily="34" charset="-128"/>
              </a:rPr>
              <a:t>)</a:t>
            </a:r>
            <a:r>
              <a:rPr lang="en-US" altLang="en-US" sz="1600">
                <a:solidFill>
                  <a:srgbClr val="006FE0"/>
                </a:solidFill>
                <a:latin typeface="inherit"/>
                <a:ea typeface="MS PGothic" panose="020B0600070205080204" pitchFamily="34" charset="-128"/>
              </a:rPr>
              <a:t> </a:t>
            </a:r>
            <a:r>
              <a:rPr lang="en-US" altLang="en-US" sz="1600">
                <a:solidFill>
                  <a:srgbClr val="0077AA"/>
                </a:solidFill>
                <a:latin typeface="inherit"/>
                <a:ea typeface="MS PGothic" panose="020B0600070205080204" pitchFamily="34" charset="-128"/>
              </a:rPr>
              <a:t>NOT NULL</a:t>
            </a:r>
            <a:r>
              <a:rPr lang="en-US" altLang="en-US" sz="1600">
                <a:solidFill>
                  <a:srgbClr val="006FE0"/>
                </a:solidFill>
                <a:latin typeface="inherit"/>
                <a:ea typeface="MS PGothic" panose="020B0600070205080204" pitchFamily="34" charset="-128"/>
              </a:rPr>
              <a:t> </a:t>
            </a:r>
            <a:r>
              <a:rPr lang="en-US" altLang="en-US" sz="1600">
                <a:solidFill>
                  <a:srgbClr val="0077AA"/>
                </a:solidFill>
                <a:latin typeface="inherit"/>
                <a:ea typeface="MS PGothic" panose="020B0600070205080204" pitchFamily="34" charset="-128"/>
              </a:rPr>
              <a:t>CHECK</a:t>
            </a:r>
            <a:r>
              <a:rPr lang="en-US" altLang="en-US" sz="1600">
                <a:solidFill>
                  <a:srgbClr val="006FE0"/>
                </a:solidFill>
                <a:latin typeface="inherit"/>
                <a:ea typeface="MS PGothic" panose="020B0600070205080204" pitchFamily="34" charset="-128"/>
              </a:rPr>
              <a:t> </a:t>
            </a:r>
            <a:r>
              <a:rPr lang="en-US" altLang="en-US" sz="1600">
                <a:solidFill>
                  <a:srgbClr val="445870"/>
                </a:solidFill>
                <a:latin typeface="Liberation Mono"/>
                <a:ea typeface="MS PGothic" panose="020B0600070205080204" pitchFamily="34" charset="-128"/>
              </a:rPr>
              <a:t>(price</a:t>
            </a:r>
            <a:r>
              <a:rPr lang="en-US" altLang="en-US" sz="1600">
                <a:solidFill>
                  <a:srgbClr val="006FE0"/>
                </a:solidFill>
                <a:latin typeface="inherit"/>
                <a:ea typeface="MS PGothic" panose="020B0600070205080204" pitchFamily="34" charset="-128"/>
              </a:rPr>
              <a:t> &gt; </a:t>
            </a:r>
            <a:r>
              <a:rPr lang="en-US" altLang="en-US" sz="1600">
                <a:solidFill>
                  <a:srgbClr val="445870"/>
                </a:solidFill>
                <a:latin typeface="Liberation Mono"/>
                <a:ea typeface="MS PGothic" panose="020B0600070205080204" pitchFamily="34" charset="-128"/>
              </a:rPr>
              <a:t>0),</a:t>
            </a:r>
          </a:p>
          <a:p>
            <a:pPr eaLnBrk="1" latinLnBrk="1" hangingPunct="1"/>
            <a:r>
              <a:rPr lang="en-US" altLang="en-US" sz="1600">
                <a:solidFill>
                  <a:srgbClr val="006FE0"/>
                </a:solidFill>
                <a:latin typeface="inherit"/>
                <a:ea typeface="MS PGothic" panose="020B0600070205080204" pitchFamily="34" charset="-128"/>
              </a:rPr>
              <a:t>    </a:t>
            </a:r>
            <a:r>
              <a:rPr lang="en-US" altLang="en-US" sz="1600">
                <a:solidFill>
                  <a:srgbClr val="0077AA"/>
                </a:solidFill>
                <a:latin typeface="inherit"/>
                <a:ea typeface="MS PGothic" panose="020B0600070205080204" pitchFamily="34" charset="-128"/>
              </a:rPr>
              <a:t>CHECK</a:t>
            </a:r>
            <a:r>
              <a:rPr lang="en-US" altLang="en-US" sz="1600">
                <a:solidFill>
                  <a:srgbClr val="006FE0"/>
                </a:solidFill>
                <a:latin typeface="inherit"/>
                <a:ea typeface="MS PGothic" panose="020B0600070205080204" pitchFamily="34" charset="-128"/>
              </a:rPr>
              <a:t> </a:t>
            </a:r>
            <a:r>
              <a:rPr lang="en-US" altLang="en-US" sz="1600">
                <a:solidFill>
                  <a:srgbClr val="445870"/>
                </a:solidFill>
                <a:latin typeface="Liberation Mono"/>
                <a:ea typeface="MS PGothic" panose="020B0600070205080204" pitchFamily="34" charset="-128"/>
              </a:rPr>
              <a:t>(price</a:t>
            </a:r>
            <a:r>
              <a:rPr lang="en-US" altLang="en-US" sz="1600">
                <a:solidFill>
                  <a:srgbClr val="006FE0"/>
                </a:solidFill>
                <a:latin typeface="inherit"/>
                <a:ea typeface="MS PGothic" panose="020B0600070205080204" pitchFamily="34" charset="-128"/>
              </a:rPr>
              <a:t> &gt;</a:t>
            </a:r>
            <a:r>
              <a:rPr lang="en-US" altLang="en-US" sz="1600">
                <a:solidFill>
                  <a:srgbClr val="445870"/>
                </a:solidFill>
                <a:latin typeface="Liberation Mono"/>
                <a:ea typeface="MS PGothic" panose="020B0600070205080204" pitchFamily="34" charset="-128"/>
              </a:rPr>
              <a:t>=</a:t>
            </a:r>
            <a:r>
              <a:rPr lang="en-US" altLang="en-US" sz="1600">
                <a:solidFill>
                  <a:srgbClr val="006FE0"/>
                </a:solidFill>
                <a:latin typeface="inherit"/>
                <a:ea typeface="MS PGothic" panose="020B0600070205080204" pitchFamily="34" charset="-128"/>
              </a:rPr>
              <a:t> </a:t>
            </a:r>
            <a:r>
              <a:rPr lang="en-US" altLang="en-US" sz="1600">
                <a:solidFill>
                  <a:srgbClr val="445870"/>
                </a:solidFill>
                <a:latin typeface="Liberation Mono"/>
                <a:ea typeface="MS PGothic" panose="020B0600070205080204" pitchFamily="34" charset="-128"/>
              </a:rPr>
              <a:t>cost)</a:t>
            </a:r>
          </a:p>
          <a:p>
            <a:pPr eaLnBrk="1" latinLnBrk="1" hangingPunct="1"/>
            <a:r>
              <a:rPr lang="en-US" altLang="en-US" sz="1600">
                <a:solidFill>
                  <a:srgbClr val="445870"/>
                </a:solidFill>
                <a:latin typeface="Liberation Mono"/>
                <a:ea typeface="MS PGothic" panose="020B0600070205080204" pitchFamily="34" charset="-128"/>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5BA7CAE3-F880-471F-9344-7B3246F27C9B}"/>
              </a:ext>
            </a:extLst>
          </p:cNvPr>
          <p:cNvSpPr>
            <a:spLocks noChangeArrowheads="1"/>
          </p:cNvSpPr>
          <p:nvPr/>
        </p:nvSpPr>
        <p:spPr bwMode="auto">
          <a:xfrm>
            <a:off x="533400" y="22098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spcBef>
                <a:spcPct val="20000"/>
              </a:spcBef>
              <a:buFontTx/>
              <a:buChar char="•"/>
            </a:pPr>
            <a:r>
              <a:rPr lang="en-US" altLang="en-US" sz="2000">
                <a:latin typeface="Comic Sans MS" panose="030F0702030302020204" pitchFamily="66" charset="0"/>
                <a:ea typeface="MS PGothic" panose="020B0600070205080204" pitchFamily="34" charset="-128"/>
              </a:rPr>
              <a:t>Destroys the relation Students.  The schema information </a:t>
            </a:r>
            <a:r>
              <a:rPr lang="en-US" altLang="en-US" sz="2000" i="1">
                <a:latin typeface="Comic Sans MS" panose="030F0702030302020204" pitchFamily="66" charset="0"/>
                <a:ea typeface="MS PGothic" panose="020B0600070205080204" pitchFamily="34" charset="-128"/>
              </a:rPr>
              <a:t>and</a:t>
            </a:r>
            <a:r>
              <a:rPr lang="en-US" altLang="en-US" sz="2000">
                <a:latin typeface="Comic Sans MS" panose="030F0702030302020204" pitchFamily="66" charset="0"/>
                <a:ea typeface="MS PGothic" panose="020B0600070205080204" pitchFamily="34" charset="-128"/>
              </a:rPr>
              <a:t> the tuples are deleted.</a:t>
            </a:r>
          </a:p>
        </p:txBody>
      </p:sp>
      <p:sp>
        <p:nvSpPr>
          <p:cNvPr id="49155" name="Rectangle 3">
            <a:extLst>
              <a:ext uri="{FF2B5EF4-FFF2-40B4-BE49-F238E27FC236}">
                <a16:creationId xmlns:a16="http://schemas.microsoft.com/office/drawing/2014/main" id="{6D9491E4-ED0B-4624-9BAA-6B93A2271E04}"/>
              </a:ext>
            </a:extLst>
          </p:cNvPr>
          <p:cNvSpPr>
            <a:spLocks noChangeArrowheads="1"/>
          </p:cNvSpPr>
          <p:nvPr/>
        </p:nvSpPr>
        <p:spPr bwMode="auto">
          <a:xfrm>
            <a:off x="671513" y="1585913"/>
            <a:ext cx="3976687"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2000" dirty="0">
                <a:solidFill>
                  <a:schemeClr val="accent2"/>
                </a:solidFill>
                <a:latin typeface="Comic Sans MS" panose="030F0702030302020204" pitchFamily="66" charset="0"/>
                <a:ea typeface="MS PGothic" panose="020B0600070205080204" pitchFamily="34" charset="-128"/>
              </a:rPr>
              <a:t>DROP TABLE  </a:t>
            </a:r>
            <a:r>
              <a:rPr lang="en-US" altLang="en-US" sz="2400" dirty="0">
                <a:latin typeface="Comic Sans MS" panose="030F0702030302020204" pitchFamily="66" charset="0"/>
                <a:ea typeface="MS PGothic" panose="020B0600070205080204" pitchFamily="34" charset="-128"/>
              </a:rPr>
              <a:t>Students </a:t>
            </a:r>
          </a:p>
          <a:p>
            <a:pPr eaLnBrk="1" hangingPunct="1"/>
            <a:r>
              <a:rPr lang="en-US" altLang="en-US" sz="2400" dirty="0">
                <a:latin typeface="Comic Sans MS" panose="030F0702030302020204" pitchFamily="66" charset="0"/>
                <a:ea typeface="MS PGothic" panose="020B0600070205080204" pitchFamily="34" charset="-128"/>
              </a:rPr>
              <a:t>	</a:t>
            </a:r>
          </a:p>
        </p:txBody>
      </p:sp>
      <p:sp>
        <p:nvSpPr>
          <p:cNvPr id="49156" name="Rectangle 4">
            <a:extLst>
              <a:ext uri="{FF2B5EF4-FFF2-40B4-BE49-F238E27FC236}">
                <a16:creationId xmlns:a16="http://schemas.microsoft.com/office/drawing/2014/main" id="{61EBFDA0-5478-4F4B-90E7-CDDFF35BA31A}"/>
              </a:ext>
            </a:extLst>
          </p:cNvPr>
          <p:cNvSpPr>
            <a:spLocks noChangeArrowheads="1"/>
          </p:cNvSpPr>
          <p:nvPr/>
        </p:nvSpPr>
        <p:spPr bwMode="auto">
          <a:xfrm>
            <a:off x="700088" y="4129088"/>
            <a:ext cx="777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endParaRPr lang="en-US" altLang="en-US" sz="2400">
              <a:latin typeface="Comic Sans MS" panose="030F0702030302020204" pitchFamily="66" charset="0"/>
              <a:ea typeface="MS PGothic" panose="020B0600070205080204" pitchFamily="34" charset="-128"/>
            </a:endParaRPr>
          </a:p>
        </p:txBody>
      </p:sp>
      <p:sp>
        <p:nvSpPr>
          <p:cNvPr id="49157" name="Rectangle 5">
            <a:extLst>
              <a:ext uri="{FF2B5EF4-FFF2-40B4-BE49-F238E27FC236}">
                <a16:creationId xmlns:a16="http://schemas.microsoft.com/office/drawing/2014/main" id="{3B276B1E-EE9F-401F-B821-18DC87F1AAEC}"/>
              </a:ext>
            </a:extLst>
          </p:cNvPr>
          <p:cNvSpPr>
            <a:spLocks noChangeArrowheads="1"/>
          </p:cNvSpPr>
          <p:nvPr/>
        </p:nvSpPr>
        <p:spPr bwMode="auto">
          <a:xfrm>
            <a:off x="685800" y="3886200"/>
            <a:ext cx="7772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spcBef>
                <a:spcPct val="20000"/>
              </a:spcBef>
              <a:buClr>
                <a:schemeClr val="tx1"/>
              </a:buClr>
              <a:buSzPct val="75000"/>
              <a:buFontTx/>
              <a:buChar char="•"/>
            </a:pPr>
            <a:r>
              <a:rPr lang="en-US" altLang="en-US" sz="2000" dirty="0">
                <a:latin typeface="Comic Sans MS" panose="030F0702030302020204" pitchFamily="66" charset="0"/>
                <a:ea typeface="MS PGothic" panose="020B0600070205080204" pitchFamily="34" charset="-128"/>
              </a:rPr>
              <a:t>The schema of Students is altered by adding a new attribute; every tuple in the current instance is extended with a </a:t>
            </a:r>
            <a:r>
              <a:rPr lang="en-US" altLang="en-US" sz="2000" i="1" dirty="0">
                <a:solidFill>
                  <a:schemeClr val="accent2"/>
                </a:solidFill>
                <a:latin typeface="Comic Sans MS" panose="030F0702030302020204" pitchFamily="66" charset="0"/>
                <a:ea typeface="MS PGothic" panose="020B0600070205080204" pitchFamily="34" charset="-128"/>
              </a:rPr>
              <a:t>NULL</a:t>
            </a:r>
            <a:r>
              <a:rPr lang="en-US" altLang="en-US" sz="2000" dirty="0">
                <a:latin typeface="Comic Sans MS" panose="030F0702030302020204" pitchFamily="66" charset="0"/>
                <a:ea typeface="MS PGothic" panose="020B0600070205080204" pitchFamily="34" charset="-128"/>
              </a:rPr>
              <a:t> value in the new field.</a:t>
            </a:r>
          </a:p>
        </p:txBody>
      </p:sp>
      <p:sp>
        <p:nvSpPr>
          <p:cNvPr id="49158" name="Rectangle 6">
            <a:extLst>
              <a:ext uri="{FF2B5EF4-FFF2-40B4-BE49-F238E27FC236}">
                <a16:creationId xmlns:a16="http://schemas.microsoft.com/office/drawing/2014/main" id="{AA365BE9-5324-4FF9-A35D-DCD57C773B6F}"/>
              </a:ext>
            </a:extLst>
          </p:cNvPr>
          <p:cNvSpPr>
            <a:spLocks noChangeArrowheads="1"/>
          </p:cNvSpPr>
          <p:nvPr/>
        </p:nvSpPr>
        <p:spPr bwMode="auto">
          <a:xfrm>
            <a:off x="685800" y="3019425"/>
            <a:ext cx="4183063"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2000">
                <a:solidFill>
                  <a:schemeClr val="accent2"/>
                </a:solidFill>
                <a:latin typeface="Comic Sans MS" panose="030F0702030302020204" pitchFamily="66" charset="0"/>
                <a:ea typeface="MS PGothic" panose="020B0600070205080204" pitchFamily="34" charset="-128"/>
              </a:rPr>
              <a:t>ALTER TABLE  </a:t>
            </a:r>
            <a:r>
              <a:rPr lang="en-US" altLang="en-US" sz="2400">
                <a:latin typeface="Comic Sans MS" panose="030F0702030302020204" pitchFamily="66" charset="0"/>
                <a:ea typeface="MS PGothic" panose="020B0600070205080204" pitchFamily="34" charset="-128"/>
              </a:rPr>
              <a:t>Students </a:t>
            </a:r>
          </a:p>
          <a:p>
            <a:pPr eaLnBrk="1" hangingPunct="1"/>
            <a:r>
              <a:rPr lang="en-US" altLang="en-US" sz="2400">
                <a:latin typeface="Comic Sans MS" panose="030F0702030302020204" pitchFamily="66" charset="0"/>
                <a:ea typeface="MS PGothic" panose="020B0600070205080204" pitchFamily="34" charset="-128"/>
              </a:rPr>
              <a:t>	</a:t>
            </a:r>
            <a:r>
              <a:rPr lang="en-US" altLang="en-US" sz="2000">
                <a:solidFill>
                  <a:schemeClr val="accent2"/>
                </a:solidFill>
                <a:latin typeface="Comic Sans MS" panose="030F0702030302020204" pitchFamily="66" charset="0"/>
                <a:ea typeface="MS PGothic" panose="020B0600070205080204" pitchFamily="34" charset="-128"/>
              </a:rPr>
              <a:t>ADD </a:t>
            </a:r>
            <a:r>
              <a:rPr lang="en-US" altLang="en-US" sz="2400">
                <a:latin typeface="Comic Sans MS" panose="030F0702030302020204" pitchFamily="66" charset="0"/>
                <a:ea typeface="MS PGothic" panose="020B0600070205080204" pitchFamily="34" charset="-128"/>
              </a:rPr>
              <a:t>firstYear integer</a:t>
            </a:r>
          </a:p>
        </p:txBody>
      </p:sp>
      <p:sp>
        <p:nvSpPr>
          <p:cNvPr id="49159" name="Rectangle 7">
            <a:extLst>
              <a:ext uri="{FF2B5EF4-FFF2-40B4-BE49-F238E27FC236}">
                <a16:creationId xmlns:a16="http://schemas.microsoft.com/office/drawing/2014/main" id="{83C42CD8-B275-4462-AE81-6DC3C19E92DC}"/>
              </a:ext>
            </a:extLst>
          </p:cNvPr>
          <p:cNvSpPr>
            <a:spLocks noChangeArrowheads="1"/>
          </p:cNvSpPr>
          <p:nvPr/>
        </p:nvSpPr>
        <p:spPr bwMode="auto">
          <a:xfrm>
            <a:off x="685800" y="457200"/>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3600" dirty="0">
                <a:solidFill>
                  <a:schemeClr val="tx2"/>
                </a:solidFill>
                <a:latin typeface="Comic Sans MS" panose="030F0702030302020204" pitchFamily="66" charset="0"/>
                <a:ea typeface="MS PGothic" panose="020B0600070205080204" pitchFamily="34" charset="-128"/>
              </a:rPr>
              <a:t>SQL DDL statements:</a:t>
            </a:r>
          </a:p>
          <a:p>
            <a:pPr eaLnBrk="1" hangingPunct="1"/>
            <a:r>
              <a:rPr lang="en-US" altLang="en-US" sz="3600" dirty="0">
                <a:solidFill>
                  <a:schemeClr val="tx2"/>
                </a:solidFill>
                <a:latin typeface="Comic Sans MS" panose="030F0702030302020204" pitchFamily="66" charset="0"/>
                <a:ea typeface="MS PGothic" panose="020B0600070205080204" pitchFamily="34" charset="-128"/>
              </a:rPr>
              <a:t>Destroying and Altering Relations</a:t>
            </a:r>
          </a:p>
        </p:txBody>
      </p:sp>
      <p:sp>
        <p:nvSpPr>
          <p:cNvPr id="49160" name="Rectangle 8">
            <a:extLst>
              <a:ext uri="{FF2B5EF4-FFF2-40B4-BE49-F238E27FC236}">
                <a16:creationId xmlns:a16="http://schemas.microsoft.com/office/drawing/2014/main" id="{48A434E0-F173-42F5-8E4E-8A14A15D433B}"/>
              </a:ext>
            </a:extLst>
          </p:cNvPr>
          <p:cNvSpPr>
            <a:spLocks noChangeArrowheads="1"/>
          </p:cNvSpPr>
          <p:nvPr/>
        </p:nvSpPr>
        <p:spPr bwMode="auto">
          <a:xfrm>
            <a:off x="685800" y="5105400"/>
            <a:ext cx="419417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2000" dirty="0">
                <a:solidFill>
                  <a:schemeClr val="accent2"/>
                </a:solidFill>
                <a:latin typeface="Comic Sans MS" panose="030F0702030302020204" pitchFamily="66" charset="0"/>
                <a:ea typeface="MS PGothic" panose="020B0600070205080204" pitchFamily="34" charset="-128"/>
              </a:rPr>
              <a:t>ALTER TABLE  </a:t>
            </a:r>
            <a:r>
              <a:rPr lang="en-US" altLang="en-US" sz="2400" dirty="0">
                <a:latin typeface="Comic Sans MS" panose="030F0702030302020204" pitchFamily="66" charset="0"/>
                <a:ea typeface="MS PGothic" panose="020B0600070205080204" pitchFamily="34" charset="-128"/>
              </a:rPr>
              <a:t>Students </a:t>
            </a:r>
          </a:p>
          <a:p>
            <a:pPr eaLnBrk="1" hangingPunct="1"/>
            <a:r>
              <a:rPr lang="en-US" altLang="en-US" sz="2400" dirty="0">
                <a:latin typeface="Comic Sans MS" panose="030F0702030302020204" pitchFamily="66" charset="0"/>
                <a:ea typeface="MS PGothic" panose="020B0600070205080204" pitchFamily="34" charset="-128"/>
              </a:rPr>
              <a:t>	</a:t>
            </a:r>
            <a:r>
              <a:rPr lang="en-US" altLang="en-US" sz="2400" dirty="0">
                <a:solidFill>
                  <a:schemeClr val="accent2"/>
                </a:solidFill>
                <a:latin typeface="Comic Sans MS" panose="030F0702030302020204" pitchFamily="66" charset="0"/>
                <a:ea typeface="MS PGothic" panose="020B0600070205080204" pitchFamily="34" charset="-128"/>
              </a:rPr>
              <a:t>drop</a:t>
            </a:r>
            <a:r>
              <a:rPr lang="en-US" altLang="en-US" sz="2000" dirty="0">
                <a:solidFill>
                  <a:schemeClr val="accent2"/>
                </a:solidFill>
                <a:latin typeface="Comic Sans MS" panose="030F0702030302020204" pitchFamily="66" charset="0"/>
                <a:ea typeface="MS PGothic" panose="020B0600070205080204" pitchFamily="34" charset="-128"/>
              </a:rPr>
              <a:t> </a:t>
            </a:r>
            <a:r>
              <a:rPr lang="en-US" altLang="en-US" sz="2400" dirty="0">
                <a:solidFill>
                  <a:schemeClr val="accent2"/>
                </a:solidFill>
                <a:latin typeface="Comic Sans MS" panose="030F0702030302020204" pitchFamily="66" charset="0"/>
                <a:ea typeface="MS PGothic" panose="020B0600070205080204" pitchFamily="34" charset="-128"/>
              </a:rPr>
              <a:t>column</a:t>
            </a:r>
            <a:r>
              <a:rPr lang="en-US" altLang="en-US" sz="2000" dirty="0">
                <a:solidFill>
                  <a:schemeClr val="accent2"/>
                </a:solidFill>
                <a:latin typeface="Comic Sans MS" panose="030F0702030302020204" pitchFamily="66" charset="0"/>
                <a:ea typeface="MS PGothic" panose="020B0600070205080204" pitchFamily="34" charset="-128"/>
              </a:rPr>
              <a:t> </a:t>
            </a:r>
            <a:r>
              <a:rPr lang="en-US" altLang="en-US" sz="2400" dirty="0" err="1">
                <a:latin typeface="Comic Sans MS" panose="030F0702030302020204" pitchFamily="66" charset="0"/>
                <a:ea typeface="MS PGothic" panose="020B0600070205080204" pitchFamily="34" charset="-128"/>
              </a:rPr>
              <a:t>firstYear</a:t>
            </a:r>
            <a:endParaRPr lang="en-US" altLang="en-US" sz="2400" dirty="0">
              <a:latin typeface="Comic Sans MS" panose="030F0702030302020204" pitchFamily="66" charset="0"/>
              <a:ea typeface="MS PGothic" panose="020B0600070205080204" pitchFamily="34" charset="-128"/>
            </a:endParaRPr>
          </a:p>
        </p:txBody>
      </p:sp>
      <p:sp>
        <p:nvSpPr>
          <p:cNvPr id="49161" name="TextBox 1">
            <a:extLst>
              <a:ext uri="{FF2B5EF4-FFF2-40B4-BE49-F238E27FC236}">
                <a16:creationId xmlns:a16="http://schemas.microsoft.com/office/drawing/2014/main" id="{3339AEF7-2C4D-4A37-AA70-B63E31EC2622}"/>
              </a:ext>
            </a:extLst>
          </p:cNvPr>
          <p:cNvSpPr txBox="1">
            <a:spLocks noChangeArrowheads="1"/>
          </p:cNvSpPr>
          <p:nvPr/>
        </p:nvSpPr>
        <p:spPr bwMode="auto">
          <a:xfrm>
            <a:off x="4724400" y="5207000"/>
            <a:ext cx="4038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r>
              <a:rPr lang="en-US" altLang="en-US" dirty="0"/>
              <a:t>The attribute </a:t>
            </a:r>
            <a:r>
              <a:rPr lang="en-US" altLang="en-US" dirty="0" err="1"/>
              <a:t>firstYear</a:t>
            </a:r>
            <a:r>
              <a:rPr lang="en-US" altLang="en-US" dirty="0"/>
              <a:t> is removed from the relation Students.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B3B50580-971F-4BCA-B68A-45C6B7A4EB66}"/>
              </a:ext>
            </a:extLst>
          </p:cNvPr>
          <p:cNvSpPr>
            <a:spLocks noChangeArrowheads="1"/>
          </p:cNvSpPr>
          <p:nvPr/>
        </p:nvSpPr>
        <p:spPr bwMode="auto">
          <a:xfrm>
            <a:off x="838200" y="1752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spcBef>
                <a:spcPct val="20000"/>
              </a:spcBef>
              <a:buFontTx/>
              <a:buChar char="•"/>
            </a:pPr>
            <a:r>
              <a:rPr lang="en-US" altLang="en-US" sz="2800">
                <a:latin typeface="Comic Sans MS" panose="030F0702030302020204" pitchFamily="66" charset="0"/>
                <a:ea typeface="MS PGothic" panose="020B0600070205080204" pitchFamily="34" charset="-128"/>
              </a:rPr>
              <a:t>Insert a single tuple:</a:t>
            </a:r>
          </a:p>
        </p:txBody>
      </p:sp>
      <p:sp>
        <p:nvSpPr>
          <p:cNvPr id="51203" name="Rectangle 3">
            <a:extLst>
              <a:ext uri="{FF2B5EF4-FFF2-40B4-BE49-F238E27FC236}">
                <a16:creationId xmlns:a16="http://schemas.microsoft.com/office/drawing/2014/main" id="{93E68328-9E03-4936-9894-6CC32AC13C37}"/>
              </a:ext>
            </a:extLst>
          </p:cNvPr>
          <p:cNvSpPr>
            <a:spLocks noChangeArrowheads="1"/>
          </p:cNvSpPr>
          <p:nvPr/>
        </p:nvSpPr>
        <p:spPr bwMode="auto">
          <a:xfrm>
            <a:off x="1890713" y="2501900"/>
            <a:ext cx="58928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a:latin typeface="Comic Sans MS" panose="030F0702030302020204" pitchFamily="66" charset="0"/>
                <a:ea typeface="MS PGothic" panose="020B0600070205080204" pitchFamily="34" charset="-128"/>
              </a:rPr>
              <a:t>INSERT INTO  </a:t>
            </a:r>
            <a:r>
              <a:rPr lang="en-US" altLang="en-US" sz="2000">
                <a:latin typeface="Comic Sans MS" panose="030F0702030302020204" pitchFamily="66" charset="0"/>
                <a:ea typeface="MS PGothic" panose="020B0600070205080204" pitchFamily="34" charset="-128"/>
              </a:rPr>
              <a:t>Students (sid, name, login, gpa)</a:t>
            </a:r>
          </a:p>
          <a:p>
            <a:pPr eaLnBrk="1" hangingPunct="1"/>
            <a:r>
              <a:rPr lang="en-US" altLang="en-US">
                <a:latin typeface="Comic Sans MS" panose="030F0702030302020204" pitchFamily="66" charset="0"/>
                <a:ea typeface="MS PGothic" panose="020B0600070205080204" pitchFamily="34" charset="-128"/>
              </a:rPr>
              <a:t>VALUES</a:t>
            </a:r>
            <a:r>
              <a:rPr lang="en-US" altLang="en-US" sz="2000">
                <a:latin typeface="Comic Sans MS" panose="030F0702030302020204" pitchFamily="66" charset="0"/>
                <a:ea typeface="MS PGothic" panose="020B0600070205080204" pitchFamily="34" charset="-128"/>
              </a:rPr>
              <a:t>  ('53688', 'Smith', 'smith@cs', 3.2)</a:t>
            </a:r>
          </a:p>
        </p:txBody>
      </p:sp>
      <p:sp>
        <p:nvSpPr>
          <p:cNvPr id="51204" name="Rectangle 4">
            <a:extLst>
              <a:ext uri="{FF2B5EF4-FFF2-40B4-BE49-F238E27FC236}">
                <a16:creationId xmlns:a16="http://schemas.microsoft.com/office/drawing/2014/main" id="{18C3F111-BBC9-4FF6-8052-9E1BCF8B1815}"/>
              </a:ext>
            </a:extLst>
          </p:cNvPr>
          <p:cNvSpPr>
            <a:spLocks noChangeArrowheads="1"/>
          </p:cNvSpPr>
          <p:nvPr/>
        </p:nvSpPr>
        <p:spPr bwMode="auto">
          <a:xfrm>
            <a:off x="820738" y="4038600"/>
            <a:ext cx="7848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spcBef>
                <a:spcPct val="20000"/>
              </a:spcBef>
              <a:buClr>
                <a:schemeClr val="tx1"/>
              </a:buClr>
              <a:buSzPct val="75000"/>
              <a:buFontTx/>
              <a:buChar char="•"/>
            </a:pPr>
            <a:r>
              <a:rPr lang="en-US" altLang="en-US" sz="2400">
                <a:latin typeface="Comic Sans MS" panose="030F0702030302020204" pitchFamily="66" charset="0"/>
                <a:ea typeface="MS PGothic" panose="020B0600070205080204" pitchFamily="34" charset="-128"/>
              </a:rPr>
              <a:t>Can delete all tuples satisfying some conditions (e.g., name = Smith):</a:t>
            </a:r>
          </a:p>
        </p:txBody>
      </p:sp>
      <p:sp>
        <p:nvSpPr>
          <p:cNvPr id="51205" name="Rectangle 5">
            <a:extLst>
              <a:ext uri="{FF2B5EF4-FFF2-40B4-BE49-F238E27FC236}">
                <a16:creationId xmlns:a16="http://schemas.microsoft.com/office/drawing/2014/main" id="{9350EA43-90C9-4557-81E4-4B604EE9A40F}"/>
              </a:ext>
            </a:extLst>
          </p:cNvPr>
          <p:cNvSpPr>
            <a:spLocks noChangeArrowheads="1"/>
          </p:cNvSpPr>
          <p:nvPr/>
        </p:nvSpPr>
        <p:spPr bwMode="auto">
          <a:xfrm>
            <a:off x="1873250" y="5092700"/>
            <a:ext cx="3128963"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a:latin typeface="Comic Sans MS" panose="030F0702030302020204" pitchFamily="66" charset="0"/>
                <a:ea typeface="MS PGothic" panose="020B0600070205080204" pitchFamily="34" charset="-128"/>
              </a:rPr>
              <a:t>DELETE</a:t>
            </a:r>
            <a:r>
              <a:rPr lang="en-US" altLang="en-US" sz="2000">
                <a:latin typeface="Comic Sans MS" panose="030F0702030302020204" pitchFamily="66" charset="0"/>
                <a:ea typeface="MS PGothic" panose="020B0600070205080204" pitchFamily="34" charset="-128"/>
              </a:rPr>
              <a:t>  </a:t>
            </a:r>
          </a:p>
          <a:p>
            <a:pPr eaLnBrk="1" hangingPunct="1"/>
            <a:r>
              <a:rPr lang="en-US" altLang="en-US">
                <a:latin typeface="Comic Sans MS" panose="030F0702030302020204" pitchFamily="66" charset="0"/>
                <a:ea typeface="MS PGothic" panose="020B0600070205080204" pitchFamily="34" charset="-128"/>
              </a:rPr>
              <a:t>FROM</a:t>
            </a:r>
            <a:r>
              <a:rPr lang="en-US" altLang="en-US" sz="2000">
                <a:latin typeface="Comic Sans MS" panose="030F0702030302020204" pitchFamily="66" charset="0"/>
                <a:ea typeface="MS PGothic" panose="020B0600070205080204" pitchFamily="34" charset="-128"/>
              </a:rPr>
              <a:t> Students S</a:t>
            </a:r>
          </a:p>
          <a:p>
            <a:pPr eaLnBrk="1" hangingPunct="1"/>
            <a:r>
              <a:rPr lang="en-US" altLang="en-US">
                <a:latin typeface="Comic Sans MS" panose="030F0702030302020204" pitchFamily="66" charset="0"/>
                <a:ea typeface="MS PGothic" panose="020B0600070205080204" pitchFamily="34" charset="-128"/>
              </a:rPr>
              <a:t>WHERE</a:t>
            </a:r>
            <a:r>
              <a:rPr lang="en-US" altLang="en-US" sz="2000">
                <a:latin typeface="Comic Sans MS" panose="030F0702030302020204" pitchFamily="66" charset="0"/>
                <a:ea typeface="MS PGothic" panose="020B0600070205080204" pitchFamily="34" charset="-128"/>
              </a:rPr>
              <a:t> S.name = 'Smith'</a:t>
            </a:r>
          </a:p>
        </p:txBody>
      </p:sp>
      <p:sp>
        <p:nvSpPr>
          <p:cNvPr id="51206" name="Rectangle 6">
            <a:extLst>
              <a:ext uri="{FF2B5EF4-FFF2-40B4-BE49-F238E27FC236}">
                <a16:creationId xmlns:a16="http://schemas.microsoft.com/office/drawing/2014/main" id="{7D88AFFB-7D63-4A52-A848-77ABB5354828}"/>
              </a:ext>
            </a:extLst>
          </p:cNvPr>
          <p:cNvSpPr>
            <a:spLocks noChangeArrowheads="1"/>
          </p:cNvSpPr>
          <p:nvPr/>
        </p:nvSpPr>
        <p:spPr bwMode="auto">
          <a:xfrm>
            <a:off x="838200" y="419100"/>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lgn="ctr" eaLnBrk="1" hangingPunct="1"/>
            <a:r>
              <a:rPr lang="en-US" altLang="en-US" sz="4000">
                <a:solidFill>
                  <a:schemeClr val="tx2"/>
                </a:solidFill>
                <a:latin typeface="Comic Sans MS" panose="030F0702030302020204" pitchFamily="66" charset="0"/>
                <a:ea typeface="MS PGothic" panose="020B0600070205080204" pitchFamily="34" charset="-128"/>
              </a:rPr>
              <a:t>SQL DML statements:</a:t>
            </a:r>
          </a:p>
          <a:p>
            <a:pPr algn="ctr" eaLnBrk="1" hangingPunct="1"/>
            <a:r>
              <a:rPr lang="en-US" altLang="en-US" sz="4000">
                <a:solidFill>
                  <a:schemeClr val="tx2"/>
                </a:solidFill>
                <a:latin typeface="Comic Sans MS" panose="030F0702030302020204" pitchFamily="66" charset="0"/>
                <a:ea typeface="MS PGothic" panose="020B0600070205080204" pitchFamily="34" charset="-128"/>
              </a:rPr>
              <a:t>Adding and Deleting Tuples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a:extLst>
              <a:ext uri="{FF2B5EF4-FFF2-40B4-BE49-F238E27FC236}">
                <a16:creationId xmlns:a16="http://schemas.microsoft.com/office/drawing/2014/main" id="{8EDC7475-AB0D-4F0B-97A1-0431124C77AB}"/>
              </a:ext>
            </a:extLst>
          </p:cNvPr>
          <p:cNvSpPr txBox="1">
            <a:spLocks noChangeArrowheads="1"/>
          </p:cNvSpPr>
          <p:nvPr/>
        </p:nvSpPr>
        <p:spPr bwMode="auto">
          <a:xfrm>
            <a:off x="995363" y="381000"/>
            <a:ext cx="78359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2800" b="1">
                <a:solidFill>
                  <a:srgbClr val="FF0000"/>
                </a:solidFill>
                <a:latin typeface="Comic Sans MS" panose="030F0702030302020204" pitchFamily="66" charset="0"/>
                <a:ea typeface="MS PGothic" panose="020B0600070205080204" pitchFamily="34" charset="-128"/>
              </a:rPr>
              <a:t>Important issues when dealing with relational database integration</a:t>
            </a:r>
          </a:p>
        </p:txBody>
      </p:sp>
      <p:sp>
        <p:nvSpPr>
          <p:cNvPr id="72707" name="Text Box 3">
            <a:extLst>
              <a:ext uri="{FF2B5EF4-FFF2-40B4-BE49-F238E27FC236}">
                <a16:creationId xmlns:a16="http://schemas.microsoft.com/office/drawing/2014/main" id="{4A833716-A9BE-48E0-9B7A-F538547B496A}"/>
              </a:ext>
            </a:extLst>
          </p:cNvPr>
          <p:cNvSpPr txBox="1">
            <a:spLocks noChangeArrowheads="1"/>
          </p:cNvSpPr>
          <p:nvPr/>
        </p:nvSpPr>
        <p:spPr bwMode="auto">
          <a:xfrm>
            <a:off x="995363" y="1752600"/>
            <a:ext cx="7539037"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914400" indent="-45720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828800" indent="-4572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fontAlgn="auto" hangingPunct="1">
              <a:spcBef>
                <a:spcPct val="0"/>
              </a:spcBef>
              <a:spcAft>
                <a:spcPts val="0"/>
              </a:spcAft>
              <a:defRPr/>
            </a:pPr>
            <a:r>
              <a:rPr lang="en-US" altLang="en-US" sz="2400" dirty="0">
                <a:latin typeface="Comic Sans MS" panose="030F0702030302020204" pitchFamily="66" charset="0"/>
              </a:rPr>
              <a:t>Attributes representing the </a:t>
            </a:r>
            <a:r>
              <a:rPr lang="en-US" altLang="en-US" sz="2400" u="sng" dirty="0">
                <a:solidFill>
                  <a:schemeClr val="accent1">
                    <a:lumMod val="75000"/>
                  </a:schemeClr>
                </a:solidFill>
                <a:latin typeface="Comic Sans MS" panose="030F0702030302020204" pitchFamily="66" charset="0"/>
              </a:rPr>
              <a:t>same real </a:t>
            </a:r>
            <a:r>
              <a:rPr lang="en-US" altLang="en-US" sz="2400" u="sng" dirty="0">
                <a:latin typeface="Comic Sans MS" panose="030F0702030302020204" pitchFamily="66" charset="0"/>
              </a:rPr>
              <a:t>world concept</a:t>
            </a:r>
            <a:r>
              <a:rPr lang="en-US" altLang="en-US" sz="2400" dirty="0">
                <a:latin typeface="Comic Sans MS" panose="030F0702030302020204" pitchFamily="66" charset="0"/>
              </a:rPr>
              <a:t> may have identical names or </a:t>
            </a:r>
            <a:r>
              <a:rPr lang="en-US" altLang="en-US" sz="2400" dirty="0">
                <a:solidFill>
                  <a:srgbClr val="FF0000"/>
                </a:solidFill>
                <a:latin typeface="Comic Sans MS" panose="030F0702030302020204" pitchFamily="66" charset="0"/>
              </a:rPr>
              <a:t>different</a:t>
            </a:r>
            <a:r>
              <a:rPr lang="en-US" altLang="en-US" sz="2400" dirty="0">
                <a:latin typeface="Comic Sans MS" panose="030F0702030302020204" pitchFamily="66" charset="0"/>
              </a:rPr>
              <a:t> names in different relations.</a:t>
            </a:r>
          </a:p>
          <a:p>
            <a:pPr lvl="1" eaLnBrk="1" fontAlgn="auto" hangingPunct="1">
              <a:spcBef>
                <a:spcPct val="0"/>
              </a:spcBef>
              <a:spcAft>
                <a:spcPts val="0"/>
              </a:spcAft>
              <a:buFontTx/>
              <a:buNone/>
              <a:defRPr/>
            </a:pPr>
            <a:endParaRPr lang="en-US" altLang="en-US" sz="2400" dirty="0">
              <a:latin typeface="Comic Sans MS" panose="030F0702030302020204" pitchFamily="66" charset="0"/>
            </a:endParaRPr>
          </a:p>
          <a:p>
            <a:pPr lvl="1" eaLnBrk="1" fontAlgn="auto" hangingPunct="1">
              <a:spcBef>
                <a:spcPct val="0"/>
              </a:spcBef>
              <a:spcAft>
                <a:spcPts val="0"/>
              </a:spcAft>
              <a:buFontTx/>
              <a:buNone/>
              <a:defRPr/>
            </a:pPr>
            <a:r>
              <a:rPr lang="en-US" altLang="en-US" sz="2400" dirty="0">
                <a:latin typeface="Comic Sans MS" panose="030F0702030302020204" pitchFamily="66" charset="0"/>
              </a:rPr>
              <a:t>E.g., 	</a:t>
            </a:r>
            <a:r>
              <a:rPr lang="en-US" altLang="en-US" sz="2000" dirty="0">
                <a:latin typeface="Comic Sans MS" panose="030F0702030302020204" pitchFamily="66" charset="0"/>
              </a:rPr>
              <a:t>DNO in EMPLOYEE in one database</a:t>
            </a:r>
          </a:p>
          <a:p>
            <a:pPr eaLnBrk="1" fontAlgn="auto" hangingPunct="1">
              <a:spcBef>
                <a:spcPct val="0"/>
              </a:spcBef>
              <a:spcAft>
                <a:spcPts val="0"/>
              </a:spcAft>
              <a:buFontTx/>
              <a:buNone/>
              <a:defRPr/>
            </a:pPr>
            <a:r>
              <a:rPr lang="en-US" altLang="en-US" sz="2000" dirty="0">
                <a:latin typeface="Comic Sans MS" panose="030F0702030302020204" pitchFamily="66" charset="0"/>
              </a:rPr>
              <a:t>			DNUMBER in EMPLOYEE in another database</a:t>
            </a:r>
          </a:p>
          <a:p>
            <a:pPr eaLnBrk="1" fontAlgn="auto" hangingPunct="1">
              <a:spcBef>
                <a:spcPct val="0"/>
              </a:spcBef>
              <a:spcAft>
                <a:spcPts val="0"/>
              </a:spcAft>
              <a:buFontTx/>
              <a:buNone/>
              <a:defRPr/>
            </a:pPr>
            <a:endParaRPr lang="en-US" altLang="en-US" sz="2400" dirty="0">
              <a:latin typeface="Comic Sans MS" panose="030F0702030302020204" pitchFamily="66" charset="0"/>
            </a:endParaRPr>
          </a:p>
        </p:txBody>
      </p:sp>
      <p:sp>
        <p:nvSpPr>
          <p:cNvPr id="52228" name="Text Box 3">
            <a:extLst>
              <a:ext uri="{FF2B5EF4-FFF2-40B4-BE49-F238E27FC236}">
                <a16:creationId xmlns:a16="http://schemas.microsoft.com/office/drawing/2014/main" id="{F0812285-05AD-42AE-AD5B-9181C755BDFD}"/>
              </a:ext>
            </a:extLst>
          </p:cNvPr>
          <p:cNvSpPr txBox="1">
            <a:spLocks noChangeArrowheads="1"/>
          </p:cNvSpPr>
          <p:nvPr/>
        </p:nvSpPr>
        <p:spPr bwMode="auto">
          <a:xfrm>
            <a:off x="801688" y="4419600"/>
            <a:ext cx="7539037"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Rockwell" panose="02060603020205020403" pitchFamily="18" charset="0"/>
              </a:defRPr>
            </a:lvl1pPr>
            <a:lvl2pPr marL="914400" indent="-45720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828800" indent="-4572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buFontTx/>
              <a:buChar char="•"/>
            </a:pPr>
            <a:r>
              <a:rPr lang="en-US" altLang="en-US" sz="2400">
                <a:latin typeface="Comic Sans MS" panose="030F0702030302020204" pitchFamily="66" charset="0"/>
                <a:ea typeface="MS PGothic" panose="020B0600070205080204" pitchFamily="34" charset="-128"/>
              </a:rPr>
              <a:t>Attributes that represent </a:t>
            </a:r>
            <a:r>
              <a:rPr lang="en-US" altLang="en-US" sz="2400" u="sng">
                <a:latin typeface="Comic Sans MS" panose="030F0702030302020204" pitchFamily="66" charset="0"/>
                <a:ea typeface="MS PGothic" panose="020B0600070205080204" pitchFamily="34" charset="-128"/>
              </a:rPr>
              <a:t>different concepts </a:t>
            </a:r>
            <a:r>
              <a:rPr lang="en-US" altLang="en-US" sz="2400">
                <a:latin typeface="Comic Sans MS" panose="030F0702030302020204" pitchFamily="66" charset="0"/>
                <a:ea typeface="MS PGothic" panose="020B0600070205080204" pitchFamily="34" charset="-128"/>
              </a:rPr>
              <a:t>may </a:t>
            </a:r>
            <a:r>
              <a:rPr lang="en-US" altLang="en-US" sz="2400" u="sng">
                <a:latin typeface="Comic Sans MS" panose="030F0702030302020204" pitchFamily="66" charset="0"/>
                <a:ea typeface="MS PGothic" panose="020B0600070205080204" pitchFamily="34" charset="-128"/>
              </a:rPr>
              <a:t>have the same name </a:t>
            </a:r>
            <a:r>
              <a:rPr lang="en-US" altLang="en-US" sz="2400">
                <a:latin typeface="Comic Sans MS" panose="030F0702030302020204" pitchFamily="66" charset="0"/>
                <a:ea typeface="MS PGothic" panose="020B0600070205080204" pitchFamily="34" charset="-128"/>
              </a:rPr>
              <a:t>in different relations.</a:t>
            </a:r>
          </a:p>
          <a:p>
            <a:pPr lvl="3" eaLnBrk="1" hangingPunct="1"/>
            <a:endParaRPr lang="en-US" altLang="en-US" sz="2400">
              <a:latin typeface="Comic Sans MS" panose="030F0702030302020204" pitchFamily="66" charset="0"/>
              <a:ea typeface="MS PGothic" panose="020B0600070205080204" pitchFamily="34" charset="-128"/>
            </a:endParaRPr>
          </a:p>
          <a:p>
            <a:pPr lvl="1" eaLnBrk="1" hangingPunct="1"/>
            <a:r>
              <a:rPr lang="en-US" altLang="en-US" sz="2800">
                <a:latin typeface="Comic Sans MS" panose="030F0702030302020204" pitchFamily="66" charset="0"/>
                <a:ea typeface="MS PGothic" panose="020B0600070205080204" pitchFamily="34" charset="-128"/>
              </a:rPr>
              <a:t>E.g., </a:t>
            </a:r>
            <a:r>
              <a:rPr lang="en-US" altLang="en-US" sz="2400">
                <a:latin typeface="Comic Sans MS" panose="030F0702030302020204" pitchFamily="66" charset="0"/>
                <a:ea typeface="MS PGothic" panose="020B0600070205080204" pitchFamily="34" charset="-128"/>
              </a:rPr>
              <a:t>NAME could be used for both PNAME of PROJECT and DNAME for DEPARTMENT.</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1B464CDB-EB86-4780-A722-60CF0D4860B1}"/>
              </a:ext>
            </a:extLst>
          </p:cNvPr>
          <p:cNvSpPr>
            <a:spLocks noChangeArrowheads="1"/>
          </p:cNvSpPr>
          <p:nvPr/>
        </p:nvSpPr>
        <p:spPr bwMode="auto">
          <a:xfrm>
            <a:off x="609600" y="1905000"/>
            <a:ext cx="77724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Rockwell" panose="02060603020205020403" pitchFamily="18" charset="0"/>
              </a:defRPr>
            </a:lvl1pPr>
            <a:lvl2pPr marL="576263" indent="-119063">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lvl="1" eaLnBrk="1" hangingPunct="1">
              <a:spcBef>
                <a:spcPct val="50000"/>
              </a:spcBef>
              <a:buFontTx/>
              <a:buChar char="•"/>
            </a:pPr>
            <a:r>
              <a:rPr lang="en-US" altLang="en-US" sz="3000" dirty="0">
                <a:solidFill>
                  <a:schemeClr val="accent2"/>
                </a:solidFill>
                <a:latin typeface="Comic Sans MS" panose="030F0702030302020204" pitchFamily="66" charset="0"/>
                <a:ea typeface="MS PGothic" panose="020B0600070205080204" pitchFamily="34" charset="-128"/>
              </a:rPr>
              <a:t>Data Definition Language (DDL) </a:t>
            </a:r>
            <a:r>
              <a:rPr lang="en-US" altLang="en-US" sz="2600" dirty="0">
                <a:latin typeface="Comic Sans MS" panose="030F0702030302020204" pitchFamily="66" charset="0"/>
                <a:ea typeface="MS PGothic" panose="020B0600070205080204" pitchFamily="34" charset="-128"/>
              </a:rPr>
              <a:t>enables creation, deletion, and modification of relation schemas, views, and integrity constraint specification.</a:t>
            </a:r>
          </a:p>
          <a:p>
            <a:pPr lvl="1" eaLnBrk="1" hangingPunct="1">
              <a:spcBef>
                <a:spcPct val="50000"/>
              </a:spcBef>
              <a:buFontTx/>
              <a:buChar char="•"/>
            </a:pPr>
            <a:r>
              <a:rPr lang="en-US" altLang="en-US" sz="3000" dirty="0">
                <a:solidFill>
                  <a:schemeClr val="accent2"/>
                </a:solidFill>
                <a:latin typeface="Comic Sans MS" panose="030F0702030302020204" pitchFamily="66" charset="0"/>
                <a:ea typeface="MS PGothic" panose="020B0600070205080204" pitchFamily="34" charset="-128"/>
              </a:rPr>
              <a:t>Data Manipulation Language (DML) </a:t>
            </a:r>
            <a:r>
              <a:rPr lang="en-US" altLang="en-US" sz="2600" dirty="0">
                <a:latin typeface="Comic Sans MS" panose="030F0702030302020204" pitchFamily="66" charset="0"/>
                <a:ea typeface="MS PGothic" panose="020B0600070205080204" pitchFamily="34" charset="-128"/>
              </a:rPr>
              <a:t>allows users to query, to insert, to delete rows, and to update column values</a:t>
            </a:r>
          </a:p>
          <a:p>
            <a:pPr lvl="2" eaLnBrk="1" hangingPunct="1">
              <a:spcBef>
                <a:spcPct val="50000"/>
              </a:spcBef>
              <a:buFontTx/>
              <a:buChar char="•"/>
            </a:pPr>
            <a:r>
              <a:rPr lang="en-US" altLang="en-US" sz="2600" dirty="0">
                <a:latin typeface="Comic Sans MS" panose="030F0702030302020204" pitchFamily="66" charset="0"/>
                <a:ea typeface="MS PGothic" panose="020B0600070205080204" pitchFamily="34" charset="-128"/>
              </a:rPr>
              <a:t>SQL query is based on first-order tuple calculus</a:t>
            </a:r>
          </a:p>
        </p:txBody>
      </p:sp>
      <p:sp>
        <p:nvSpPr>
          <p:cNvPr id="36867" name="Rectangle 3">
            <a:extLst>
              <a:ext uri="{FF2B5EF4-FFF2-40B4-BE49-F238E27FC236}">
                <a16:creationId xmlns:a16="http://schemas.microsoft.com/office/drawing/2014/main" id="{130E31B4-48AC-47DA-AFA6-0B4A58FAF243}"/>
              </a:ext>
            </a:extLst>
          </p:cNvPr>
          <p:cNvSpPr>
            <a:spLocks noChangeArrowheads="1"/>
          </p:cNvSpPr>
          <p:nvPr/>
        </p:nvSpPr>
        <p:spPr bwMode="auto">
          <a:xfrm>
            <a:off x="762000" y="685800"/>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lgn="ctr" eaLnBrk="1" hangingPunct="1"/>
            <a:r>
              <a:rPr lang="en-US" altLang="en-US" sz="4000">
                <a:solidFill>
                  <a:srgbClr val="CC0066"/>
                </a:solidFill>
                <a:latin typeface="Comic Sans MS" panose="030F0702030302020204" pitchFamily="66" charset="0"/>
                <a:ea typeface="MS PGothic" panose="020B0600070205080204" pitchFamily="34" charset="-128"/>
              </a:rPr>
              <a:t>Structured Query Language (SQL)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E645375F-15E7-4870-8B80-934CE5A49201}"/>
              </a:ext>
            </a:extLst>
          </p:cNvPr>
          <p:cNvSpPr>
            <a:spLocks noChangeArrowheads="1"/>
          </p:cNvSpPr>
          <p:nvPr/>
        </p:nvSpPr>
        <p:spPr bwMode="auto">
          <a:xfrm>
            <a:off x="649288" y="755650"/>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lgn="ctr" eaLnBrk="1" hangingPunct="1"/>
            <a:r>
              <a:rPr lang="en-US" altLang="en-US" sz="3600">
                <a:latin typeface="Comic Sans MS" panose="030F0702030302020204" pitchFamily="66" charset="0"/>
                <a:ea typeface="MS PGothic" panose="020B0600070205080204" pitchFamily="34" charset="-128"/>
              </a:rPr>
              <a:t>Simple examples of SQL DDL</a:t>
            </a:r>
          </a:p>
        </p:txBody>
      </p:sp>
      <p:sp>
        <p:nvSpPr>
          <p:cNvPr id="37891" name="Rectangle 4">
            <a:extLst>
              <a:ext uri="{FF2B5EF4-FFF2-40B4-BE49-F238E27FC236}">
                <a16:creationId xmlns:a16="http://schemas.microsoft.com/office/drawing/2014/main" id="{6ED67ED9-FE5A-4AFE-88E3-14BC570EE2BC}"/>
              </a:ext>
            </a:extLst>
          </p:cNvPr>
          <p:cNvSpPr>
            <a:spLocks noChangeArrowheads="1"/>
          </p:cNvSpPr>
          <p:nvPr/>
        </p:nvSpPr>
        <p:spPr bwMode="auto">
          <a:xfrm>
            <a:off x="762000" y="4267200"/>
            <a:ext cx="7162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2400" dirty="0">
                <a:solidFill>
                  <a:schemeClr val="accent2"/>
                </a:solidFill>
                <a:latin typeface="Comic Sans MS" panose="030F0702030302020204" pitchFamily="66" charset="0"/>
                <a:ea typeface="MS PGothic" panose="020B0600070205080204" pitchFamily="34" charset="-128"/>
              </a:rPr>
              <a:t>CREATE TABLE Emp(</a:t>
            </a:r>
            <a:r>
              <a:rPr lang="en-US" altLang="en-US" sz="2400" dirty="0" err="1">
                <a:solidFill>
                  <a:schemeClr val="accent2"/>
                </a:solidFill>
                <a:latin typeface="Comic Sans MS" panose="030F0702030302020204" pitchFamily="66" charset="0"/>
                <a:ea typeface="MS PGothic" panose="020B0600070205080204" pitchFamily="34" charset="-128"/>
              </a:rPr>
              <a:t>eid</a:t>
            </a:r>
            <a:r>
              <a:rPr lang="en-US" altLang="en-US" sz="2400" dirty="0">
                <a:solidFill>
                  <a:schemeClr val="accent2"/>
                </a:solidFill>
                <a:latin typeface="Comic Sans MS" panose="030F0702030302020204" pitchFamily="66" charset="0"/>
                <a:ea typeface="MS PGothic" panose="020B0600070205080204" pitchFamily="34" charset="-128"/>
              </a:rPr>
              <a:t> int, name varchar(80), lot integer, primary key(</a:t>
            </a:r>
            <a:r>
              <a:rPr lang="en-US" altLang="en-US" sz="2400" dirty="0" err="1">
                <a:solidFill>
                  <a:schemeClr val="accent2"/>
                </a:solidFill>
                <a:latin typeface="Comic Sans MS" panose="030F0702030302020204" pitchFamily="66" charset="0"/>
                <a:ea typeface="MS PGothic" panose="020B0600070205080204" pitchFamily="34" charset="-128"/>
              </a:rPr>
              <a:t>eid</a:t>
            </a:r>
            <a:r>
              <a:rPr lang="en-US" altLang="en-US" sz="2400" dirty="0">
                <a:solidFill>
                  <a:schemeClr val="accent2"/>
                </a:solidFill>
                <a:latin typeface="Comic Sans MS" panose="030F0702030302020204" pitchFamily="66" charset="0"/>
                <a:ea typeface="MS PGothic" panose="020B0600070205080204" pitchFamily="34" charset="-128"/>
              </a:rPr>
              <a:t>))</a:t>
            </a:r>
            <a:endParaRPr lang="en-US" altLang="en-US" sz="2800" dirty="0">
              <a:solidFill>
                <a:schemeClr val="accent2"/>
              </a:solidFill>
              <a:latin typeface="Comic Sans MS" panose="030F0702030302020204" pitchFamily="66" charset="0"/>
              <a:ea typeface="MS PGothic" panose="020B0600070205080204" pitchFamily="34" charset="-128"/>
            </a:endParaRPr>
          </a:p>
        </p:txBody>
      </p:sp>
      <p:sp>
        <p:nvSpPr>
          <p:cNvPr id="37892" name="TextBox 1">
            <a:extLst>
              <a:ext uri="{FF2B5EF4-FFF2-40B4-BE49-F238E27FC236}">
                <a16:creationId xmlns:a16="http://schemas.microsoft.com/office/drawing/2014/main" id="{2946E49F-B19D-4B2B-8860-27399BEB64E5}"/>
              </a:ext>
            </a:extLst>
          </p:cNvPr>
          <p:cNvSpPr txBox="1">
            <a:spLocks noChangeArrowheads="1"/>
          </p:cNvSpPr>
          <p:nvPr/>
        </p:nvSpPr>
        <p:spPr bwMode="auto">
          <a:xfrm>
            <a:off x="649288" y="1930400"/>
            <a:ext cx="8418512"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2000" dirty="0">
                <a:latin typeface="Comic Sans MS" panose="030F0702030302020204" pitchFamily="66" charset="0"/>
                <a:ea typeface="MS PGothic" panose="020B0600070205080204" pitchFamily="34" charset="-128"/>
              </a:rPr>
              <a:t>Design in text description where the underlined attribute(s) form the primary key</a:t>
            </a:r>
          </a:p>
          <a:p>
            <a:pPr eaLnBrk="1" hangingPunct="1"/>
            <a:endParaRPr lang="en-US" altLang="en-US" sz="2000" dirty="0">
              <a:latin typeface="Comic Sans MS" panose="030F0702030302020204" pitchFamily="66" charset="0"/>
              <a:ea typeface="MS PGothic" panose="020B0600070205080204" pitchFamily="34" charset="-128"/>
            </a:endParaRPr>
          </a:p>
          <a:p>
            <a:pPr eaLnBrk="1" hangingPunct="1"/>
            <a:r>
              <a:rPr lang="en-US" altLang="en-US" sz="2000" dirty="0">
                <a:latin typeface="Comic Sans MS" panose="030F0702030302020204" pitchFamily="66" charset="0"/>
                <a:ea typeface="MS PGothic" panose="020B0600070205080204" pitchFamily="34" charset="-128"/>
              </a:rPr>
              <a:t>Emp(</a:t>
            </a:r>
            <a:r>
              <a:rPr lang="en-US" altLang="en-US" sz="2000" u="sng" dirty="0" err="1">
                <a:latin typeface="Comic Sans MS" panose="030F0702030302020204" pitchFamily="66" charset="0"/>
                <a:ea typeface="MS PGothic" panose="020B0600070205080204" pitchFamily="34" charset="-128"/>
              </a:rPr>
              <a:t>eid</a:t>
            </a:r>
            <a:r>
              <a:rPr lang="en-US" altLang="en-US" sz="2000" u="sng" dirty="0">
                <a:latin typeface="Comic Sans MS" panose="030F0702030302020204" pitchFamily="66" charset="0"/>
                <a:ea typeface="MS PGothic" panose="020B0600070205080204" pitchFamily="34" charset="-128"/>
              </a:rPr>
              <a:t> </a:t>
            </a:r>
            <a:r>
              <a:rPr lang="en-US" altLang="en-US" sz="2000" dirty="0">
                <a:latin typeface="Comic Sans MS" panose="030F0702030302020204" pitchFamily="66" charset="0"/>
                <a:ea typeface="MS PGothic" panose="020B0600070205080204" pitchFamily="34" charset="-128"/>
              </a:rPr>
              <a:t>int, name </a:t>
            </a:r>
            <a:r>
              <a:rPr lang="en-US" altLang="en-US" dirty="0">
                <a:latin typeface="Comic Sans MS" panose="030F0702030302020204" pitchFamily="66" charset="0"/>
                <a:ea typeface="MS PGothic" panose="020B0600070205080204" pitchFamily="34" charset="-128"/>
              </a:rPr>
              <a:t>varchar</a:t>
            </a:r>
            <a:r>
              <a:rPr lang="en-US" altLang="en-US" sz="2000" dirty="0">
                <a:latin typeface="Comic Sans MS" panose="030F0702030302020204" pitchFamily="66" charset="0"/>
                <a:ea typeface="MS PGothic" panose="020B0600070205080204" pitchFamily="34" charset="-128"/>
              </a:rPr>
              <a:t>(80), lot  </a:t>
            </a:r>
            <a:r>
              <a:rPr lang="en-US" altLang="en-US" dirty="0">
                <a:latin typeface="Comic Sans MS" panose="030F0702030302020204" pitchFamily="66" charset="0"/>
                <a:ea typeface="MS PGothic" panose="020B0600070205080204" pitchFamily="34" charset="-128"/>
              </a:rPr>
              <a:t>INTEGER</a:t>
            </a:r>
            <a:r>
              <a:rPr lang="en-US" altLang="en-US" sz="2000" dirty="0">
                <a:latin typeface="Comic Sans MS" panose="030F0702030302020204" pitchFamily="66" charset="0"/>
                <a:ea typeface="MS PGothic" panose="020B0600070205080204" pitchFamily="34" charset="-128"/>
              </a:rPr>
              <a:t>,</a:t>
            </a:r>
          </a:p>
          <a:p>
            <a:pPr eaLnBrk="1" hangingPunct="1"/>
            <a:r>
              <a:rPr lang="en-US" altLang="en-US" sz="2000" dirty="0">
                <a:latin typeface="Comic Sans MS" panose="030F0702030302020204" pitchFamily="66" charset="0"/>
                <a:ea typeface="MS PGothic" panose="020B0600070205080204" pitchFamily="34" charset="-128"/>
              </a:rPr>
              <a:t>primary key (</a:t>
            </a:r>
            <a:r>
              <a:rPr lang="en-US" altLang="en-US" sz="2000" dirty="0" err="1">
                <a:latin typeface="Comic Sans MS" panose="030F0702030302020204" pitchFamily="66" charset="0"/>
                <a:ea typeface="MS PGothic" panose="020B0600070205080204" pitchFamily="34" charset="-128"/>
              </a:rPr>
              <a:t>eid</a:t>
            </a:r>
            <a:r>
              <a:rPr lang="en-US" altLang="en-US" sz="2000" dirty="0">
                <a:latin typeface="Comic Sans MS" panose="030F0702030302020204" pitchFamily="66" charset="0"/>
                <a:ea typeface="MS PGothic" panose="020B0600070205080204" pitchFamily="34" charset="-128"/>
              </a:rPr>
              <a:t>))</a:t>
            </a:r>
          </a:p>
        </p:txBody>
      </p:sp>
      <p:sp>
        <p:nvSpPr>
          <p:cNvPr id="37893" name="Rectangle 1">
            <a:extLst>
              <a:ext uri="{FF2B5EF4-FFF2-40B4-BE49-F238E27FC236}">
                <a16:creationId xmlns:a16="http://schemas.microsoft.com/office/drawing/2014/main" id="{9210A440-D985-4917-AFBB-88FDF56CCDA9}"/>
              </a:ext>
            </a:extLst>
          </p:cNvPr>
          <p:cNvSpPr>
            <a:spLocks noChangeArrowheads="1"/>
          </p:cNvSpPr>
          <p:nvPr/>
        </p:nvSpPr>
        <p:spPr bwMode="auto">
          <a:xfrm>
            <a:off x="625043" y="3842748"/>
            <a:ext cx="32940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2400" dirty="0">
                <a:latin typeface="Comic Sans MS" panose="030F0702030302020204" pitchFamily="66" charset="0"/>
                <a:ea typeface="MS PGothic" panose="020B0600070205080204" pitchFamily="34" charset="-128"/>
              </a:rPr>
              <a:t>SQL DDL statement: </a:t>
            </a:r>
          </a:p>
        </p:txBody>
      </p:sp>
      <p:sp>
        <p:nvSpPr>
          <p:cNvPr id="35846" name="TextBox 1">
            <a:extLst>
              <a:ext uri="{FF2B5EF4-FFF2-40B4-BE49-F238E27FC236}">
                <a16:creationId xmlns:a16="http://schemas.microsoft.com/office/drawing/2014/main" id="{22C100EA-2C85-42ED-8E58-12F1C97DC5D7}"/>
              </a:ext>
            </a:extLst>
          </p:cNvPr>
          <p:cNvSpPr txBox="1">
            <a:spLocks noChangeArrowheads="1"/>
          </p:cNvSpPr>
          <p:nvPr/>
        </p:nvSpPr>
        <p:spPr bwMode="auto">
          <a:xfrm>
            <a:off x="841375" y="5356225"/>
            <a:ext cx="7580313" cy="1384995"/>
          </a:xfrm>
          <a:prstGeom prst="rect">
            <a:avLst/>
          </a:prstGeom>
          <a:noFill/>
          <a:ln w="9525">
            <a:solidFill>
              <a:schemeClr val="accent4">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marL="285750" indent="-285750">
              <a:buFont typeface="Arial" panose="020B0604020202020204" pitchFamily="34" charset="0"/>
              <a:buChar char="•"/>
              <a:defRPr/>
            </a:pPr>
            <a:r>
              <a:rPr lang="en-US" altLang="en-US" sz="1400" dirty="0"/>
              <a:t>DBMS takes the above SQL DDL statement and creates space to store Emp. It also enforces the constraint that </a:t>
            </a:r>
            <a:r>
              <a:rPr lang="en-US" altLang="en-US" sz="1400" dirty="0" err="1"/>
              <a:t>eid</a:t>
            </a:r>
            <a:r>
              <a:rPr lang="en-US" altLang="en-US" sz="1400" dirty="0"/>
              <a:t> values in all rows are all distinct.</a:t>
            </a:r>
          </a:p>
          <a:p>
            <a:pPr marL="285750" indent="-285750">
              <a:buFont typeface="Arial" panose="020B0604020202020204" pitchFamily="34" charset="0"/>
              <a:buChar char="•"/>
              <a:defRPr/>
            </a:pPr>
            <a:r>
              <a:rPr lang="en-US" altLang="en-US" sz="1400" dirty="0"/>
              <a:t>Some DBMS such as MySQL automatically creates an index on the primary key for fast lookup.</a:t>
            </a:r>
          </a:p>
          <a:p>
            <a:pPr marL="285750" indent="-285750">
              <a:buFont typeface="Arial" panose="020B0604020202020204" pitchFamily="34" charset="0"/>
              <a:buChar char="•"/>
              <a:defRPr/>
            </a:pPr>
            <a:r>
              <a:rPr lang="en-US" altLang="en-US" sz="1400" dirty="0"/>
              <a:t>MySQL: By default, database names, table names, attribute names are made into lowercase letters.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1">
            <a:extLst>
              <a:ext uri="{FF2B5EF4-FFF2-40B4-BE49-F238E27FC236}">
                <a16:creationId xmlns:a16="http://schemas.microsoft.com/office/drawing/2014/main" id="{FE24032B-DCD7-402E-9C70-F6137B71DA9F}"/>
              </a:ext>
            </a:extLst>
          </p:cNvPr>
          <p:cNvSpPr txBox="1">
            <a:spLocks noChangeArrowheads="1"/>
          </p:cNvSpPr>
          <p:nvPr/>
        </p:nvSpPr>
        <p:spPr bwMode="auto">
          <a:xfrm>
            <a:off x="730250" y="3268663"/>
            <a:ext cx="50276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2400" dirty="0">
                <a:latin typeface="Comic Sans MS" panose="030F0702030302020204" pitchFamily="66" charset="0"/>
                <a:ea typeface="MS PGothic" panose="020B0600070205080204" pitchFamily="34" charset="-128"/>
              </a:rPr>
              <a:t>&lt;attrib1&gt;  &lt;data-type&gt;  </a:t>
            </a:r>
            <a:r>
              <a:rPr lang="en-US" altLang="en-US" sz="2400" dirty="0">
                <a:solidFill>
                  <a:srgbClr val="0070C0"/>
                </a:solidFill>
                <a:latin typeface="Comic Sans MS" panose="030F0702030302020204" pitchFamily="66" charset="0"/>
                <a:ea typeface="MS PGothic" panose="020B0600070205080204" pitchFamily="34" charset="-128"/>
              </a:rPr>
              <a:t>UNIQUE</a:t>
            </a:r>
          </a:p>
          <a:p>
            <a:pPr eaLnBrk="1" hangingPunct="1"/>
            <a:endParaRPr lang="en-US" altLang="en-US" sz="2400" dirty="0">
              <a:latin typeface="Comic Sans MS" panose="030F0702030302020204" pitchFamily="66" charset="0"/>
              <a:ea typeface="MS PGothic" panose="020B0600070205080204" pitchFamily="34" charset="-128"/>
            </a:endParaRPr>
          </a:p>
          <a:p>
            <a:pPr eaLnBrk="1" hangingPunct="1"/>
            <a:r>
              <a:rPr lang="en-US" altLang="en-US" sz="2400" dirty="0">
                <a:latin typeface="Comic Sans MS" panose="030F0702030302020204" pitchFamily="66" charset="0"/>
                <a:ea typeface="MS PGothic" panose="020B0600070205080204" pitchFamily="34" charset="-128"/>
              </a:rPr>
              <a:t>&lt;attrib1&gt;  &lt;data-type&gt;  </a:t>
            </a:r>
            <a:r>
              <a:rPr lang="en-US" altLang="en-US" sz="2400" dirty="0">
                <a:solidFill>
                  <a:srgbClr val="0070C0"/>
                </a:solidFill>
                <a:latin typeface="Comic Sans MS" panose="030F0702030302020204" pitchFamily="66" charset="0"/>
                <a:ea typeface="MS PGothic" panose="020B0600070205080204" pitchFamily="34" charset="-128"/>
              </a:rPr>
              <a:t>NOT NULL</a:t>
            </a:r>
          </a:p>
        </p:txBody>
      </p:sp>
      <p:sp>
        <p:nvSpPr>
          <p:cNvPr id="28675" name="TextBox 2">
            <a:extLst>
              <a:ext uri="{FF2B5EF4-FFF2-40B4-BE49-F238E27FC236}">
                <a16:creationId xmlns:a16="http://schemas.microsoft.com/office/drawing/2014/main" id="{84B202F7-9133-4A01-B62E-6E1973A18ED1}"/>
              </a:ext>
            </a:extLst>
          </p:cNvPr>
          <p:cNvSpPr txBox="1">
            <a:spLocks noChangeArrowheads="1"/>
          </p:cNvSpPr>
          <p:nvPr/>
        </p:nvSpPr>
        <p:spPr bwMode="auto">
          <a:xfrm>
            <a:off x="609600" y="754063"/>
            <a:ext cx="8077200"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2400" dirty="0">
                <a:latin typeface="Comic Sans MS" panose="030F0702030302020204" pitchFamily="66" charset="0"/>
                <a:ea typeface="MS PGothic" panose="020B0600070205080204" pitchFamily="34" charset="-128"/>
              </a:rPr>
              <a:t>Examples of how to specify constraints in SQL</a:t>
            </a:r>
          </a:p>
          <a:p>
            <a:pPr eaLnBrk="1" hangingPunct="1"/>
            <a:endParaRPr lang="en-US" altLang="en-US" sz="2400" dirty="0">
              <a:latin typeface="Comic Sans MS" panose="030F0702030302020204" pitchFamily="66" charset="0"/>
              <a:ea typeface="MS PGothic" panose="020B0600070205080204" pitchFamily="34" charset="-128"/>
            </a:endParaRPr>
          </a:p>
          <a:p>
            <a:pPr eaLnBrk="1" hangingPunct="1"/>
            <a:r>
              <a:rPr lang="en-US" altLang="en-US" dirty="0">
                <a:latin typeface="Comic Sans MS" panose="030F0702030302020204" pitchFamily="66" charset="0"/>
                <a:ea typeface="MS PGothic" panose="020B0600070205080204" pitchFamily="34" charset="-128"/>
              </a:rPr>
              <a:t>&lt;attrib1&gt; and &lt;attrib2&gt; are to be replaced by the names of the attributes. &lt;data-type&gt; is to be replaced by a valid data type. Primary key and foreign key can have one or more attributes.</a:t>
            </a:r>
          </a:p>
        </p:txBody>
      </p:sp>
      <p:sp>
        <p:nvSpPr>
          <p:cNvPr id="28676" name="TextBox 1">
            <a:extLst>
              <a:ext uri="{FF2B5EF4-FFF2-40B4-BE49-F238E27FC236}">
                <a16:creationId xmlns:a16="http://schemas.microsoft.com/office/drawing/2014/main" id="{72948C63-8B62-4FE8-8DD3-DA05BA5EF0DC}"/>
              </a:ext>
            </a:extLst>
          </p:cNvPr>
          <p:cNvSpPr txBox="1">
            <a:spLocks noChangeArrowheads="1"/>
          </p:cNvSpPr>
          <p:nvPr/>
        </p:nvSpPr>
        <p:spPr bwMode="auto">
          <a:xfrm>
            <a:off x="763588" y="2433638"/>
            <a:ext cx="55641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2400" dirty="0">
                <a:solidFill>
                  <a:srgbClr val="0070C0"/>
                </a:solidFill>
                <a:latin typeface="Comic Sans MS" panose="030F0702030302020204" pitchFamily="66" charset="0"/>
                <a:ea typeface="MS PGothic" panose="020B0600070205080204" pitchFamily="34" charset="-128"/>
              </a:rPr>
              <a:t>PRIMARY KEY (</a:t>
            </a:r>
            <a:r>
              <a:rPr lang="en-US" altLang="en-US" sz="2400" dirty="0">
                <a:latin typeface="Comic Sans MS" panose="030F0702030302020204" pitchFamily="66" charset="0"/>
                <a:ea typeface="MS PGothic" panose="020B0600070205080204" pitchFamily="34" charset="-128"/>
              </a:rPr>
              <a:t>&lt;attrib1&gt;, &lt;attrib2&gt;,…</a:t>
            </a:r>
            <a:r>
              <a:rPr lang="en-US" altLang="en-US" sz="2400" dirty="0">
                <a:solidFill>
                  <a:srgbClr val="0070C0"/>
                </a:solidFill>
                <a:latin typeface="Comic Sans MS" panose="030F0702030302020204" pitchFamily="66" charset="0"/>
                <a:ea typeface="MS PGothic" panose="020B0600070205080204" pitchFamily="34" charset="-128"/>
              </a:rPr>
              <a:t>)</a:t>
            </a:r>
          </a:p>
        </p:txBody>
      </p:sp>
      <p:sp>
        <p:nvSpPr>
          <p:cNvPr id="28677" name="TextBox 4">
            <a:extLst>
              <a:ext uri="{FF2B5EF4-FFF2-40B4-BE49-F238E27FC236}">
                <a16:creationId xmlns:a16="http://schemas.microsoft.com/office/drawing/2014/main" id="{22F85E4B-1016-43B6-8F61-A43A3DDB1FFA}"/>
              </a:ext>
            </a:extLst>
          </p:cNvPr>
          <p:cNvSpPr txBox="1">
            <a:spLocks noChangeArrowheads="1"/>
          </p:cNvSpPr>
          <p:nvPr/>
        </p:nvSpPr>
        <p:spPr bwMode="auto">
          <a:xfrm>
            <a:off x="746125" y="4781550"/>
            <a:ext cx="5414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2400" dirty="0">
                <a:solidFill>
                  <a:srgbClr val="0070C0"/>
                </a:solidFill>
                <a:latin typeface="Comic Sans MS" panose="030F0702030302020204" pitchFamily="66" charset="0"/>
                <a:ea typeface="MS PGothic" panose="020B0600070205080204" pitchFamily="34" charset="-128"/>
              </a:rPr>
              <a:t>FOREIGN KEY(</a:t>
            </a:r>
            <a:r>
              <a:rPr lang="en-US" altLang="en-US" sz="2400" dirty="0">
                <a:latin typeface="Comic Sans MS" panose="030F0702030302020204" pitchFamily="66" charset="0"/>
                <a:ea typeface="MS PGothic" panose="020B0600070205080204" pitchFamily="34" charset="-128"/>
              </a:rPr>
              <a:t>&lt;attrib1&gt;,&lt;attrib2&gt;,…</a:t>
            </a:r>
            <a:r>
              <a:rPr lang="en-US" altLang="en-US" sz="2400" dirty="0">
                <a:solidFill>
                  <a:srgbClr val="0070C0"/>
                </a:solidFill>
                <a:latin typeface="Comic Sans MS" panose="030F0702030302020204" pitchFamily="66" charset="0"/>
                <a:ea typeface="MS PGothic" panose="020B0600070205080204" pitchFamily="34" charset="-128"/>
              </a:rPr>
              <a:t>)</a:t>
            </a:r>
          </a:p>
        </p:txBody>
      </p:sp>
      <p:sp>
        <p:nvSpPr>
          <p:cNvPr id="28678" name="TextBox 1">
            <a:extLst>
              <a:ext uri="{FF2B5EF4-FFF2-40B4-BE49-F238E27FC236}">
                <a16:creationId xmlns:a16="http://schemas.microsoft.com/office/drawing/2014/main" id="{A3E1228C-30D3-4CC6-9A13-9AD198828007}"/>
              </a:ext>
            </a:extLst>
          </p:cNvPr>
          <p:cNvSpPr txBox="1">
            <a:spLocks noChangeArrowheads="1"/>
          </p:cNvSpPr>
          <p:nvPr/>
        </p:nvSpPr>
        <p:spPr bwMode="auto">
          <a:xfrm>
            <a:off x="609600" y="5772943"/>
            <a:ext cx="62150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r>
              <a:rPr lang="en-US" altLang="en-US" dirty="0"/>
              <a:t>For a candidate key, use UNIQUE and NOT NULL together</a:t>
            </a:r>
          </a:p>
        </p:txBody>
      </p:sp>
      <p:sp>
        <p:nvSpPr>
          <p:cNvPr id="2" name="Rectangle 1">
            <a:extLst>
              <a:ext uri="{FF2B5EF4-FFF2-40B4-BE49-F238E27FC236}">
                <a16:creationId xmlns:a16="http://schemas.microsoft.com/office/drawing/2014/main" id="{8CA83042-B729-4115-BC95-76A98C3B0EFB}"/>
              </a:ext>
            </a:extLst>
          </p:cNvPr>
          <p:cNvSpPr/>
          <p:nvPr/>
        </p:nvSpPr>
        <p:spPr>
          <a:xfrm>
            <a:off x="730250" y="2416056"/>
            <a:ext cx="6813550" cy="3070344"/>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9772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24F15C-84B3-411C-A5D0-5424D4305F8B}"/>
              </a:ext>
            </a:extLst>
          </p:cNvPr>
          <p:cNvSpPr txBox="1">
            <a:spLocks noChangeArrowheads="1"/>
          </p:cNvSpPr>
          <p:nvPr/>
        </p:nvSpPr>
        <p:spPr bwMode="auto">
          <a:xfrm>
            <a:off x="990600" y="1681163"/>
            <a:ext cx="67818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2000" dirty="0">
                <a:latin typeface="Comic Sans MS" panose="030F0702030302020204" pitchFamily="66" charset="0"/>
                <a:ea typeface="MS PGothic" panose="020B0600070205080204" pitchFamily="34" charset="-128"/>
              </a:rPr>
              <a:t>Design in text description</a:t>
            </a:r>
          </a:p>
          <a:p>
            <a:pPr eaLnBrk="1" hangingPunct="1"/>
            <a:endParaRPr lang="en-US" altLang="en-US" sz="2000" dirty="0">
              <a:latin typeface="Comic Sans MS" panose="030F0702030302020204" pitchFamily="66" charset="0"/>
              <a:ea typeface="MS PGothic" panose="020B0600070205080204" pitchFamily="34" charset="-128"/>
            </a:endParaRPr>
          </a:p>
          <a:p>
            <a:pPr eaLnBrk="1" hangingPunct="1"/>
            <a:r>
              <a:rPr lang="en-US" altLang="en-US" sz="2000" dirty="0">
                <a:latin typeface="Comic Sans MS" panose="030F0702030302020204" pitchFamily="66" charset="0"/>
                <a:ea typeface="MS PGothic" panose="020B0600070205080204" pitchFamily="34" charset="-128"/>
              </a:rPr>
              <a:t>Dept(</a:t>
            </a:r>
            <a:r>
              <a:rPr lang="en-US" altLang="en-US" sz="2000" u="sng" dirty="0">
                <a:latin typeface="Comic Sans MS" panose="030F0702030302020204" pitchFamily="66" charset="0"/>
                <a:ea typeface="MS PGothic" panose="020B0600070205080204" pitchFamily="34" charset="-128"/>
              </a:rPr>
              <a:t>did</a:t>
            </a:r>
            <a:r>
              <a:rPr lang="en-US" altLang="en-US" sz="2000" dirty="0">
                <a:latin typeface="Comic Sans MS" panose="030F0702030302020204" pitchFamily="66" charset="0"/>
                <a:ea typeface="MS PGothic" panose="020B0600070205080204" pitchFamily="34" charset="-128"/>
              </a:rPr>
              <a:t> int, </a:t>
            </a:r>
            <a:r>
              <a:rPr lang="en-US" altLang="en-US" sz="2000" dirty="0" err="1">
                <a:latin typeface="Comic Sans MS" panose="030F0702030302020204" pitchFamily="66" charset="0"/>
                <a:ea typeface="MS PGothic" panose="020B0600070205080204" pitchFamily="34" charset="-128"/>
              </a:rPr>
              <a:t>dname</a:t>
            </a:r>
            <a:r>
              <a:rPr lang="en-US" altLang="en-US" sz="2000" dirty="0">
                <a:latin typeface="Comic Sans MS" panose="030F0702030302020204" pitchFamily="66" charset="0"/>
                <a:ea typeface="MS PGothic" panose="020B0600070205080204" pitchFamily="34" charset="-128"/>
              </a:rPr>
              <a:t> varchar(40), budget decimal(10,0), </a:t>
            </a:r>
            <a:r>
              <a:rPr lang="en-US" altLang="en-US" sz="2000" dirty="0" err="1">
                <a:latin typeface="Comic Sans MS" panose="030F0702030302020204" pitchFamily="66" charset="0"/>
                <a:ea typeface="MS PGothic" panose="020B0600070205080204" pitchFamily="34" charset="-128"/>
              </a:rPr>
              <a:t>managerid</a:t>
            </a:r>
            <a:r>
              <a:rPr lang="en-US" altLang="en-US" sz="2000" dirty="0">
                <a:latin typeface="Comic Sans MS" panose="030F0702030302020204" pitchFamily="66" charset="0"/>
                <a:ea typeface="MS PGothic" panose="020B0600070205080204" pitchFamily="34" charset="-128"/>
              </a:rPr>
              <a:t> int)</a:t>
            </a:r>
          </a:p>
          <a:p>
            <a:pPr eaLnBrk="1" hangingPunct="1"/>
            <a:r>
              <a:rPr lang="en-US" altLang="en-US" sz="2000" dirty="0" err="1">
                <a:latin typeface="Comic Sans MS" panose="030F0702030302020204" pitchFamily="66" charset="0"/>
                <a:ea typeface="MS PGothic" panose="020B0600070205080204" pitchFamily="34" charset="-128"/>
              </a:rPr>
              <a:t>Managerid</a:t>
            </a:r>
            <a:r>
              <a:rPr lang="en-US" altLang="en-US" sz="2000" dirty="0">
                <a:latin typeface="Comic Sans MS" panose="030F0702030302020204" pitchFamily="66" charset="0"/>
                <a:ea typeface="MS PGothic" panose="020B0600070205080204" pitchFamily="34" charset="-128"/>
              </a:rPr>
              <a:t> is a foreign key to </a:t>
            </a:r>
            <a:r>
              <a:rPr lang="en-US" altLang="en-US" sz="2000" dirty="0" err="1">
                <a:latin typeface="Comic Sans MS" panose="030F0702030302020204" pitchFamily="66" charset="0"/>
                <a:ea typeface="MS PGothic" panose="020B0600070205080204" pitchFamily="34" charset="-128"/>
              </a:rPr>
              <a:t>eid</a:t>
            </a:r>
            <a:r>
              <a:rPr lang="en-US" altLang="en-US" sz="2000" dirty="0">
                <a:latin typeface="Comic Sans MS" panose="030F0702030302020204" pitchFamily="66" charset="0"/>
                <a:ea typeface="MS PGothic" panose="020B0600070205080204" pitchFamily="34" charset="-128"/>
              </a:rPr>
              <a:t> of Emp</a:t>
            </a:r>
          </a:p>
        </p:txBody>
      </p:sp>
      <p:sp>
        <p:nvSpPr>
          <p:cNvPr id="39939" name="Rectangle 2">
            <a:extLst>
              <a:ext uri="{FF2B5EF4-FFF2-40B4-BE49-F238E27FC236}">
                <a16:creationId xmlns:a16="http://schemas.microsoft.com/office/drawing/2014/main" id="{58B7C3B6-D7A3-438E-8D45-5123ACE07B9B}"/>
              </a:ext>
            </a:extLst>
          </p:cNvPr>
          <p:cNvSpPr>
            <a:spLocks noChangeArrowheads="1"/>
          </p:cNvSpPr>
          <p:nvPr/>
        </p:nvSpPr>
        <p:spPr bwMode="auto">
          <a:xfrm>
            <a:off x="1006475" y="4437063"/>
            <a:ext cx="6705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dirty="0">
                <a:solidFill>
                  <a:schemeClr val="accent2"/>
                </a:solidFill>
                <a:latin typeface="Comic Sans MS" panose="030F0702030302020204" pitchFamily="66" charset="0"/>
              </a:rPr>
              <a:t>CREATE TABLE Dept(did integer, </a:t>
            </a:r>
            <a:r>
              <a:rPr lang="en-US" altLang="en-US" dirty="0" err="1">
                <a:solidFill>
                  <a:schemeClr val="accent2"/>
                </a:solidFill>
                <a:latin typeface="Comic Sans MS" panose="030F0702030302020204" pitchFamily="66" charset="0"/>
              </a:rPr>
              <a:t>dname</a:t>
            </a:r>
            <a:r>
              <a:rPr lang="en-US" altLang="en-US" dirty="0">
                <a:solidFill>
                  <a:schemeClr val="accent2"/>
                </a:solidFill>
                <a:latin typeface="Comic Sans MS" panose="030F0702030302020204" pitchFamily="66" charset="0"/>
              </a:rPr>
              <a:t> varchar(40), budget decimal(10,0), </a:t>
            </a:r>
            <a:r>
              <a:rPr lang="en-US" altLang="en-US" dirty="0" err="1">
                <a:solidFill>
                  <a:schemeClr val="accent2"/>
                </a:solidFill>
                <a:latin typeface="Comic Sans MS" panose="030F0702030302020204" pitchFamily="66" charset="0"/>
              </a:rPr>
              <a:t>managerid</a:t>
            </a:r>
            <a:r>
              <a:rPr lang="en-US" altLang="en-US" dirty="0">
                <a:solidFill>
                  <a:schemeClr val="accent2"/>
                </a:solidFill>
                <a:latin typeface="Comic Sans MS" panose="030F0702030302020204" pitchFamily="66" charset="0"/>
              </a:rPr>
              <a:t> integer, primary key(did), </a:t>
            </a:r>
            <a:r>
              <a:rPr lang="en-US" altLang="en-US" dirty="0">
                <a:solidFill>
                  <a:srgbClr val="0070C0"/>
                </a:solidFill>
              </a:rPr>
              <a:t>foreign key(</a:t>
            </a:r>
            <a:r>
              <a:rPr lang="en-US" altLang="en-US" dirty="0" err="1">
                <a:solidFill>
                  <a:srgbClr val="0070C0"/>
                </a:solidFill>
              </a:rPr>
              <a:t>managerid</a:t>
            </a:r>
            <a:r>
              <a:rPr lang="en-US" altLang="en-US" dirty="0">
                <a:solidFill>
                  <a:srgbClr val="0070C0"/>
                </a:solidFill>
              </a:rPr>
              <a:t>) references Emp(</a:t>
            </a:r>
            <a:r>
              <a:rPr lang="en-US" altLang="en-US" dirty="0" err="1">
                <a:solidFill>
                  <a:srgbClr val="0070C0"/>
                </a:solidFill>
              </a:rPr>
              <a:t>eid</a:t>
            </a:r>
            <a:r>
              <a:rPr lang="en-US" altLang="en-US" dirty="0">
                <a:solidFill>
                  <a:srgbClr val="0070C0"/>
                </a:solidFill>
              </a:rPr>
              <a:t>)</a:t>
            </a:r>
            <a:r>
              <a:rPr lang="en-US" altLang="en-US" dirty="0">
                <a:solidFill>
                  <a:srgbClr val="0070C0"/>
                </a:solidFill>
                <a:latin typeface="Comic Sans MS" panose="030F0702030302020204" pitchFamily="66" charset="0"/>
              </a:rPr>
              <a:t>)</a:t>
            </a:r>
            <a:endParaRPr lang="en-US" altLang="en-US" sz="2000" dirty="0">
              <a:solidFill>
                <a:srgbClr val="0070C0"/>
              </a:solidFill>
              <a:latin typeface="Comic Sans MS" panose="030F0702030302020204" pitchFamily="66" charset="0"/>
            </a:endParaRPr>
          </a:p>
        </p:txBody>
      </p:sp>
      <p:sp>
        <p:nvSpPr>
          <p:cNvPr id="39940" name="Rectangle 1">
            <a:extLst>
              <a:ext uri="{FF2B5EF4-FFF2-40B4-BE49-F238E27FC236}">
                <a16:creationId xmlns:a16="http://schemas.microsoft.com/office/drawing/2014/main" id="{803B6D1E-7F54-47FA-B225-65D3DE06BDD7}"/>
              </a:ext>
            </a:extLst>
          </p:cNvPr>
          <p:cNvSpPr>
            <a:spLocks noChangeArrowheads="1"/>
          </p:cNvSpPr>
          <p:nvPr/>
        </p:nvSpPr>
        <p:spPr bwMode="auto">
          <a:xfrm>
            <a:off x="1020763" y="3717925"/>
            <a:ext cx="172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2400">
                <a:latin typeface="Comic Sans MS" panose="030F0702030302020204" pitchFamily="66" charset="0"/>
                <a:ea typeface="MS PGothic" panose="020B0600070205080204" pitchFamily="34" charset="-128"/>
              </a:rPr>
              <a:t>SQL DDL: </a:t>
            </a:r>
          </a:p>
        </p:txBody>
      </p:sp>
      <p:sp>
        <p:nvSpPr>
          <p:cNvPr id="39941" name="TextBox 4">
            <a:extLst>
              <a:ext uri="{FF2B5EF4-FFF2-40B4-BE49-F238E27FC236}">
                <a16:creationId xmlns:a16="http://schemas.microsoft.com/office/drawing/2014/main" id="{59A9E913-FA08-4733-8FA4-AB87DC13CC9E}"/>
              </a:ext>
            </a:extLst>
          </p:cNvPr>
          <p:cNvSpPr txBox="1">
            <a:spLocks noChangeArrowheads="1"/>
          </p:cNvSpPr>
          <p:nvPr/>
        </p:nvSpPr>
        <p:spPr bwMode="auto">
          <a:xfrm>
            <a:off x="1255713" y="5486400"/>
            <a:ext cx="713422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dirty="0"/>
              <a:t>Notice that the </a:t>
            </a:r>
            <a:r>
              <a:rPr lang="en-US" altLang="en-US" dirty="0" err="1"/>
              <a:t>managerid</a:t>
            </a:r>
            <a:r>
              <a:rPr lang="en-US" altLang="en-US" dirty="0"/>
              <a:t> is an attribute of Dept relation.</a:t>
            </a:r>
          </a:p>
          <a:p>
            <a:pPr eaLnBrk="1" hangingPunct="1"/>
            <a:r>
              <a:rPr lang="en-US" altLang="en-US" dirty="0"/>
              <a:t>If the table Emp does not exist prior to the execution of this statement, DBMS rejects the statement as it cannot check for the referential integrity constraint.</a:t>
            </a:r>
          </a:p>
          <a:p>
            <a:pPr eaLnBrk="1" hangingPunct="1"/>
            <a:endParaRPr lang="en-US" altLang="en-US" dirty="0"/>
          </a:p>
        </p:txBody>
      </p:sp>
      <p:sp>
        <p:nvSpPr>
          <p:cNvPr id="39942" name="Rectangle 2">
            <a:extLst>
              <a:ext uri="{FF2B5EF4-FFF2-40B4-BE49-F238E27FC236}">
                <a16:creationId xmlns:a16="http://schemas.microsoft.com/office/drawing/2014/main" id="{E31BB5BB-E6C6-41FE-9B72-2667756D480C}"/>
              </a:ext>
            </a:extLst>
          </p:cNvPr>
          <p:cNvSpPr>
            <a:spLocks noChangeArrowheads="1"/>
          </p:cNvSpPr>
          <p:nvPr/>
        </p:nvSpPr>
        <p:spPr bwMode="auto">
          <a:xfrm>
            <a:off x="617538" y="576263"/>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lgn="ctr" eaLnBrk="1" hangingPunct="1"/>
            <a:r>
              <a:rPr lang="en-US" altLang="en-US" sz="3600">
                <a:latin typeface="Comic Sans MS" panose="030F0702030302020204" pitchFamily="66" charset="0"/>
                <a:ea typeface="MS PGothic" panose="020B0600070205080204" pitchFamily="34" charset="-128"/>
              </a:rPr>
              <a:t>Simple examples of SQL DDL (2)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26A89C02-B740-421C-ABDF-46F808F211EE}"/>
              </a:ext>
            </a:extLst>
          </p:cNvPr>
          <p:cNvSpPr>
            <a:spLocks noChangeArrowheads="1"/>
          </p:cNvSpPr>
          <p:nvPr/>
        </p:nvSpPr>
        <p:spPr bwMode="auto">
          <a:xfrm>
            <a:off x="571500" y="784225"/>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lgn="ctr" eaLnBrk="1" hangingPunct="1"/>
            <a:r>
              <a:rPr lang="en-US" altLang="en-US" sz="3600">
                <a:solidFill>
                  <a:schemeClr val="tx2"/>
                </a:solidFill>
                <a:latin typeface="Comic Sans MS" panose="030F0702030302020204" pitchFamily="66" charset="0"/>
                <a:ea typeface="MS PGothic" panose="020B0600070205080204" pitchFamily="34" charset="-128"/>
              </a:rPr>
              <a:t>Referential Integrity in SQL standard</a:t>
            </a:r>
          </a:p>
        </p:txBody>
      </p:sp>
      <p:sp>
        <p:nvSpPr>
          <p:cNvPr id="41987" name="Rectangle 3">
            <a:extLst>
              <a:ext uri="{FF2B5EF4-FFF2-40B4-BE49-F238E27FC236}">
                <a16:creationId xmlns:a16="http://schemas.microsoft.com/office/drawing/2014/main" id="{60070D2B-9792-4AE0-8070-4DCF3F4AE911}"/>
              </a:ext>
            </a:extLst>
          </p:cNvPr>
          <p:cNvSpPr>
            <a:spLocks noChangeArrowheads="1"/>
          </p:cNvSpPr>
          <p:nvPr/>
        </p:nvSpPr>
        <p:spPr bwMode="auto">
          <a:xfrm>
            <a:off x="914400" y="2209800"/>
            <a:ext cx="70866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a:defRPr>
                <a:solidFill>
                  <a:schemeClr val="tx1"/>
                </a:solidFill>
                <a:latin typeface="Rockwell" panose="02060603020205020403" pitchFamily="18" charset="0"/>
              </a:defRPr>
            </a:lvl1pPr>
            <a:lvl2pPr>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spcBef>
                <a:spcPct val="20000"/>
              </a:spcBef>
            </a:pPr>
            <a:r>
              <a:rPr lang="en-US" altLang="en-US" sz="2000" dirty="0">
                <a:latin typeface="Comic Sans MS" panose="030F0702030302020204" pitchFamily="66" charset="0"/>
                <a:ea typeface="MS PGothic" panose="020B0600070205080204" pitchFamily="34" charset="-128"/>
              </a:rPr>
              <a:t>SQL/92 supports all 4 options on deletes and updates.</a:t>
            </a:r>
          </a:p>
          <a:p>
            <a:pPr lvl="1" eaLnBrk="1" hangingPunct="1">
              <a:spcBef>
                <a:spcPct val="20000"/>
              </a:spcBef>
              <a:buSzPct val="75000"/>
            </a:pPr>
            <a:r>
              <a:rPr lang="en-US" altLang="en-US" sz="2000" dirty="0">
                <a:latin typeface="Comic Sans MS" panose="030F0702030302020204" pitchFamily="66" charset="0"/>
                <a:ea typeface="MS PGothic" panose="020B0600070205080204" pitchFamily="34" charset="-128"/>
              </a:rPr>
              <a:t>Default is </a:t>
            </a:r>
            <a:r>
              <a:rPr lang="en-US" altLang="en-US" dirty="0">
                <a:solidFill>
                  <a:schemeClr val="accent2"/>
                </a:solidFill>
                <a:latin typeface="Comic Sans MS" panose="030F0702030302020204" pitchFamily="66" charset="0"/>
                <a:ea typeface="MS PGothic" panose="020B0600070205080204" pitchFamily="34" charset="-128"/>
              </a:rPr>
              <a:t>NO ACTION   </a:t>
            </a:r>
            <a:r>
              <a:rPr lang="en-US" altLang="en-US" sz="2000" dirty="0">
                <a:latin typeface="Comic Sans MS" panose="030F0702030302020204" pitchFamily="66" charset="0"/>
                <a:ea typeface="MS PGothic" panose="020B0600070205080204" pitchFamily="34" charset="-128"/>
              </a:rPr>
              <a:t>(</a:t>
            </a:r>
            <a:r>
              <a:rPr lang="en-US" altLang="en-US" sz="2000" i="1" dirty="0">
                <a:latin typeface="Comic Sans MS" panose="030F0702030302020204" pitchFamily="66" charset="0"/>
                <a:ea typeface="MS PGothic" panose="020B0600070205080204" pitchFamily="34" charset="-128"/>
              </a:rPr>
              <a:t>delete/update is rejected</a:t>
            </a:r>
            <a:r>
              <a:rPr lang="en-US" altLang="en-US" sz="2000" dirty="0">
                <a:latin typeface="Comic Sans MS" panose="030F0702030302020204" pitchFamily="66" charset="0"/>
                <a:ea typeface="MS PGothic" panose="020B0600070205080204" pitchFamily="34" charset="-128"/>
              </a:rPr>
              <a:t>)</a:t>
            </a:r>
          </a:p>
          <a:p>
            <a:pPr eaLnBrk="1" hangingPunct="1">
              <a:spcBef>
                <a:spcPct val="20000"/>
              </a:spcBef>
              <a:buSzPct val="75000"/>
            </a:pPr>
            <a:endParaRPr lang="en-US" altLang="en-US" sz="2000" dirty="0">
              <a:latin typeface="Comic Sans MS" panose="030F0702030302020204" pitchFamily="66" charset="0"/>
              <a:ea typeface="MS PGothic" panose="020B0600070205080204" pitchFamily="34" charset="-128"/>
            </a:endParaRPr>
          </a:p>
          <a:p>
            <a:pPr eaLnBrk="1" hangingPunct="1">
              <a:spcBef>
                <a:spcPct val="20000"/>
              </a:spcBef>
              <a:buSzPct val="75000"/>
            </a:pPr>
            <a:r>
              <a:rPr lang="en-US" altLang="en-US" sz="2000" dirty="0">
                <a:latin typeface="Comic Sans MS" panose="030F0702030302020204" pitchFamily="66" charset="0"/>
                <a:ea typeface="MS PGothic" panose="020B0600070205080204" pitchFamily="34" charset="-128"/>
              </a:rPr>
              <a:t>Other options are:</a:t>
            </a:r>
          </a:p>
          <a:p>
            <a:pPr lvl="1" eaLnBrk="1" hangingPunct="1">
              <a:spcBef>
                <a:spcPct val="20000"/>
              </a:spcBef>
              <a:buSzPct val="75000"/>
            </a:pPr>
            <a:r>
              <a:rPr lang="en-US" altLang="en-US" dirty="0">
                <a:solidFill>
                  <a:schemeClr val="accent2"/>
                </a:solidFill>
                <a:latin typeface="Comic Sans MS" panose="030F0702030302020204" pitchFamily="66" charset="0"/>
                <a:ea typeface="MS PGothic" panose="020B0600070205080204" pitchFamily="34" charset="-128"/>
              </a:rPr>
              <a:t>CASCADE</a:t>
            </a:r>
            <a:r>
              <a:rPr lang="en-US" altLang="en-US" sz="2000" dirty="0">
                <a:latin typeface="Comic Sans MS" panose="030F0702030302020204" pitchFamily="66" charset="0"/>
                <a:ea typeface="MS PGothic" panose="020B0600070205080204" pitchFamily="34" charset="-128"/>
              </a:rPr>
              <a:t>  (also delete all tuples that refer to the deleted tuple)</a:t>
            </a:r>
          </a:p>
          <a:p>
            <a:pPr lvl="1" eaLnBrk="1" hangingPunct="1">
              <a:spcBef>
                <a:spcPct val="20000"/>
              </a:spcBef>
              <a:buSzPct val="75000"/>
            </a:pPr>
            <a:r>
              <a:rPr lang="en-US" altLang="en-US" dirty="0">
                <a:solidFill>
                  <a:schemeClr val="accent2"/>
                </a:solidFill>
                <a:latin typeface="Comic Sans MS" panose="030F0702030302020204" pitchFamily="66" charset="0"/>
                <a:ea typeface="MS PGothic" panose="020B0600070205080204" pitchFamily="34" charset="-128"/>
              </a:rPr>
              <a:t>SET NULL </a:t>
            </a:r>
            <a:r>
              <a:rPr lang="en-US" altLang="en-US" sz="2000" dirty="0">
                <a:solidFill>
                  <a:schemeClr val="accent2"/>
                </a:solidFill>
                <a:latin typeface="Comic Sans MS" panose="030F0702030302020204" pitchFamily="66" charset="0"/>
                <a:ea typeface="MS PGothic" panose="020B0600070205080204" pitchFamily="34" charset="-128"/>
              </a:rPr>
              <a:t>/</a:t>
            </a:r>
            <a:r>
              <a:rPr lang="en-US" altLang="en-US" dirty="0">
                <a:solidFill>
                  <a:schemeClr val="accent2"/>
                </a:solidFill>
                <a:latin typeface="Comic Sans MS" panose="030F0702030302020204" pitchFamily="66" charset="0"/>
                <a:ea typeface="MS PGothic" panose="020B0600070205080204" pitchFamily="34" charset="-128"/>
              </a:rPr>
              <a:t> SET DEFAULT</a:t>
            </a:r>
            <a:r>
              <a:rPr lang="en-US" altLang="en-US" dirty="0">
                <a:latin typeface="Comic Sans MS" panose="030F0702030302020204" pitchFamily="66" charset="0"/>
                <a:ea typeface="MS PGothic" panose="020B0600070205080204" pitchFamily="34" charset="-128"/>
              </a:rPr>
              <a:t>  </a:t>
            </a:r>
            <a:r>
              <a:rPr lang="en-US" altLang="en-US" sz="2000" dirty="0">
                <a:latin typeface="Comic Sans MS" panose="030F0702030302020204" pitchFamily="66" charset="0"/>
                <a:ea typeface="MS PGothic" panose="020B0600070205080204" pitchFamily="34" charset="-128"/>
              </a:rPr>
              <a:t>(sets the foreign key value of the referencing tuple to NULL or to a default value)</a:t>
            </a:r>
          </a:p>
        </p:txBody>
      </p:sp>
      <p:sp>
        <p:nvSpPr>
          <p:cNvPr id="41988" name="TextBox 2">
            <a:extLst>
              <a:ext uri="{FF2B5EF4-FFF2-40B4-BE49-F238E27FC236}">
                <a16:creationId xmlns:a16="http://schemas.microsoft.com/office/drawing/2014/main" id="{AF940CA8-14FF-48F8-B240-AA074E0BBB64}"/>
              </a:ext>
            </a:extLst>
          </p:cNvPr>
          <p:cNvSpPr txBox="1">
            <a:spLocks noChangeArrowheads="1"/>
          </p:cNvSpPr>
          <p:nvPr/>
        </p:nvSpPr>
        <p:spPr bwMode="auto">
          <a:xfrm>
            <a:off x="1212850" y="6073775"/>
            <a:ext cx="6788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2400">
                <a:latin typeface="Comic Sans MS" panose="030F0702030302020204" pitchFamily="66" charset="0"/>
                <a:ea typeface="MS PGothic" panose="020B0600070205080204" pitchFamily="34" charset="-128"/>
              </a:rPr>
              <a:t>Not all options are supported in every RDBMS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5">
            <a:extLst>
              <a:ext uri="{FF2B5EF4-FFF2-40B4-BE49-F238E27FC236}">
                <a16:creationId xmlns:a16="http://schemas.microsoft.com/office/drawing/2014/main" id="{B334CAEC-F278-43B3-9540-1353C56636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510088"/>
            <a:ext cx="226695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5" name="Picture 6">
            <a:extLst>
              <a:ext uri="{FF2B5EF4-FFF2-40B4-BE49-F238E27FC236}">
                <a16:creationId xmlns:a16="http://schemas.microsoft.com/office/drawing/2014/main" id="{DF11CFBD-C319-4B6B-8723-832463C02A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1958975"/>
            <a:ext cx="4105275"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TextBox 7">
            <a:extLst>
              <a:ext uri="{FF2B5EF4-FFF2-40B4-BE49-F238E27FC236}">
                <a16:creationId xmlns:a16="http://schemas.microsoft.com/office/drawing/2014/main" id="{824F5267-0B5F-45DE-A706-6441729D281A}"/>
              </a:ext>
            </a:extLst>
          </p:cNvPr>
          <p:cNvSpPr txBox="1">
            <a:spLocks noChangeArrowheads="1"/>
          </p:cNvSpPr>
          <p:nvPr/>
        </p:nvSpPr>
        <p:spPr bwMode="auto">
          <a:xfrm>
            <a:off x="3429000" y="4637881"/>
            <a:ext cx="39624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dirty="0"/>
              <a:t>Notice that the foreign key value is either null or one of the existing values of the </a:t>
            </a:r>
            <a:r>
              <a:rPr lang="en-US" altLang="en-US" dirty="0" err="1"/>
              <a:t>eid</a:t>
            </a:r>
            <a:r>
              <a:rPr lang="en-US" altLang="en-US" dirty="0"/>
              <a:t> attribute in Emp.</a:t>
            </a:r>
          </a:p>
          <a:p>
            <a:pPr eaLnBrk="1" hangingPunct="1"/>
            <a:endParaRPr lang="en-US" altLang="en-US" dirty="0"/>
          </a:p>
          <a:p>
            <a:pPr eaLnBrk="1" hangingPunct="1"/>
            <a:r>
              <a:rPr lang="en-US" altLang="en-US" dirty="0"/>
              <a:t>This is because DBMS maintains the referential integrity constraint.</a:t>
            </a:r>
          </a:p>
        </p:txBody>
      </p:sp>
      <p:sp>
        <p:nvSpPr>
          <p:cNvPr id="44037" name="Rectangle 3">
            <a:extLst>
              <a:ext uri="{FF2B5EF4-FFF2-40B4-BE49-F238E27FC236}">
                <a16:creationId xmlns:a16="http://schemas.microsoft.com/office/drawing/2014/main" id="{3E5FA0D4-AF96-4A84-AE92-A91D3DDE699B}"/>
              </a:ext>
            </a:extLst>
          </p:cNvPr>
          <p:cNvSpPr>
            <a:spLocks noChangeArrowheads="1"/>
          </p:cNvSpPr>
          <p:nvPr/>
        </p:nvSpPr>
        <p:spPr bwMode="auto">
          <a:xfrm>
            <a:off x="457200" y="280988"/>
            <a:ext cx="45720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dirty="0">
                <a:solidFill>
                  <a:schemeClr val="accent2"/>
                </a:solidFill>
                <a:latin typeface="Comic Sans MS" panose="030F0702030302020204" pitchFamily="66" charset="0"/>
              </a:rPr>
              <a:t>CREATE TABLE Dept(did integer, </a:t>
            </a:r>
            <a:r>
              <a:rPr lang="en-US" altLang="en-US" dirty="0" err="1">
                <a:solidFill>
                  <a:schemeClr val="accent2"/>
                </a:solidFill>
                <a:latin typeface="Comic Sans MS" panose="030F0702030302020204" pitchFamily="66" charset="0"/>
              </a:rPr>
              <a:t>dname</a:t>
            </a:r>
            <a:r>
              <a:rPr lang="en-US" altLang="en-US" dirty="0">
                <a:solidFill>
                  <a:schemeClr val="accent2"/>
                </a:solidFill>
                <a:latin typeface="Comic Sans MS" panose="030F0702030302020204" pitchFamily="66" charset="0"/>
              </a:rPr>
              <a:t> varchar(40), budget decimal(10,0), </a:t>
            </a:r>
            <a:r>
              <a:rPr lang="en-US" altLang="en-US" dirty="0" err="1">
                <a:solidFill>
                  <a:schemeClr val="accent2"/>
                </a:solidFill>
                <a:latin typeface="Comic Sans MS" panose="030F0702030302020204" pitchFamily="66" charset="0"/>
              </a:rPr>
              <a:t>managerid</a:t>
            </a:r>
            <a:r>
              <a:rPr lang="en-US" altLang="en-US" dirty="0">
                <a:solidFill>
                  <a:schemeClr val="accent2"/>
                </a:solidFill>
                <a:latin typeface="Comic Sans MS" panose="030F0702030302020204" pitchFamily="66" charset="0"/>
              </a:rPr>
              <a:t> integer, primary key(did), </a:t>
            </a:r>
            <a:r>
              <a:rPr lang="en-US" altLang="en-US" dirty="0">
                <a:solidFill>
                  <a:srgbClr val="0070C0"/>
                </a:solidFill>
              </a:rPr>
              <a:t>foreign key(</a:t>
            </a:r>
            <a:r>
              <a:rPr lang="en-US" altLang="en-US" dirty="0" err="1">
                <a:solidFill>
                  <a:srgbClr val="0070C0"/>
                </a:solidFill>
              </a:rPr>
              <a:t>managerid</a:t>
            </a:r>
            <a:r>
              <a:rPr lang="en-US" altLang="en-US" dirty="0">
                <a:solidFill>
                  <a:srgbClr val="0070C0"/>
                </a:solidFill>
              </a:rPr>
              <a:t>) references Emp(</a:t>
            </a:r>
            <a:r>
              <a:rPr lang="en-US" altLang="en-US" dirty="0" err="1">
                <a:solidFill>
                  <a:srgbClr val="0070C0"/>
                </a:solidFill>
              </a:rPr>
              <a:t>eid</a:t>
            </a:r>
            <a:r>
              <a:rPr lang="en-US" altLang="en-US" dirty="0">
                <a:solidFill>
                  <a:srgbClr val="0070C0"/>
                </a:solidFill>
              </a:rPr>
              <a:t>)</a:t>
            </a:r>
            <a:r>
              <a:rPr lang="en-US" altLang="en-US" dirty="0">
                <a:solidFill>
                  <a:srgbClr val="0070C0"/>
                </a:solidFill>
                <a:latin typeface="Comic Sans MS" panose="030F0702030302020204" pitchFamily="66" charset="0"/>
              </a:rPr>
              <a:t>)</a:t>
            </a:r>
            <a:endParaRPr lang="en-US" altLang="en-US" sz="2000" dirty="0">
              <a:solidFill>
                <a:srgbClr val="0070C0"/>
              </a:solidFill>
              <a:latin typeface="Comic Sans MS" panose="030F0702030302020204" pitchFamily="66" charset="0"/>
            </a:endParaRPr>
          </a:p>
        </p:txBody>
      </p:sp>
      <p:sp>
        <p:nvSpPr>
          <p:cNvPr id="44038" name="TextBox 4">
            <a:extLst>
              <a:ext uri="{FF2B5EF4-FFF2-40B4-BE49-F238E27FC236}">
                <a16:creationId xmlns:a16="http://schemas.microsoft.com/office/drawing/2014/main" id="{D1D1DC57-160F-4517-99E2-44C8C65575C0}"/>
              </a:ext>
            </a:extLst>
          </p:cNvPr>
          <p:cNvSpPr txBox="1">
            <a:spLocks noChangeArrowheads="1"/>
          </p:cNvSpPr>
          <p:nvPr/>
        </p:nvSpPr>
        <p:spPr bwMode="auto">
          <a:xfrm>
            <a:off x="5486400" y="296863"/>
            <a:ext cx="33528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r>
              <a:rPr lang="en-US" altLang="en-US" dirty="0"/>
              <a:t>The default is no action.</a:t>
            </a:r>
          </a:p>
          <a:p>
            <a:endParaRPr lang="en-US" altLang="en-US" dirty="0"/>
          </a:p>
          <a:p>
            <a:r>
              <a:rPr lang="en-US" altLang="en-US" dirty="0"/>
              <a:t>DBMS </a:t>
            </a:r>
            <a:r>
              <a:rPr lang="en-US" altLang="en-US" dirty="0">
                <a:highlight>
                  <a:srgbClr val="FF0000"/>
                </a:highlight>
              </a:rPr>
              <a:t>rejects</a:t>
            </a:r>
            <a:r>
              <a:rPr lang="en-US" altLang="en-US" dirty="0"/>
              <a:t> deletion of Emp rows with </a:t>
            </a:r>
            <a:r>
              <a:rPr lang="en-US" altLang="en-US" dirty="0" err="1"/>
              <a:t>eid</a:t>
            </a:r>
            <a:r>
              <a:rPr lang="en-US" altLang="en-US" dirty="0"/>
              <a:t>=101 or 102 or 104 since these values are used as </a:t>
            </a:r>
            <a:r>
              <a:rPr lang="en-US" altLang="en-US" dirty="0" err="1"/>
              <a:t>managerid</a:t>
            </a:r>
            <a:r>
              <a:rPr lang="en-US" altLang="en-US" dirty="0"/>
              <a:t> of the Dept relation.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5">
            <a:extLst>
              <a:ext uri="{FF2B5EF4-FFF2-40B4-BE49-F238E27FC236}">
                <a16:creationId xmlns:a16="http://schemas.microsoft.com/office/drawing/2014/main" id="{8A5F914F-0423-4BBC-B429-CAD01CF2E3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510088"/>
            <a:ext cx="226695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59" name="Picture 6">
            <a:extLst>
              <a:ext uri="{FF2B5EF4-FFF2-40B4-BE49-F238E27FC236}">
                <a16:creationId xmlns:a16="http://schemas.microsoft.com/office/drawing/2014/main" id="{B13C03C3-5A7D-4920-BB5A-05606873B1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1958975"/>
            <a:ext cx="4105275"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Rectangle 3">
            <a:extLst>
              <a:ext uri="{FF2B5EF4-FFF2-40B4-BE49-F238E27FC236}">
                <a16:creationId xmlns:a16="http://schemas.microsoft.com/office/drawing/2014/main" id="{D81DA8A8-389E-4A86-A34D-E57F93359E59}"/>
              </a:ext>
            </a:extLst>
          </p:cNvPr>
          <p:cNvSpPr>
            <a:spLocks noChangeArrowheads="1"/>
          </p:cNvSpPr>
          <p:nvPr/>
        </p:nvSpPr>
        <p:spPr bwMode="auto">
          <a:xfrm>
            <a:off x="457200" y="280988"/>
            <a:ext cx="45720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a:solidFill>
                  <a:schemeClr val="accent2"/>
                </a:solidFill>
                <a:latin typeface="Comic Sans MS" panose="030F0702030302020204" pitchFamily="66" charset="0"/>
              </a:rPr>
              <a:t>CREATE TABLE Dept(did integer, dname varchar(40), budget decimal(10,0), managerid integer, primary key(did), </a:t>
            </a:r>
            <a:r>
              <a:rPr lang="en-US" altLang="en-US">
                <a:solidFill>
                  <a:srgbClr val="0070C0"/>
                </a:solidFill>
              </a:rPr>
              <a:t>foreign key(managerid) references Emp(eid) on delete cascade)</a:t>
            </a:r>
            <a:endParaRPr lang="en-US" altLang="en-US" sz="2000">
              <a:solidFill>
                <a:srgbClr val="0070C0"/>
              </a:solidFill>
              <a:latin typeface="Comic Sans MS" panose="030F0702030302020204" pitchFamily="66" charset="0"/>
            </a:endParaRPr>
          </a:p>
        </p:txBody>
      </p:sp>
      <p:sp>
        <p:nvSpPr>
          <p:cNvPr id="45061" name="TextBox 4">
            <a:extLst>
              <a:ext uri="{FF2B5EF4-FFF2-40B4-BE49-F238E27FC236}">
                <a16:creationId xmlns:a16="http://schemas.microsoft.com/office/drawing/2014/main" id="{FFD728BC-79E6-4F04-A2A5-D5EA76980B31}"/>
              </a:ext>
            </a:extLst>
          </p:cNvPr>
          <p:cNvSpPr txBox="1">
            <a:spLocks noChangeArrowheads="1"/>
          </p:cNvSpPr>
          <p:nvPr/>
        </p:nvSpPr>
        <p:spPr bwMode="auto">
          <a:xfrm>
            <a:off x="5486400" y="296863"/>
            <a:ext cx="3352800"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r>
              <a:rPr lang="en-US" altLang="en-US" dirty="0"/>
              <a:t>Deleting an Emp row with </a:t>
            </a:r>
            <a:r>
              <a:rPr lang="en-US" altLang="en-US" dirty="0" err="1"/>
              <a:t>eid</a:t>
            </a:r>
            <a:r>
              <a:rPr lang="en-US" altLang="en-US" dirty="0"/>
              <a:t> being referenced is allowed and all rows in Dept that reference that Emp row are also deleted.</a:t>
            </a:r>
          </a:p>
          <a:p>
            <a:endParaRPr lang="en-US" altLang="en-US" dirty="0"/>
          </a:p>
          <a:p>
            <a:r>
              <a:rPr lang="en-US" altLang="en-US" dirty="0"/>
              <a:t>Example:</a:t>
            </a:r>
          </a:p>
          <a:p>
            <a:r>
              <a:rPr lang="en-US" altLang="en-US" dirty="0"/>
              <a:t>Deleting Emp rows with </a:t>
            </a:r>
            <a:r>
              <a:rPr lang="en-US" altLang="en-US" dirty="0" err="1"/>
              <a:t>eid</a:t>
            </a:r>
            <a:r>
              <a:rPr lang="en-US" altLang="en-US" dirty="0"/>
              <a:t>=101 results in deletion of the Dept row with did=3.</a:t>
            </a:r>
          </a:p>
        </p:txBody>
      </p:sp>
      <p:sp>
        <p:nvSpPr>
          <p:cNvPr id="45062" name="TextBox 1">
            <a:extLst>
              <a:ext uri="{FF2B5EF4-FFF2-40B4-BE49-F238E27FC236}">
                <a16:creationId xmlns:a16="http://schemas.microsoft.com/office/drawing/2014/main" id="{087EED9E-C819-4897-9F61-5B58071431D9}"/>
              </a:ext>
            </a:extLst>
          </p:cNvPr>
          <p:cNvSpPr txBox="1">
            <a:spLocks noChangeArrowheads="1"/>
          </p:cNvSpPr>
          <p:nvPr/>
        </p:nvSpPr>
        <p:spPr bwMode="auto">
          <a:xfrm>
            <a:off x="5486400" y="3167063"/>
            <a:ext cx="3200400" cy="357028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r>
              <a:rPr lang="en-US" altLang="en-US" dirty="0"/>
              <a:t>When to use cascade?</a:t>
            </a:r>
          </a:p>
          <a:p>
            <a:endParaRPr lang="en-US" altLang="en-US" dirty="0"/>
          </a:p>
          <a:p>
            <a:r>
              <a:rPr lang="en-US" altLang="en-US" dirty="0"/>
              <a:t>When the database requirement is such that when an owner entity is deleted, the entity that depends solely on it needs be deleted.</a:t>
            </a:r>
          </a:p>
          <a:p>
            <a:endParaRPr lang="en-US" altLang="en-US" dirty="0"/>
          </a:p>
          <a:p>
            <a:r>
              <a:rPr lang="en-US" altLang="en-US" sz="1600" dirty="0"/>
              <a:t>Example: An employee row is deleted; all claimed dependents of this employee should also be deleted.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5">
            <a:extLst>
              <a:ext uri="{FF2B5EF4-FFF2-40B4-BE49-F238E27FC236}">
                <a16:creationId xmlns:a16="http://schemas.microsoft.com/office/drawing/2014/main" id="{C7D1A01D-C06F-4636-9EA7-98B9AC942A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510088"/>
            <a:ext cx="226695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3" name="Picture 6">
            <a:extLst>
              <a:ext uri="{FF2B5EF4-FFF2-40B4-BE49-F238E27FC236}">
                <a16:creationId xmlns:a16="http://schemas.microsoft.com/office/drawing/2014/main" id="{3A565748-2DCE-4629-9336-A64ECBA908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1958975"/>
            <a:ext cx="4105275"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Rectangle 3">
            <a:extLst>
              <a:ext uri="{FF2B5EF4-FFF2-40B4-BE49-F238E27FC236}">
                <a16:creationId xmlns:a16="http://schemas.microsoft.com/office/drawing/2014/main" id="{188439CF-8589-48A9-A18D-5B36BFD789B9}"/>
              </a:ext>
            </a:extLst>
          </p:cNvPr>
          <p:cNvSpPr>
            <a:spLocks noChangeArrowheads="1"/>
          </p:cNvSpPr>
          <p:nvPr/>
        </p:nvSpPr>
        <p:spPr bwMode="auto">
          <a:xfrm>
            <a:off x="457200" y="280988"/>
            <a:ext cx="45720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dirty="0">
                <a:solidFill>
                  <a:schemeClr val="accent2"/>
                </a:solidFill>
                <a:latin typeface="Comic Sans MS" panose="030F0702030302020204" pitchFamily="66" charset="0"/>
              </a:rPr>
              <a:t>CREATE TABLE Dept(did integer, </a:t>
            </a:r>
            <a:r>
              <a:rPr lang="en-US" altLang="en-US" dirty="0" err="1">
                <a:solidFill>
                  <a:schemeClr val="accent2"/>
                </a:solidFill>
                <a:latin typeface="Comic Sans MS" panose="030F0702030302020204" pitchFamily="66" charset="0"/>
              </a:rPr>
              <a:t>dname</a:t>
            </a:r>
            <a:r>
              <a:rPr lang="en-US" altLang="en-US" dirty="0">
                <a:solidFill>
                  <a:schemeClr val="accent2"/>
                </a:solidFill>
                <a:latin typeface="Comic Sans MS" panose="030F0702030302020204" pitchFamily="66" charset="0"/>
              </a:rPr>
              <a:t> varchar(40), budget decimal(10,0), </a:t>
            </a:r>
            <a:r>
              <a:rPr lang="en-US" altLang="en-US" dirty="0" err="1">
                <a:solidFill>
                  <a:schemeClr val="accent2"/>
                </a:solidFill>
                <a:latin typeface="Comic Sans MS" panose="030F0702030302020204" pitchFamily="66" charset="0"/>
              </a:rPr>
              <a:t>managerid</a:t>
            </a:r>
            <a:r>
              <a:rPr lang="en-US" altLang="en-US" dirty="0">
                <a:solidFill>
                  <a:schemeClr val="accent2"/>
                </a:solidFill>
                <a:latin typeface="Comic Sans MS" panose="030F0702030302020204" pitchFamily="66" charset="0"/>
              </a:rPr>
              <a:t> integer, primary key(did), </a:t>
            </a:r>
            <a:r>
              <a:rPr lang="en-US" altLang="en-US" dirty="0">
                <a:solidFill>
                  <a:srgbClr val="0070C0"/>
                </a:solidFill>
              </a:rPr>
              <a:t>foreign key(</a:t>
            </a:r>
            <a:r>
              <a:rPr lang="en-US" altLang="en-US" dirty="0" err="1">
                <a:solidFill>
                  <a:srgbClr val="0070C0"/>
                </a:solidFill>
              </a:rPr>
              <a:t>managerid</a:t>
            </a:r>
            <a:r>
              <a:rPr lang="en-US" altLang="en-US" dirty="0">
                <a:solidFill>
                  <a:srgbClr val="0070C0"/>
                </a:solidFill>
              </a:rPr>
              <a:t>) references Emp(</a:t>
            </a:r>
            <a:r>
              <a:rPr lang="en-US" altLang="en-US" dirty="0" err="1">
                <a:solidFill>
                  <a:srgbClr val="0070C0"/>
                </a:solidFill>
              </a:rPr>
              <a:t>eid</a:t>
            </a:r>
            <a:r>
              <a:rPr lang="en-US" altLang="en-US" dirty="0">
                <a:solidFill>
                  <a:srgbClr val="0070C0"/>
                </a:solidFill>
              </a:rPr>
              <a:t>) on delete set null)</a:t>
            </a:r>
            <a:endParaRPr lang="en-US" altLang="en-US" sz="2000" dirty="0">
              <a:solidFill>
                <a:srgbClr val="0070C0"/>
              </a:solidFill>
              <a:latin typeface="Comic Sans MS" panose="030F0702030302020204" pitchFamily="66" charset="0"/>
            </a:endParaRPr>
          </a:p>
        </p:txBody>
      </p:sp>
      <p:sp>
        <p:nvSpPr>
          <p:cNvPr id="46085" name="TextBox 4">
            <a:extLst>
              <a:ext uri="{FF2B5EF4-FFF2-40B4-BE49-F238E27FC236}">
                <a16:creationId xmlns:a16="http://schemas.microsoft.com/office/drawing/2014/main" id="{3056720B-7C82-4B73-BFBB-A27DFD57A0D8}"/>
              </a:ext>
            </a:extLst>
          </p:cNvPr>
          <p:cNvSpPr txBox="1">
            <a:spLocks noChangeArrowheads="1"/>
          </p:cNvSpPr>
          <p:nvPr/>
        </p:nvSpPr>
        <p:spPr bwMode="auto">
          <a:xfrm>
            <a:off x="5486400" y="296863"/>
            <a:ext cx="3352800" cy="313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r>
              <a:rPr lang="en-US" altLang="en-US" dirty="0"/>
              <a:t>Deleting a row with </a:t>
            </a:r>
            <a:r>
              <a:rPr lang="en-US" altLang="en-US" dirty="0" err="1"/>
              <a:t>eid</a:t>
            </a:r>
            <a:r>
              <a:rPr lang="en-US" altLang="en-US" dirty="0"/>
              <a:t> being referenced by </a:t>
            </a:r>
            <a:r>
              <a:rPr lang="en-US" altLang="en-US" dirty="0" err="1"/>
              <a:t>Dept.managerid</a:t>
            </a:r>
            <a:r>
              <a:rPr lang="en-US" altLang="en-US" dirty="0"/>
              <a:t> is allowed and the </a:t>
            </a:r>
            <a:r>
              <a:rPr lang="en-US" altLang="en-US" dirty="0" err="1"/>
              <a:t>managerid</a:t>
            </a:r>
            <a:r>
              <a:rPr lang="en-US" altLang="en-US" dirty="0"/>
              <a:t> of the rows in Dept that reference it is set to NULL.</a:t>
            </a:r>
          </a:p>
          <a:p>
            <a:endParaRPr lang="en-US" altLang="en-US" dirty="0"/>
          </a:p>
          <a:p>
            <a:r>
              <a:rPr lang="en-US" altLang="en-US" dirty="0"/>
              <a:t>Example: </a:t>
            </a:r>
          </a:p>
          <a:p>
            <a:r>
              <a:rPr lang="en-US" altLang="en-US" dirty="0"/>
              <a:t>Deleting the Emp row with </a:t>
            </a:r>
            <a:r>
              <a:rPr lang="en-US" altLang="en-US" dirty="0" err="1"/>
              <a:t>eid</a:t>
            </a:r>
            <a:r>
              <a:rPr lang="en-US" altLang="en-US" dirty="0"/>
              <a:t>=101 sets the </a:t>
            </a:r>
            <a:r>
              <a:rPr lang="en-US" altLang="en-US" dirty="0" err="1"/>
              <a:t>managerid</a:t>
            </a:r>
            <a:r>
              <a:rPr lang="en-US" altLang="en-US" dirty="0"/>
              <a:t> of Dept with did=3 to NULL.</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10121</TotalTime>
  <Words>1296</Words>
  <Application>Microsoft Office PowerPoint</Application>
  <PresentationFormat>On-screen Show (4:3)</PresentationFormat>
  <Paragraphs>130</Paragraphs>
  <Slides>13</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ＭＳ Ｐゴシック</vt:lpstr>
      <vt:lpstr>ＭＳ Ｐゴシック</vt:lpstr>
      <vt:lpstr>Arial</vt:lpstr>
      <vt:lpstr>Calibri</vt:lpstr>
      <vt:lpstr>Comic Sans MS</vt:lpstr>
      <vt:lpstr>inherit</vt:lpstr>
      <vt:lpstr>Liberation Mono</vt:lpstr>
      <vt:lpstr>Rockwell</vt:lpstr>
      <vt:lpstr>Rockwell Condensed</vt:lpstr>
      <vt:lpstr>Times New Roman</vt:lpstr>
      <vt:lpstr>Wingdings</vt:lpstr>
      <vt:lpstr>Wood Type</vt:lpstr>
      <vt:lpstr>SQL-DDL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Iowa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Department of Computer Scienc</dc:creator>
  <cp:lastModifiedBy>Tavanapong, Wallapak [COM S]</cp:lastModifiedBy>
  <cp:revision>1517</cp:revision>
  <cp:lastPrinted>2019-09-16T20:37:42Z</cp:lastPrinted>
  <dcterms:created xsi:type="dcterms:W3CDTF">2010-08-27T01:36:09Z</dcterms:created>
  <dcterms:modified xsi:type="dcterms:W3CDTF">2022-08-29T14:00:26Z</dcterms:modified>
</cp:coreProperties>
</file>