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521" autoAdjust="0"/>
  </p:normalViewPr>
  <p:slideViewPr>
    <p:cSldViewPr snapToGrid="0">
      <p:cViewPr varScale="1">
        <p:scale>
          <a:sx n="81" d="100"/>
          <a:sy n="81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AD04-D8CC-43D2-9422-267F8E18B48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2D1A-1680-4586-B642-8C04217B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43AF95EC-EA46-41B1-8007-96BE1A76E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B020D613-FE71-4070-ADD4-EADBE638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Fill in the constraints on </a:t>
            </a:r>
            <a:r>
              <a:rPr lang="en-US" altLang="en-US">
                <a:latin typeface="Times New Roman" panose="02020603050405020304" pitchFamily="18" charset="0"/>
              </a:rPr>
              <a:t>the relationship sets.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594A232-9970-4221-8B80-60B4A7D75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5013" indent="-274638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665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62163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93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65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337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909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00F0DF-137C-4470-92C1-48AF40A9665F}" type="slidenum">
              <a:rPr lang="en-US" altLang="en-US" sz="13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5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7E67-85AF-49B7-A757-EAB68E011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D7316-1E46-4D77-BCA0-1CD87628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9E80-F908-4A11-A4B5-312DE13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ECDC-C12E-4660-86EB-BCE63DBC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D2D3-0B83-48E2-BB29-7EE076CE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9E28-9964-4FEA-802E-503DFAB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BCC0-440F-4DAE-A0B7-DF0BC1A0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84D8-9591-496E-972A-68A2ECB4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03E9-18E3-45BD-BC89-C4D73578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1A54-7147-43BC-9D4C-DDA6E5CB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F37E1-5B04-4AEC-BA94-A7CB9DDD4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8C3F-C78E-4093-95A9-898A2B73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DFBD-E2CF-4D5C-BF4E-F4C1A9AE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E754-C206-4B0A-86DD-B5A98A5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65FD-DF0E-44AB-8FAA-F5565D8C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14E3-CCC6-42C1-B5A8-82579F99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DE6-230A-4DAD-8E16-03C64427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AEEC-E82D-4BA2-A898-E1140EE6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DF6E-A3CF-4647-9879-F1795FBD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496B-36A2-43E6-A225-C32B346A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10E0-D24A-46D0-90C3-5F3A9FEC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D0C82-4CFA-4CFA-8A05-BFF0530D6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A791-8C79-491D-AE33-4B62545B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A2EF-BD89-4662-BD94-9AF1A70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E7C8-248E-42C8-B0DB-DDEA7491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A0B-0427-4E5C-B8B4-193A2809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E168-0F97-4079-B974-17FF1D7B9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7D48-D28C-4521-BE4F-CC566EC0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DEA9-BAFC-49A9-B761-6CF84E12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76BD-DE13-4CB5-93B4-69BC4C7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69F2-C2B3-43F8-A953-5A1998A3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5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9344-A954-4D4C-B1C3-24BC7038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0690-71D5-42EE-8CFF-93D3C3EE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1D034-77E7-4683-A2D6-FB0ECDF0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2BA7A-B34A-4F73-B014-F34A6FBF4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1B546-88FC-48B6-A281-ECD628172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0D125-130E-492A-8722-7C28D7C3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23770-D61E-4F9A-852F-D0876DB1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082C0-6DD4-44DB-83DB-6A34FD3A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531B-A726-43A8-93D9-69B48BCE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E94E8-27F2-4E93-A142-DE704B07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5F4A-849D-4113-9E9D-1BAAFA63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66D3F-6D81-4E55-A926-6BB933CE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F5A2B-6837-4E16-B845-3411F162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1E8A7-3BD1-4350-8AB4-15091B78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372DB-39D3-4515-95E3-B23155A6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0ADA-4CF8-43A0-815A-45C31B2E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666F-0CD8-4682-B997-1392AD24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44742-835B-4C2A-99D7-B4FCBDBC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2042-A1F1-4C28-88D0-7D10C4B6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627C1-4C79-456A-966E-97A8063E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410E-92B4-4B14-BB94-2ACFB009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645A-7C15-4B30-97A8-5D32CCCC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9D882-CF67-4E99-8FDD-8482FE955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41A08-7D68-43A5-9E47-A808C76D3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1B97-3933-4AC9-9188-4A023A09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617E-5DC9-4FAC-8016-C116FAED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5ED7-0B65-4135-A35A-334F513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1217C-333F-45A2-BD95-EE5DBAC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DCF7B-4391-41B5-AE03-75436DC2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84C2-9D27-4BFB-9506-55CBB551E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A3C2-DFDF-4B45-B73D-CA06A3FE0E8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8FCF-5A4C-4D9F-9091-D38B9BD7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8AB5-F8FC-4979-BCD0-9D55ADD13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2948-5C47-4D0C-905C-93E51ED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55">
            <a:extLst>
              <a:ext uri="{FF2B5EF4-FFF2-40B4-BE49-F238E27FC236}">
                <a16:creationId xmlns:a16="http://schemas.microsoft.com/office/drawing/2014/main" id="{4ADD6BA6-7588-47D3-A86E-BC94DA17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1214438" cy="8334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mic Sans MS" panose="030F0702030302020204" pitchFamily="66" charset="0"/>
              </a:rPr>
              <a:t>Work_on</a:t>
            </a: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275" name="Rectangle 57">
            <a:extLst>
              <a:ext uri="{FF2B5EF4-FFF2-40B4-BE49-F238E27FC236}">
                <a16:creationId xmlns:a16="http://schemas.microsoft.com/office/drawing/2014/main" id="{4D243587-90AB-469E-880E-F0CE8CF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86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276" name="Text Box 58">
            <a:extLst>
              <a:ext uri="{FF2B5EF4-FFF2-40B4-BE49-F238E27FC236}">
                <a16:creationId xmlns:a16="http://schemas.microsoft.com/office/drawing/2014/main" id="{90F36F85-636F-4FAF-8A6B-452F4F2A2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011613"/>
            <a:ext cx="1117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PROJECTS</a:t>
            </a:r>
          </a:p>
        </p:txBody>
      </p:sp>
      <p:sp>
        <p:nvSpPr>
          <p:cNvPr id="54277" name="Oval 59">
            <a:extLst>
              <a:ext uri="{FF2B5EF4-FFF2-40B4-BE49-F238E27FC236}">
                <a16:creationId xmlns:a16="http://schemas.microsoft.com/office/drawing/2014/main" id="{32654A40-09EB-4E0A-BCEB-85B9DF335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244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278" name="Oval 60">
            <a:extLst>
              <a:ext uri="{FF2B5EF4-FFF2-40B4-BE49-F238E27FC236}">
                <a16:creationId xmlns:a16="http://schemas.microsoft.com/office/drawing/2014/main" id="{916BBEDB-13C6-4B81-A5BE-D962668C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2578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279" name="Text Box 62">
            <a:extLst>
              <a:ext uri="{FF2B5EF4-FFF2-40B4-BE49-F238E27FC236}">
                <a16:creationId xmlns:a16="http://schemas.microsoft.com/office/drawing/2014/main" id="{2717514C-7E99-4CF2-AD3C-7B072CFC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724400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54280" name="Text Box 63">
            <a:extLst>
              <a:ext uri="{FF2B5EF4-FFF2-40B4-BE49-F238E27FC236}">
                <a16:creationId xmlns:a16="http://schemas.microsoft.com/office/drawing/2014/main" id="{FC12D5E8-2A12-4416-AE2A-0F2ED392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5334000"/>
            <a:ext cx="841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54300" name="AutoShape 86">
            <a:extLst>
              <a:ext uri="{FF2B5EF4-FFF2-40B4-BE49-F238E27FC236}">
                <a16:creationId xmlns:a16="http://schemas.microsoft.com/office/drawing/2014/main" id="{97CD4C6A-AE7D-4ABB-B306-F95761104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9" y="3335339"/>
            <a:ext cx="1830387" cy="6572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01" name="Text Box 87">
            <a:extLst>
              <a:ext uri="{FF2B5EF4-FFF2-40B4-BE49-F238E27FC236}">
                <a16:creationId xmlns:a16="http://schemas.microsoft.com/office/drawing/2014/main" id="{FCF4AFE5-9DC4-4B2F-8BD1-8D29F150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9" y="3444876"/>
            <a:ext cx="1484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supervisions</a:t>
            </a:r>
          </a:p>
        </p:txBody>
      </p:sp>
      <p:sp>
        <p:nvSpPr>
          <p:cNvPr id="54304" name="Rectangle 90">
            <a:extLst>
              <a:ext uri="{FF2B5EF4-FFF2-40B4-BE49-F238E27FC236}">
                <a16:creationId xmlns:a16="http://schemas.microsoft.com/office/drawing/2014/main" id="{D4D56962-B684-4897-8A2E-12328970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43175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05" name="Text Box 91">
            <a:extLst>
              <a:ext uri="{FF2B5EF4-FFF2-40B4-BE49-F238E27FC236}">
                <a16:creationId xmlns:a16="http://schemas.microsoft.com/office/drawing/2014/main" id="{1CE61E9D-F6C2-4EC0-80BB-BCAAF13A5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714625"/>
            <a:ext cx="14077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EMPLOYEES</a:t>
            </a:r>
          </a:p>
        </p:txBody>
      </p:sp>
      <p:sp>
        <p:nvSpPr>
          <p:cNvPr id="54306" name="Oval 92">
            <a:extLst>
              <a:ext uri="{FF2B5EF4-FFF2-40B4-BE49-F238E27FC236}">
                <a16:creationId xmlns:a16="http://schemas.microsoft.com/office/drawing/2014/main" id="{AEC9C429-0BE7-41FF-80F7-6E5C135E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07" name="Text Box 93">
            <a:extLst>
              <a:ext uri="{FF2B5EF4-FFF2-40B4-BE49-F238E27FC236}">
                <a16:creationId xmlns:a16="http://schemas.microsoft.com/office/drawing/2014/main" id="{3E9D9E29-339C-4383-93B8-12144FCC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057401"/>
            <a:ext cx="614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BDATE</a:t>
            </a:r>
          </a:p>
        </p:txBody>
      </p:sp>
      <p:sp>
        <p:nvSpPr>
          <p:cNvPr id="54308" name="Line 94">
            <a:extLst>
              <a:ext uri="{FF2B5EF4-FFF2-40B4-BE49-F238E27FC236}">
                <a16:creationId xmlns:a16="http://schemas.microsoft.com/office/drawing/2014/main" id="{F4F9174C-5D65-4053-8FA6-85153855A1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286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Oval 95">
            <a:extLst>
              <a:ext uri="{FF2B5EF4-FFF2-40B4-BE49-F238E27FC236}">
                <a16:creationId xmlns:a16="http://schemas.microsoft.com/office/drawing/2014/main" id="{093CE86E-25C7-407D-A05F-9DDEC583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10" name="Text Box 96">
            <a:extLst>
              <a:ext uri="{FF2B5EF4-FFF2-40B4-BE49-F238E27FC236}">
                <a16:creationId xmlns:a16="http://schemas.microsoft.com/office/drawing/2014/main" id="{B2929FC0-1FA0-43D5-BA00-BFFB0F887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409700"/>
            <a:ext cx="519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Comic Sans MS" panose="030F0702030302020204" pitchFamily="66" charset="0"/>
              </a:rPr>
              <a:t>SSN</a:t>
            </a:r>
          </a:p>
        </p:txBody>
      </p:sp>
      <p:sp>
        <p:nvSpPr>
          <p:cNvPr id="54311" name="Oval 97">
            <a:extLst>
              <a:ext uri="{FF2B5EF4-FFF2-40B4-BE49-F238E27FC236}">
                <a16:creationId xmlns:a16="http://schemas.microsoft.com/office/drawing/2014/main" id="{9DBFAFA9-7D70-4C60-AB8C-A00D03C67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762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12" name="Text Box 98">
            <a:extLst>
              <a:ext uri="{FF2B5EF4-FFF2-40B4-BE49-F238E27FC236}">
                <a16:creationId xmlns:a16="http://schemas.microsoft.com/office/drawing/2014/main" id="{03090DF2-A576-43E5-9142-98B3066D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900114"/>
            <a:ext cx="592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gender</a:t>
            </a:r>
          </a:p>
        </p:txBody>
      </p:sp>
      <p:sp>
        <p:nvSpPr>
          <p:cNvPr id="54313" name="Line 114">
            <a:extLst>
              <a:ext uri="{FF2B5EF4-FFF2-40B4-BE49-F238E27FC236}">
                <a16:creationId xmlns:a16="http://schemas.microsoft.com/office/drawing/2014/main" id="{05418319-DF73-4BBE-A052-6DF451CBC3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1752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Line 115">
            <a:extLst>
              <a:ext uri="{FF2B5EF4-FFF2-40B4-BE49-F238E27FC236}">
                <a16:creationId xmlns:a16="http://schemas.microsoft.com/office/drawing/2014/main" id="{BAEE3834-008C-4EEB-9C3C-4343269A8F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11430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Line 118">
            <a:extLst>
              <a:ext uri="{FF2B5EF4-FFF2-40B4-BE49-F238E27FC236}">
                <a16:creationId xmlns:a16="http://schemas.microsoft.com/office/drawing/2014/main" id="{60B100F5-8FC4-4884-A661-33E8EBB96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Line 119">
            <a:extLst>
              <a:ext uri="{FF2B5EF4-FFF2-40B4-BE49-F238E27FC236}">
                <a16:creationId xmlns:a16="http://schemas.microsoft.com/office/drawing/2014/main" id="{BFB02DBE-1473-48C7-9274-1385E18170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9200" y="4343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Oval 123">
            <a:extLst>
              <a:ext uri="{FF2B5EF4-FFF2-40B4-BE49-F238E27FC236}">
                <a16:creationId xmlns:a16="http://schemas.microsoft.com/office/drawing/2014/main" id="{F2DF1393-B7D2-4DAF-9A12-BB3E753B3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22" name="Text Box 124">
            <a:extLst>
              <a:ext uri="{FF2B5EF4-FFF2-40B4-BE49-F238E27FC236}">
                <a16:creationId xmlns:a16="http://schemas.microsoft.com/office/drawing/2014/main" id="{F444E8F6-ADF1-4E66-BB3D-CE5193BB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343400"/>
            <a:ext cx="738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HOURS</a:t>
            </a:r>
          </a:p>
        </p:txBody>
      </p:sp>
      <p:sp>
        <p:nvSpPr>
          <p:cNvPr id="54323" name="Line 125">
            <a:extLst>
              <a:ext uri="{FF2B5EF4-FFF2-40B4-BE49-F238E27FC236}">
                <a16:creationId xmlns:a16="http://schemas.microsoft.com/office/drawing/2014/main" id="{73728A6E-2C88-4873-A2D5-76857AF37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4" name="AutoShape 126">
            <a:extLst>
              <a:ext uri="{FF2B5EF4-FFF2-40B4-BE49-F238E27FC236}">
                <a16:creationId xmlns:a16="http://schemas.microsoft.com/office/drawing/2014/main" id="{C1C142DB-17DC-493F-A89D-B4C5A97F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595564"/>
            <a:ext cx="1214438" cy="833437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Controls</a:t>
            </a:r>
          </a:p>
        </p:txBody>
      </p:sp>
      <p:sp>
        <p:nvSpPr>
          <p:cNvPr id="54327" name="Rectangle 129">
            <a:extLst>
              <a:ext uri="{FF2B5EF4-FFF2-40B4-BE49-F238E27FC236}">
                <a16:creationId xmlns:a16="http://schemas.microsoft.com/office/drawing/2014/main" id="{C4241DAF-FF5F-4D61-9F33-C9CC9F13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8288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28" name="Text Box 130">
            <a:extLst>
              <a:ext uri="{FF2B5EF4-FFF2-40B4-BE49-F238E27FC236}">
                <a16:creationId xmlns:a16="http://schemas.microsoft.com/office/drawing/2014/main" id="{CE3960C7-56E9-4EE4-B696-323A754D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1954213"/>
            <a:ext cx="15456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DEPARTMENTS</a:t>
            </a:r>
          </a:p>
        </p:txBody>
      </p:sp>
      <p:sp>
        <p:nvSpPr>
          <p:cNvPr id="54329" name="Oval 131">
            <a:extLst>
              <a:ext uri="{FF2B5EF4-FFF2-40B4-BE49-F238E27FC236}">
                <a16:creationId xmlns:a16="http://schemas.microsoft.com/office/drawing/2014/main" id="{5A88EFCD-F3DB-4AE4-A50C-2ECBA2B0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9144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30" name="Oval 132">
            <a:extLst>
              <a:ext uri="{FF2B5EF4-FFF2-40B4-BE49-F238E27FC236}">
                <a16:creationId xmlns:a16="http://schemas.microsoft.com/office/drawing/2014/main" id="{7C0D3794-4AC4-4D40-823C-9FB1FB59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2192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31" name="Text Box 134">
            <a:extLst>
              <a:ext uri="{FF2B5EF4-FFF2-40B4-BE49-F238E27FC236}">
                <a16:creationId xmlns:a16="http://schemas.microsoft.com/office/drawing/2014/main" id="{5C9BFEE5-D6CB-4F51-A380-1C364CB7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914400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54332" name="Text Box 135">
            <a:extLst>
              <a:ext uri="{FF2B5EF4-FFF2-40B4-BE49-F238E27FC236}">
                <a16:creationId xmlns:a16="http://schemas.microsoft.com/office/drawing/2014/main" id="{863F9BD6-47EC-4D42-93ED-D30CBB4BF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1295400"/>
            <a:ext cx="841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54333" name="Line 138">
            <a:extLst>
              <a:ext uri="{FF2B5EF4-FFF2-40B4-BE49-F238E27FC236}">
                <a16:creationId xmlns:a16="http://schemas.microsoft.com/office/drawing/2014/main" id="{FF4EFB95-F5DE-40C6-BF55-75EB388BBE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160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4" name="Line 140">
            <a:extLst>
              <a:ext uri="{FF2B5EF4-FFF2-40B4-BE49-F238E27FC236}">
                <a16:creationId xmlns:a16="http://schemas.microsoft.com/office/drawing/2014/main" id="{12888B74-1F84-43E0-9780-122B867748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4400" y="1295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5" name="AutoShape 145">
            <a:extLst>
              <a:ext uri="{FF2B5EF4-FFF2-40B4-BE49-F238E27FC236}">
                <a16:creationId xmlns:a16="http://schemas.microsoft.com/office/drawing/2014/main" id="{E396FF1C-49DA-415B-9A52-998486D4E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1214438" cy="6048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manages</a:t>
            </a:r>
          </a:p>
        </p:txBody>
      </p:sp>
      <p:sp>
        <p:nvSpPr>
          <p:cNvPr id="54338" name="Text Box 148">
            <a:extLst>
              <a:ext uri="{FF2B5EF4-FFF2-40B4-BE49-F238E27FC236}">
                <a16:creationId xmlns:a16="http://schemas.microsoft.com/office/drawing/2014/main" id="{ECEE41CB-EF99-433F-930E-F1FE15E1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1981200"/>
            <a:ext cx="1090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StARTDATE</a:t>
            </a:r>
          </a:p>
        </p:txBody>
      </p:sp>
      <p:sp>
        <p:nvSpPr>
          <p:cNvPr id="54339" name="Oval 149">
            <a:extLst>
              <a:ext uri="{FF2B5EF4-FFF2-40B4-BE49-F238E27FC236}">
                <a16:creationId xmlns:a16="http://schemas.microsoft.com/office/drawing/2014/main" id="{3DE211C7-384D-4338-8FE5-0F5A88BD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81200"/>
            <a:ext cx="1295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40" name="Line 150">
            <a:extLst>
              <a:ext uri="{FF2B5EF4-FFF2-40B4-BE49-F238E27FC236}">
                <a16:creationId xmlns:a16="http://schemas.microsoft.com/office/drawing/2014/main" id="{513B2AD2-1B97-4FC0-A137-0BE34614E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1" name="AutoShape 151">
            <a:extLst>
              <a:ext uri="{FF2B5EF4-FFF2-40B4-BE49-F238E27FC236}">
                <a16:creationId xmlns:a16="http://schemas.microsoft.com/office/drawing/2014/main" id="{212B2580-0344-4D83-9BD7-0AD479404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1219200"/>
            <a:ext cx="1446213" cy="6810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mic Sans MS" panose="030F0702030302020204" pitchFamily="66" charset="0"/>
              </a:rPr>
              <a:t>Work_for</a:t>
            </a: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344" name="Text Box 154">
            <a:extLst>
              <a:ext uri="{FF2B5EF4-FFF2-40B4-BE49-F238E27FC236}">
                <a16:creationId xmlns:a16="http://schemas.microsoft.com/office/drawing/2014/main" id="{17CBDC1D-0378-4064-A4C1-3D7557530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57200"/>
            <a:ext cx="11400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LOCATIONS</a:t>
            </a:r>
          </a:p>
        </p:txBody>
      </p:sp>
      <p:sp>
        <p:nvSpPr>
          <p:cNvPr id="54346" name="Rectangle 156">
            <a:extLst>
              <a:ext uri="{FF2B5EF4-FFF2-40B4-BE49-F238E27FC236}">
                <a16:creationId xmlns:a16="http://schemas.microsoft.com/office/drawing/2014/main" id="{01AA97A1-AEEB-4057-BFC5-CBE85B8B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810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47" name="AutoShape 157">
            <a:extLst>
              <a:ext uri="{FF2B5EF4-FFF2-40B4-BE49-F238E27FC236}">
                <a16:creationId xmlns:a16="http://schemas.microsoft.com/office/drawing/2014/main" id="{D1F9B555-23C6-44D4-B4BB-BCFA44B3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1" y="990600"/>
            <a:ext cx="746125" cy="609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have</a:t>
            </a:r>
          </a:p>
        </p:txBody>
      </p:sp>
      <p:sp>
        <p:nvSpPr>
          <p:cNvPr id="54349" name="Text Box 159">
            <a:extLst>
              <a:ext uri="{FF2B5EF4-FFF2-40B4-BE49-F238E27FC236}">
                <a16:creationId xmlns:a16="http://schemas.microsoft.com/office/drawing/2014/main" id="{CFCB0559-BD00-430E-9441-22A61D7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228601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ADDRESS</a:t>
            </a:r>
          </a:p>
        </p:txBody>
      </p:sp>
      <p:sp>
        <p:nvSpPr>
          <p:cNvPr id="54350" name="Oval 160">
            <a:extLst>
              <a:ext uri="{FF2B5EF4-FFF2-40B4-BE49-F238E27FC236}">
                <a16:creationId xmlns:a16="http://schemas.microsoft.com/office/drawing/2014/main" id="{29742753-C7CC-437D-AC60-B1A04BFDD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286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51" name="Line 161">
            <a:extLst>
              <a:ext uri="{FF2B5EF4-FFF2-40B4-BE49-F238E27FC236}">
                <a16:creationId xmlns:a16="http://schemas.microsoft.com/office/drawing/2014/main" id="{9EFB5463-399D-4E8E-9D67-ADB987367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8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2" name="Oval 163">
            <a:extLst>
              <a:ext uri="{FF2B5EF4-FFF2-40B4-BE49-F238E27FC236}">
                <a16:creationId xmlns:a16="http://schemas.microsoft.com/office/drawing/2014/main" id="{0F2FEFB9-463E-4755-BF76-219D1978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1905000"/>
            <a:ext cx="777875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53" name="Text Box 164">
            <a:extLst>
              <a:ext uri="{FF2B5EF4-FFF2-40B4-BE49-F238E27FC236}">
                <a16:creationId xmlns:a16="http://schemas.microsoft.com/office/drawing/2014/main" id="{72BF2CEF-5ABE-44F9-B46A-1F28AD1B8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1981201"/>
            <a:ext cx="746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FNAME</a:t>
            </a:r>
          </a:p>
        </p:txBody>
      </p:sp>
      <p:sp>
        <p:nvSpPr>
          <p:cNvPr id="54354" name="Line 165">
            <a:extLst>
              <a:ext uri="{FF2B5EF4-FFF2-40B4-BE49-F238E27FC236}">
                <a16:creationId xmlns:a16="http://schemas.microsoft.com/office/drawing/2014/main" id="{043E9885-7CE1-4B9C-BEC3-4361BE807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5" name="Line 166">
            <a:extLst>
              <a:ext uri="{FF2B5EF4-FFF2-40B4-BE49-F238E27FC236}">
                <a16:creationId xmlns:a16="http://schemas.microsoft.com/office/drawing/2014/main" id="{B93C5852-3278-43DE-945B-01185A0352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11430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6" name="Oval 167">
            <a:extLst>
              <a:ext uri="{FF2B5EF4-FFF2-40B4-BE49-F238E27FC236}">
                <a16:creationId xmlns:a16="http://schemas.microsoft.com/office/drawing/2014/main" id="{78199237-BA85-4693-ADD4-751EB157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90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57" name="Text Box 168">
            <a:extLst>
              <a:ext uri="{FF2B5EF4-FFF2-40B4-BE49-F238E27FC236}">
                <a16:creationId xmlns:a16="http://schemas.microsoft.com/office/drawing/2014/main" id="{E67AAF58-8FB7-4178-807B-79230BC61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1111250"/>
            <a:ext cx="881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Address</a:t>
            </a:r>
          </a:p>
        </p:txBody>
      </p:sp>
      <p:sp>
        <p:nvSpPr>
          <p:cNvPr id="54358" name="Line 169">
            <a:extLst>
              <a:ext uri="{FF2B5EF4-FFF2-40B4-BE49-F238E27FC236}">
                <a16:creationId xmlns:a16="http://schemas.microsoft.com/office/drawing/2014/main" id="{C7F2AB36-35FE-4FDE-8402-90A607E2F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838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9" name="Text Box 170">
            <a:extLst>
              <a:ext uri="{FF2B5EF4-FFF2-40B4-BE49-F238E27FC236}">
                <a16:creationId xmlns:a16="http://schemas.microsoft.com/office/drawing/2014/main" id="{5DE140C9-E697-40A5-B8B7-2316491ED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457200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Salary</a:t>
            </a:r>
          </a:p>
        </p:txBody>
      </p:sp>
      <p:sp>
        <p:nvSpPr>
          <p:cNvPr id="54360" name="Oval 171">
            <a:extLst>
              <a:ext uri="{FF2B5EF4-FFF2-40B4-BE49-F238E27FC236}">
                <a16:creationId xmlns:a16="http://schemas.microsoft.com/office/drawing/2014/main" id="{705D24CD-8EA3-429D-AE29-2172ED3D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81000"/>
            <a:ext cx="777875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61" name="Line 172">
            <a:extLst>
              <a:ext uri="{FF2B5EF4-FFF2-40B4-BE49-F238E27FC236}">
                <a16:creationId xmlns:a16="http://schemas.microsoft.com/office/drawing/2014/main" id="{D1297467-FE50-4A1D-B574-1BA6B556A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4478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3" name="Oval 163">
            <a:extLst>
              <a:ext uri="{FF2B5EF4-FFF2-40B4-BE49-F238E27FC236}">
                <a16:creationId xmlns:a16="http://schemas.microsoft.com/office/drawing/2014/main" id="{B818322F-54FB-4A18-9C89-11973BEE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1" y="1447800"/>
            <a:ext cx="777875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64" name="Rectangle 95">
            <a:extLst>
              <a:ext uri="{FF2B5EF4-FFF2-40B4-BE49-F238E27FC236}">
                <a16:creationId xmlns:a16="http://schemas.microsoft.com/office/drawing/2014/main" id="{F95429C0-A5E9-4684-B0A5-8B20D6B1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1" y="1524001"/>
            <a:ext cx="828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LNAME</a:t>
            </a:r>
          </a:p>
        </p:txBody>
      </p:sp>
      <p:sp>
        <p:nvSpPr>
          <p:cNvPr id="54365" name="Line 165">
            <a:extLst>
              <a:ext uri="{FF2B5EF4-FFF2-40B4-BE49-F238E27FC236}">
                <a16:creationId xmlns:a16="http://schemas.microsoft.com/office/drawing/2014/main" id="{7A849984-23EC-4CA7-BEC8-8BE561BAD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05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6" name="Oval 163">
            <a:extLst>
              <a:ext uri="{FF2B5EF4-FFF2-40B4-BE49-F238E27FC236}">
                <a16:creationId xmlns:a16="http://schemas.microsoft.com/office/drawing/2014/main" id="{C16BB984-F925-4EEE-90F9-076D5AE0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762000"/>
            <a:ext cx="777875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67" name="Rectangle 98">
            <a:extLst>
              <a:ext uri="{FF2B5EF4-FFF2-40B4-BE49-F238E27FC236}">
                <a16:creationId xmlns:a16="http://schemas.microsoft.com/office/drawing/2014/main" id="{69741BAE-881B-4AE5-9273-21280669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838201"/>
            <a:ext cx="889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MNAME</a:t>
            </a:r>
          </a:p>
        </p:txBody>
      </p:sp>
      <p:sp>
        <p:nvSpPr>
          <p:cNvPr id="54368" name="Line 165">
            <a:extLst>
              <a:ext uri="{FF2B5EF4-FFF2-40B4-BE49-F238E27FC236}">
                <a16:creationId xmlns:a16="http://schemas.microsoft.com/office/drawing/2014/main" id="{7013354A-6CCF-46E9-AD32-323CC7A57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11430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9" name="Oval 163">
            <a:extLst>
              <a:ext uri="{FF2B5EF4-FFF2-40B4-BE49-F238E27FC236}">
                <a16:creationId xmlns:a16="http://schemas.microsoft.com/office/drawing/2014/main" id="{55AE9A90-8EEE-4EF0-9370-EFA63F45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866775"/>
            <a:ext cx="777875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70" name="Rectangle 98">
            <a:extLst>
              <a:ext uri="{FF2B5EF4-FFF2-40B4-BE49-F238E27FC236}">
                <a16:creationId xmlns:a16="http://schemas.microsoft.com/office/drawing/2014/main" id="{DD813401-0DB7-4ED8-BA57-5B01EB3A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9" y="933451"/>
            <a:ext cx="96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PICTURE</a:t>
            </a:r>
          </a:p>
        </p:txBody>
      </p:sp>
      <p:sp>
        <p:nvSpPr>
          <p:cNvPr id="54371" name="Line 165">
            <a:extLst>
              <a:ext uri="{FF2B5EF4-FFF2-40B4-BE49-F238E27FC236}">
                <a16:creationId xmlns:a16="http://schemas.microsoft.com/office/drawing/2014/main" id="{213F02EA-C259-4C00-86EF-08B285103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2075" y="1333500"/>
            <a:ext cx="1658938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2" name="TextBox 1">
            <a:extLst>
              <a:ext uri="{FF2B5EF4-FFF2-40B4-BE49-F238E27FC236}">
                <a16:creationId xmlns:a16="http://schemas.microsoft.com/office/drawing/2014/main" id="{27C7CE75-5494-4728-936C-D9405B855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1" y="49213"/>
            <a:ext cx="1794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ER diagram</a:t>
            </a:r>
          </a:p>
        </p:txBody>
      </p:sp>
      <p:sp>
        <p:nvSpPr>
          <p:cNvPr id="54373" name="Oval 59">
            <a:extLst>
              <a:ext uri="{FF2B5EF4-FFF2-40B4-BE49-F238E27FC236}">
                <a16:creationId xmlns:a16="http://schemas.microsoft.com/office/drawing/2014/main" id="{83F5D3F2-A5CB-4149-9B6A-96147470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613" y="4602163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74" name="Text Box 62">
            <a:extLst>
              <a:ext uri="{FF2B5EF4-FFF2-40B4-BE49-F238E27FC236}">
                <a16:creationId xmlns:a16="http://schemas.microsoft.com/office/drawing/2014/main" id="{E3FAA7C7-76E8-4634-9B8D-805B4D66B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814" y="460216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site</a:t>
            </a:r>
          </a:p>
        </p:txBody>
      </p:sp>
      <p:sp>
        <p:nvSpPr>
          <p:cNvPr id="54375" name="Line 118">
            <a:extLst>
              <a:ext uri="{FF2B5EF4-FFF2-40B4-BE49-F238E27FC236}">
                <a16:creationId xmlns:a16="http://schemas.microsoft.com/office/drawing/2014/main" id="{BEA81C54-AE98-410C-9315-78F032E88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4313238"/>
            <a:ext cx="762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6" name="Text Box 159">
            <a:extLst>
              <a:ext uri="{FF2B5EF4-FFF2-40B4-BE49-F238E27FC236}">
                <a16:creationId xmlns:a16="http://schemas.microsoft.com/office/drawing/2014/main" id="{DEABF674-0444-4994-811E-86BD6A0A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546101"/>
            <a:ext cx="679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 dirty="0">
                <a:latin typeface="Comic Sans MS" panose="030F0702030302020204" pitchFamily="66" charset="0"/>
              </a:rPr>
              <a:t>LOCID</a:t>
            </a:r>
          </a:p>
        </p:txBody>
      </p:sp>
      <p:sp>
        <p:nvSpPr>
          <p:cNvPr id="54377" name="Oval 160">
            <a:extLst>
              <a:ext uri="{FF2B5EF4-FFF2-40B4-BE49-F238E27FC236}">
                <a16:creationId xmlns:a16="http://schemas.microsoft.com/office/drawing/2014/main" id="{50B286BA-66A8-447B-B9D5-77CCBF74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2925"/>
            <a:ext cx="679994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4378" name="Line 140">
            <a:extLst>
              <a:ext uri="{FF2B5EF4-FFF2-40B4-BE49-F238E27FC236}">
                <a16:creationId xmlns:a16="http://schemas.microsoft.com/office/drawing/2014/main" id="{5D31B7FB-77AD-413A-9093-877628A7C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8599" y="700899"/>
            <a:ext cx="1143001" cy="3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Box 93">
            <a:extLst>
              <a:ext uri="{FF2B5EF4-FFF2-40B4-BE49-F238E27FC236}">
                <a16:creationId xmlns:a16="http://schemas.microsoft.com/office/drawing/2014/main" id="{3DE557C4-1984-4B21-813F-C3CEC7FA1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983" y="5968426"/>
            <a:ext cx="58464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NAME of DEPARTMENT: candidate key of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NAME of PROJECT: candidate key of PROJECTS</a:t>
            </a:r>
          </a:p>
        </p:txBody>
      </p:sp>
      <p:sp>
        <p:nvSpPr>
          <p:cNvPr id="3" name="Text Box 91">
            <a:extLst>
              <a:ext uri="{FF2B5EF4-FFF2-40B4-BE49-F238E27FC236}">
                <a16:creationId xmlns:a16="http://schemas.microsoft.com/office/drawing/2014/main" id="{58A8FB87-302A-2606-E4ED-8FB92EA3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301" y="2817019"/>
            <a:ext cx="10518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supervisor</a:t>
            </a:r>
          </a:p>
        </p:txBody>
      </p:sp>
      <p:sp>
        <p:nvSpPr>
          <p:cNvPr id="5" name="Text Box 91">
            <a:extLst>
              <a:ext uri="{FF2B5EF4-FFF2-40B4-BE49-F238E27FC236}">
                <a16:creationId xmlns:a16="http://schemas.microsoft.com/office/drawing/2014/main" id="{467964DC-01BA-3356-2F9C-C423316C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157" y="2852795"/>
            <a:ext cx="10663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supervisee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2EE62-0512-BAA8-43CF-CD2440E620CF}"/>
              </a:ext>
            </a:extLst>
          </p:cNvPr>
          <p:cNvCxnSpPr/>
          <p:nvPr/>
        </p:nvCxnSpPr>
        <p:spPr>
          <a:xfrm>
            <a:off x="3665538" y="3113089"/>
            <a:ext cx="104662" cy="33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6ABE0-444D-FC38-92BC-928B12D9E5DC}"/>
              </a:ext>
            </a:extLst>
          </p:cNvPr>
          <p:cNvCxnSpPr/>
          <p:nvPr/>
        </p:nvCxnSpPr>
        <p:spPr>
          <a:xfrm flipH="1">
            <a:off x="2514600" y="3078165"/>
            <a:ext cx="228600" cy="55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8384FA-826F-575A-A768-1CDFA8C90576}"/>
              </a:ext>
            </a:extLst>
          </p:cNvPr>
          <p:cNvCxnSpPr>
            <a:endCxn id="54347" idx="2"/>
          </p:cNvCxnSpPr>
          <p:nvPr/>
        </p:nvCxnSpPr>
        <p:spPr>
          <a:xfrm flipV="1">
            <a:off x="9906000" y="1600200"/>
            <a:ext cx="68264" cy="2286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EDE7F-3119-D7C2-5DA8-E3D3723169BA}"/>
              </a:ext>
            </a:extLst>
          </p:cNvPr>
          <p:cNvCxnSpPr/>
          <p:nvPr/>
        </p:nvCxnSpPr>
        <p:spPr>
          <a:xfrm flipH="1" flipV="1">
            <a:off x="7615238" y="1684338"/>
            <a:ext cx="842962" cy="1444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1BD01-D7B3-CA2B-CE71-0FDB4C3ECA79}"/>
              </a:ext>
            </a:extLst>
          </p:cNvPr>
          <p:cNvCxnSpPr>
            <a:stCxn id="54305" idx="3"/>
            <a:endCxn id="54341" idx="1"/>
          </p:cNvCxnSpPr>
          <p:nvPr/>
        </p:nvCxnSpPr>
        <p:spPr>
          <a:xfrm flipV="1">
            <a:off x="3998559" y="1559719"/>
            <a:ext cx="2249842" cy="1324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6A474E-D984-82BA-F2BB-1E7AFB21F799}"/>
              </a:ext>
            </a:extLst>
          </p:cNvPr>
          <p:cNvCxnSpPr>
            <a:stCxn id="54327" idx="1"/>
            <a:endCxn id="54335" idx="3"/>
          </p:cNvCxnSpPr>
          <p:nvPr/>
        </p:nvCxnSpPr>
        <p:spPr>
          <a:xfrm flipH="1">
            <a:off x="7005638" y="2057400"/>
            <a:ext cx="1452562" cy="759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4215B-9EE6-5A30-B71F-BA2C6BE8E997}"/>
              </a:ext>
            </a:extLst>
          </p:cNvPr>
          <p:cNvCxnSpPr>
            <a:stCxn id="54275" idx="0"/>
            <a:endCxn id="54324" idx="2"/>
          </p:cNvCxnSpPr>
          <p:nvPr/>
        </p:nvCxnSpPr>
        <p:spPr>
          <a:xfrm flipH="1" flipV="1">
            <a:off x="8989219" y="3429001"/>
            <a:ext cx="2381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54C578-C11D-34CB-B534-A5235A6C50CA}"/>
              </a:ext>
            </a:extLst>
          </p:cNvPr>
          <p:cNvCxnSpPr>
            <a:endCxn id="54274" idx="1"/>
          </p:cNvCxnSpPr>
          <p:nvPr/>
        </p:nvCxnSpPr>
        <p:spPr>
          <a:xfrm>
            <a:off x="3886200" y="3113089"/>
            <a:ext cx="2514600" cy="351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EFD055-9187-8BDD-B4E9-B1A3F36DA48C}"/>
              </a:ext>
            </a:extLst>
          </p:cNvPr>
          <p:cNvCxnSpPr>
            <a:stCxn id="54274" idx="3"/>
          </p:cNvCxnSpPr>
          <p:nvPr/>
        </p:nvCxnSpPr>
        <p:spPr>
          <a:xfrm>
            <a:off x="7615238" y="3464719"/>
            <a:ext cx="848519" cy="459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670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62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Tavanapong, Wallapak [COM S]</dc:creator>
  <cp:lastModifiedBy>Samuel Rettig</cp:lastModifiedBy>
  <cp:revision>40</cp:revision>
  <dcterms:created xsi:type="dcterms:W3CDTF">2020-08-04T21:09:53Z</dcterms:created>
  <dcterms:modified xsi:type="dcterms:W3CDTF">2022-09-12T18:58:24Z</dcterms:modified>
</cp:coreProperties>
</file>