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8970C-C2FB-42D3-8E73-BF131FB1AD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347F3-BC85-4C26-80BA-70E074EB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347F3-BC85-4C26-80BA-70E074EB1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7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6B2D-1234-8BB0-3554-E1B64A228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2C399-B6A6-F366-447B-71966E53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DC13-4669-10FC-C384-14916EA9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8607-35E6-A619-B80F-862A59E6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D201-BA24-5C14-5642-6FE0151B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04CF-B5EA-19F2-A567-36E65E70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326A5-BD4F-4E0D-CC72-37B630D0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89CC-FC3C-D61A-28EE-27CF3329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112B-DBA1-B350-ED88-A22836B7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4647-CECF-83B5-7C16-7C434CA9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B8377-5A91-2879-0B0E-594291DFC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4D536-A599-8938-F497-3060EDE7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A559-F21C-333D-7691-26DF647E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3CFC-D2FD-B953-2622-87AF1C0D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8426-4235-3795-C8AD-B4209651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8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B998-7C18-C533-033E-1E833378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73A3-1389-565B-B2A8-7F936CE4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D843-3076-5D77-FFB3-AFCCA204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FEA3-9118-6D36-21AF-8E4686A9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A573-9697-F5A9-23A0-A1D77859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A95B-443E-543E-87B6-1BEF730B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0D2E-890E-F70F-C7BE-98C65B36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1D28-4925-39BA-577F-364A82E0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CC0E-8938-7602-98C6-35229187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1C18-8533-B788-8074-30CD2466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9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8ED2-10F3-00C5-B2EB-09E8D353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19D9-8550-0F77-307F-732CA3F62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7F451-44FC-9406-F182-3A684F23C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18D6-0DD8-5346-2BD4-C5DFBA1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4D812-09B5-6156-A28E-FADEBBE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39A9B-EF91-421F-A65B-A2224C4D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3CD3-0423-EACC-58AD-83C0BB56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9613-BD2C-A7C0-FF3C-0FD92E4F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8D56E-78B4-5424-67DB-A0CA2C0E3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59D31-2A1B-D185-5229-86B0FB8ED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B340E-DE61-95D4-C607-1030D23F8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F73B0-77B3-AFB0-0382-157D5C1C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99D4B-E4A3-7643-3D7E-014E18C6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977DA-9D07-13EF-B183-FA48B397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94D1-B289-C823-8B2D-2CDC6996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B77E0-8BEB-A597-A1B6-C12B7D8C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11C-8759-7538-6DB9-38EA553F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A4584-15FB-4E9A-7FD0-99DAB370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56343-1E1D-9EFA-C4A0-84062C12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ECE7C-76F0-FD9F-D5A2-2B852712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20470-D769-B06E-38F1-3AB34FFA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DFCB-2BDA-66E0-CE05-52E7A17C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CA61-63CA-7613-4A96-CA76E1DB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6D574-6282-AAB9-B5B6-91E6AEC3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1AA8F-54AE-E96A-F06E-E3020DFD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748C2-76A5-78FB-1C67-6D3CFDC3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3516-B15F-BAA1-0EBC-AE6763B3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2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78B8-C6E0-5086-6D75-38194403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B3C96-EC06-476C-9DED-F04FCAD17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EAC75-4AAE-45F3-DB91-9680C797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CE20-3C3E-6924-E79E-86865C12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60FB1-C7A2-DD18-70EC-3AA12B0B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1463D-F311-A12E-2849-BC414C83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50E1F-913C-EA98-1F0E-C1414A8D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5625-5283-F17A-9921-1A02C6AA8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5D41-23A5-BADA-A782-B346837A3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6487-1826-41CE-883D-FB9031F3A0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0E55-DE36-9D02-C3FC-3A2DCC093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7B44-A6B7-1AA4-060A-72DCDA3D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DFF7-299E-41D4-BD12-801D135F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BC7E4C7-24BB-9D2D-609A-A4860CE8E586}"/>
              </a:ext>
            </a:extLst>
          </p:cNvPr>
          <p:cNvSpPr/>
          <p:nvPr/>
        </p:nvSpPr>
        <p:spPr>
          <a:xfrm>
            <a:off x="6091223" y="436343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D66558-829F-6C3A-E214-F4CDA121319C}"/>
              </a:ext>
            </a:extLst>
          </p:cNvPr>
          <p:cNvSpPr/>
          <p:nvPr/>
        </p:nvSpPr>
        <p:spPr>
          <a:xfrm>
            <a:off x="6820869" y="1445041"/>
            <a:ext cx="1442301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D2C16-1698-A6C3-C1F1-D3BFC3744212}"/>
              </a:ext>
            </a:extLst>
          </p:cNvPr>
          <p:cNvSpPr txBox="1"/>
          <p:nvPr/>
        </p:nvSpPr>
        <p:spPr>
          <a:xfrm>
            <a:off x="6906570" y="1656764"/>
            <a:ext cx="1270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Departments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40586-8479-6C86-29CB-868388995248}"/>
              </a:ext>
            </a:extLst>
          </p:cNvPr>
          <p:cNvSpPr txBox="1"/>
          <p:nvPr/>
        </p:nvSpPr>
        <p:spPr>
          <a:xfrm>
            <a:off x="6187155" y="577591"/>
            <a:ext cx="1185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Number</a:t>
            </a:r>
          </a:p>
          <a:p>
            <a:endParaRPr lang="en-US" sz="1600" dirty="0"/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5CE8273B-DABE-7F4D-CF38-E9AFCDA2ED94}"/>
              </a:ext>
            </a:extLst>
          </p:cNvPr>
          <p:cNvSpPr/>
          <p:nvPr/>
        </p:nvSpPr>
        <p:spPr>
          <a:xfrm>
            <a:off x="8700773" y="2415723"/>
            <a:ext cx="1355889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69AAB1-AC3D-F793-BD70-ACCE0E487DAC}"/>
              </a:ext>
            </a:extLst>
          </p:cNvPr>
          <p:cNvSpPr txBox="1"/>
          <p:nvPr/>
        </p:nvSpPr>
        <p:spPr>
          <a:xfrm>
            <a:off x="8928126" y="2640671"/>
            <a:ext cx="909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Controls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4DAA2A-DED4-3654-F02E-3AFF4652A9E6}"/>
              </a:ext>
            </a:extLst>
          </p:cNvPr>
          <p:cNvSpPr/>
          <p:nvPr/>
        </p:nvSpPr>
        <p:spPr>
          <a:xfrm>
            <a:off x="1102936" y="2090394"/>
            <a:ext cx="1442301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27C40-27C8-063F-8E74-AD38D2C3019F}"/>
              </a:ext>
            </a:extLst>
          </p:cNvPr>
          <p:cNvSpPr txBox="1"/>
          <p:nvPr/>
        </p:nvSpPr>
        <p:spPr>
          <a:xfrm>
            <a:off x="1282045" y="2302117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CDA077-9621-04A9-12A2-8FFC4DF2FDDD}"/>
              </a:ext>
            </a:extLst>
          </p:cNvPr>
          <p:cNvSpPr/>
          <p:nvPr/>
        </p:nvSpPr>
        <p:spPr>
          <a:xfrm>
            <a:off x="325225" y="1106487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1BA7CC-8073-4BC9-FDBD-8A4A246E73EE}"/>
              </a:ext>
            </a:extLst>
          </p:cNvPr>
          <p:cNvSpPr txBox="1"/>
          <p:nvPr/>
        </p:nvSpPr>
        <p:spPr>
          <a:xfrm>
            <a:off x="624721" y="1275764"/>
            <a:ext cx="5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SSN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858C55-1118-DF3E-54C2-696A776F19C5}"/>
              </a:ext>
            </a:extLst>
          </p:cNvPr>
          <p:cNvCxnSpPr/>
          <p:nvPr/>
        </p:nvCxnSpPr>
        <p:spPr>
          <a:xfrm flipH="1" flipV="1">
            <a:off x="886120" y="1756937"/>
            <a:ext cx="216816" cy="333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E033402-2FA9-8DF8-4795-CDC1D5AED3CC}"/>
              </a:ext>
            </a:extLst>
          </p:cNvPr>
          <p:cNvSpPr/>
          <p:nvPr/>
        </p:nvSpPr>
        <p:spPr>
          <a:xfrm>
            <a:off x="1049125" y="413591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7F0BE2-8E88-A3E7-9A7A-6774393B94A0}"/>
              </a:ext>
            </a:extLst>
          </p:cNvPr>
          <p:cNvSpPr txBox="1"/>
          <p:nvPr/>
        </p:nvSpPr>
        <p:spPr>
          <a:xfrm>
            <a:off x="1282045" y="569539"/>
            <a:ext cx="76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B-Date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21EC8C-146D-D693-677B-49C66BEF7F5B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1605895" y="1064041"/>
            <a:ext cx="4125" cy="1026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170DFB8-62FE-CC11-8B28-D1B086891EBE}"/>
              </a:ext>
            </a:extLst>
          </p:cNvPr>
          <p:cNvSpPr/>
          <p:nvPr/>
        </p:nvSpPr>
        <p:spPr>
          <a:xfrm>
            <a:off x="-18853" y="88366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D72629-3790-6375-3404-9754BD7AF0A3}"/>
              </a:ext>
            </a:extLst>
          </p:cNvPr>
          <p:cNvSpPr txBox="1"/>
          <p:nvPr/>
        </p:nvSpPr>
        <p:spPr>
          <a:xfrm>
            <a:off x="141402" y="244314"/>
            <a:ext cx="8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Gender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6B844C8-93A9-C927-C525-37475915A771}"/>
              </a:ext>
            </a:extLst>
          </p:cNvPr>
          <p:cNvCxnSpPr>
            <a:cxnSpLocks/>
          </p:cNvCxnSpPr>
          <p:nvPr/>
        </p:nvCxnSpPr>
        <p:spPr>
          <a:xfrm flipH="1" flipV="1">
            <a:off x="870016" y="677769"/>
            <a:ext cx="664490" cy="141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881CED1-FAD7-0A9C-8DDC-22117A0F200E}"/>
              </a:ext>
            </a:extLst>
          </p:cNvPr>
          <p:cNvSpPr/>
          <p:nvPr/>
        </p:nvSpPr>
        <p:spPr>
          <a:xfrm>
            <a:off x="3391192" y="794591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F3B072-3315-A453-0EED-528C13A63EAD}"/>
              </a:ext>
            </a:extLst>
          </p:cNvPr>
          <p:cNvSpPr txBox="1"/>
          <p:nvPr/>
        </p:nvSpPr>
        <p:spPr>
          <a:xfrm>
            <a:off x="3624112" y="950539"/>
            <a:ext cx="76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C169CA-80F6-C2EA-9E4B-AFE209BA44AE}"/>
              </a:ext>
            </a:extLst>
          </p:cNvPr>
          <p:cNvCxnSpPr>
            <a:cxnSpLocks/>
          </p:cNvCxnSpPr>
          <p:nvPr/>
        </p:nvCxnSpPr>
        <p:spPr>
          <a:xfrm flipV="1">
            <a:off x="2580326" y="1384081"/>
            <a:ext cx="1104642" cy="75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9045952-AC41-3B69-54A9-4E7FE56862F1}"/>
              </a:ext>
            </a:extLst>
          </p:cNvPr>
          <p:cNvSpPr/>
          <p:nvPr/>
        </p:nvSpPr>
        <p:spPr>
          <a:xfrm>
            <a:off x="2721966" y="257643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A58EA7-3A9E-69B8-780F-E65DEEBA4C59}"/>
              </a:ext>
            </a:extLst>
          </p:cNvPr>
          <p:cNvSpPr txBox="1"/>
          <p:nvPr/>
        </p:nvSpPr>
        <p:spPr>
          <a:xfrm>
            <a:off x="2944676" y="413591"/>
            <a:ext cx="77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BAC5E3-D180-8AF6-D403-902B754263B7}"/>
              </a:ext>
            </a:extLst>
          </p:cNvPr>
          <p:cNvCxnSpPr>
            <a:cxnSpLocks/>
          </p:cNvCxnSpPr>
          <p:nvPr/>
        </p:nvCxnSpPr>
        <p:spPr>
          <a:xfrm flipV="1">
            <a:off x="2512220" y="908093"/>
            <a:ext cx="770640" cy="118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5921D2A-94AD-04F4-FBB5-80BC6B40404F}"/>
              </a:ext>
            </a:extLst>
          </p:cNvPr>
          <p:cNvSpPr/>
          <p:nvPr/>
        </p:nvSpPr>
        <p:spPr>
          <a:xfrm>
            <a:off x="1880624" y="-100173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8C1E71-6349-722D-8F77-45DAB590DBCA}"/>
              </a:ext>
            </a:extLst>
          </p:cNvPr>
          <p:cNvSpPr txBox="1"/>
          <p:nvPr/>
        </p:nvSpPr>
        <p:spPr>
          <a:xfrm>
            <a:off x="2113544" y="55775"/>
            <a:ext cx="76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Salary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B41843A-1F71-B696-D10D-CB9CF02D927E}"/>
              </a:ext>
            </a:extLst>
          </p:cNvPr>
          <p:cNvCxnSpPr>
            <a:cxnSpLocks/>
          </p:cNvCxnSpPr>
          <p:nvPr/>
        </p:nvCxnSpPr>
        <p:spPr>
          <a:xfrm flipV="1">
            <a:off x="2098249" y="550277"/>
            <a:ext cx="343269" cy="154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100B95-E600-DB54-7A46-67343F06C3C8}"/>
              </a:ext>
            </a:extLst>
          </p:cNvPr>
          <p:cNvCxnSpPr>
            <a:cxnSpLocks/>
          </p:cNvCxnSpPr>
          <p:nvPr/>
        </p:nvCxnSpPr>
        <p:spPr>
          <a:xfrm flipH="1" flipV="1">
            <a:off x="8301222" y="2019643"/>
            <a:ext cx="1071456" cy="39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B99A8AD-9733-6A9E-91D5-A2653ECEA45F}"/>
              </a:ext>
            </a:extLst>
          </p:cNvPr>
          <p:cNvSpPr/>
          <p:nvPr/>
        </p:nvSpPr>
        <p:spPr>
          <a:xfrm>
            <a:off x="-98161" y="2640671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0808D6-260D-EDB3-3AB8-4987DE964960}"/>
              </a:ext>
            </a:extLst>
          </p:cNvPr>
          <p:cNvSpPr txBox="1"/>
          <p:nvPr/>
        </p:nvSpPr>
        <p:spPr>
          <a:xfrm>
            <a:off x="66808" y="2788358"/>
            <a:ext cx="80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Picture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5D6EC9-6C8C-9F18-D257-3A2879049CEB}"/>
              </a:ext>
            </a:extLst>
          </p:cNvPr>
          <p:cNvCxnSpPr>
            <a:cxnSpLocks/>
            <a:stCxn id="84" idx="6"/>
          </p:cNvCxnSpPr>
          <p:nvPr/>
        </p:nvCxnSpPr>
        <p:spPr>
          <a:xfrm flipV="1">
            <a:off x="1023628" y="2823306"/>
            <a:ext cx="79308" cy="142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04461CBC-57F8-88C3-BBA2-01E8BF5C6739}"/>
              </a:ext>
            </a:extLst>
          </p:cNvPr>
          <p:cNvSpPr/>
          <p:nvPr/>
        </p:nvSpPr>
        <p:spPr>
          <a:xfrm>
            <a:off x="4859182" y="2999203"/>
            <a:ext cx="1726701" cy="9077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9502D-A308-4F83-241C-16F9F7E0F3EC}"/>
              </a:ext>
            </a:extLst>
          </p:cNvPr>
          <p:cNvSpPr txBox="1"/>
          <p:nvPr/>
        </p:nvSpPr>
        <p:spPr>
          <a:xfrm>
            <a:off x="1171523" y="3551051"/>
            <a:ext cx="116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Supervisions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5424E5C-84A4-1DE8-8979-0B18FD374626}"/>
              </a:ext>
            </a:extLst>
          </p:cNvPr>
          <p:cNvCxnSpPr>
            <a:cxnSpLocks/>
          </p:cNvCxnSpPr>
          <p:nvPr/>
        </p:nvCxnSpPr>
        <p:spPr>
          <a:xfrm flipV="1">
            <a:off x="1500017" y="2871439"/>
            <a:ext cx="0" cy="55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69146B-0B7B-DFB2-FAA2-DCD573BBB3CD}"/>
              </a:ext>
            </a:extLst>
          </p:cNvPr>
          <p:cNvCxnSpPr>
            <a:cxnSpLocks/>
          </p:cNvCxnSpPr>
          <p:nvPr/>
        </p:nvCxnSpPr>
        <p:spPr>
          <a:xfrm flipH="1">
            <a:off x="2501939" y="2852394"/>
            <a:ext cx="16824" cy="78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C8F9A7B-7DF1-C7F6-BA96-9C90608C91E0}"/>
              </a:ext>
            </a:extLst>
          </p:cNvPr>
          <p:cNvSpPr txBox="1"/>
          <p:nvPr/>
        </p:nvSpPr>
        <p:spPr>
          <a:xfrm rot="5400000">
            <a:off x="2071207" y="3172224"/>
            <a:ext cx="123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Supervisee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F56350A-9E49-2D10-0A10-40A08665CF93}"/>
              </a:ext>
            </a:extLst>
          </p:cNvPr>
          <p:cNvCxnSpPr>
            <a:cxnSpLocks/>
          </p:cNvCxnSpPr>
          <p:nvPr/>
        </p:nvCxnSpPr>
        <p:spPr>
          <a:xfrm flipV="1">
            <a:off x="9378718" y="3167072"/>
            <a:ext cx="0" cy="877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1B53666-851F-329A-8FB4-FC5E30DE0F11}"/>
              </a:ext>
            </a:extLst>
          </p:cNvPr>
          <p:cNvSpPr txBox="1"/>
          <p:nvPr/>
        </p:nvSpPr>
        <p:spPr>
          <a:xfrm rot="5400000">
            <a:off x="822488" y="3016621"/>
            <a:ext cx="123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Supervisor</a:t>
            </a:r>
          </a:p>
        </p:txBody>
      </p: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9A7C69BB-B6D5-8AB8-B2B6-34BF0119EEC5}"/>
              </a:ext>
            </a:extLst>
          </p:cNvPr>
          <p:cNvSpPr/>
          <p:nvPr/>
        </p:nvSpPr>
        <p:spPr>
          <a:xfrm>
            <a:off x="4941298" y="2134246"/>
            <a:ext cx="1355889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8150BB-02B0-62CB-AE5E-E3BE8EE8881D}"/>
              </a:ext>
            </a:extLst>
          </p:cNvPr>
          <p:cNvSpPr txBox="1"/>
          <p:nvPr/>
        </p:nvSpPr>
        <p:spPr>
          <a:xfrm>
            <a:off x="5137902" y="2302117"/>
            <a:ext cx="117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Work_for</a:t>
            </a:r>
            <a:endParaRPr lang="en-US" sz="16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AB38E0A-A135-10C8-D651-19A45D3D5FA2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2626733" y="2515246"/>
            <a:ext cx="2314565" cy="3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Flowchart: Decision 121">
            <a:extLst>
              <a:ext uri="{FF2B5EF4-FFF2-40B4-BE49-F238E27FC236}">
                <a16:creationId xmlns:a16="http://schemas.microsoft.com/office/drawing/2014/main" id="{F8DB6176-1860-3EB8-18AA-8B73F579163F}"/>
              </a:ext>
            </a:extLst>
          </p:cNvPr>
          <p:cNvSpPr/>
          <p:nvPr/>
        </p:nvSpPr>
        <p:spPr>
          <a:xfrm>
            <a:off x="3251819" y="2878130"/>
            <a:ext cx="1355889" cy="762000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10B72F-BEE3-3AC6-D5CB-183AF4816E56}"/>
              </a:ext>
            </a:extLst>
          </p:cNvPr>
          <p:cNvSpPr txBox="1"/>
          <p:nvPr/>
        </p:nvSpPr>
        <p:spPr>
          <a:xfrm>
            <a:off x="3710197" y="3089853"/>
            <a:ext cx="50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68F865-91CB-AA37-8BDE-736119834B4B}"/>
              </a:ext>
            </a:extLst>
          </p:cNvPr>
          <p:cNvCxnSpPr>
            <a:cxnSpLocks/>
          </p:cNvCxnSpPr>
          <p:nvPr/>
        </p:nvCxnSpPr>
        <p:spPr>
          <a:xfrm>
            <a:off x="2558507" y="2555449"/>
            <a:ext cx="1009167" cy="51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6723102B-9DA8-BE1F-FEA7-C9609C10C94B}"/>
              </a:ext>
            </a:extLst>
          </p:cNvPr>
          <p:cNvSpPr/>
          <p:nvPr/>
        </p:nvSpPr>
        <p:spPr>
          <a:xfrm>
            <a:off x="2645724" y="3938629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D4AD04-23A3-C733-E92A-A2899F9E33AC}"/>
              </a:ext>
            </a:extLst>
          </p:cNvPr>
          <p:cNvSpPr txBox="1"/>
          <p:nvPr/>
        </p:nvSpPr>
        <p:spPr>
          <a:xfrm>
            <a:off x="2613028" y="4078721"/>
            <a:ext cx="1355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Relationship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07C94ED-BD5C-47DA-C37A-9B16E0E9E2EB}"/>
              </a:ext>
            </a:extLst>
          </p:cNvPr>
          <p:cNvCxnSpPr>
            <a:cxnSpLocks/>
          </p:cNvCxnSpPr>
          <p:nvPr/>
        </p:nvCxnSpPr>
        <p:spPr>
          <a:xfrm flipV="1">
            <a:off x="3213719" y="3462527"/>
            <a:ext cx="355685" cy="47864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037CC546-B4B3-5F6F-BFEE-C7AE340B2D2F}"/>
              </a:ext>
            </a:extLst>
          </p:cNvPr>
          <p:cNvSpPr/>
          <p:nvPr/>
        </p:nvSpPr>
        <p:spPr>
          <a:xfrm>
            <a:off x="4171361" y="5747074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CBBEB10-0CC4-2438-6ABF-78EFCBA4A12D}"/>
              </a:ext>
            </a:extLst>
          </p:cNvPr>
          <p:cNvSpPr txBox="1"/>
          <p:nvPr/>
        </p:nvSpPr>
        <p:spPr>
          <a:xfrm>
            <a:off x="4366934" y="5817780"/>
            <a:ext cx="73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608ACBF-B4A2-BD43-6D58-17F17DDE6C8A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4732256" y="5482851"/>
            <a:ext cx="1719" cy="26422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8906C8-0E81-EFFB-A9CE-AE881678949A}"/>
              </a:ext>
            </a:extLst>
          </p:cNvPr>
          <p:cNvSpPr/>
          <p:nvPr/>
        </p:nvSpPr>
        <p:spPr>
          <a:xfrm>
            <a:off x="5518708" y="5750013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0ADD52-3FD8-0F9A-2657-743264A136A5}"/>
              </a:ext>
            </a:extLst>
          </p:cNvPr>
          <p:cNvSpPr txBox="1"/>
          <p:nvPr/>
        </p:nvSpPr>
        <p:spPr>
          <a:xfrm>
            <a:off x="5706524" y="5903022"/>
            <a:ext cx="920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Gender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6DD582E-B3F4-B8E0-3ECF-DF61E77DC944}"/>
              </a:ext>
            </a:extLst>
          </p:cNvPr>
          <p:cNvCxnSpPr>
            <a:cxnSpLocks/>
          </p:cNvCxnSpPr>
          <p:nvPr/>
        </p:nvCxnSpPr>
        <p:spPr>
          <a:xfrm flipH="1" flipV="1">
            <a:off x="5854045" y="5538290"/>
            <a:ext cx="237178" cy="2312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A25411BB-F94B-CBDE-D7CE-5014F104EAA8}"/>
              </a:ext>
            </a:extLst>
          </p:cNvPr>
          <p:cNvSpPr/>
          <p:nvPr/>
        </p:nvSpPr>
        <p:spPr>
          <a:xfrm>
            <a:off x="3138613" y="4924866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3AB371B-345B-8A39-3E2F-8ED2A38C9E08}"/>
              </a:ext>
            </a:extLst>
          </p:cNvPr>
          <p:cNvSpPr txBox="1"/>
          <p:nvPr/>
        </p:nvSpPr>
        <p:spPr>
          <a:xfrm>
            <a:off x="3400866" y="5070794"/>
            <a:ext cx="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DOB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FF87CB6-49CD-2A86-D318-4C44B2631DEF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3706608" y="4927410"/>
            <a:ext cx="1017808" cy="19416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CF1A81-43FA-E1C6-841B-2E95B3623AFE}"/>
              </a:ext>
            </a:extLst>
          </p:cNvPr>
          <p:cNvSpPr/>
          <p:nvPr/>
        </p:nvSpPr>
        <p:spPr>
          <a:xfrm>
            <a:off x="4724416" y="4740575"/>
            <a:ext cx="1442301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7E57055-6F50-5761-D5D8-514B0DE803DB}"/>
              </a:ext>
            </a:extLst>
          </p:cNvPr>
          <p:cNvSpPr txBox="1"/>
          <p:nvPr/>
        </p:nvSpPr>
        <p:spPr>
          <a:xfrm>
            <a:off x="4848682" y="4952298"/>
            <a:ext cx="119376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Dependents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9F79691-73F1-CF04-E802-376D0D64F8D3}"/>
              </a:ext>
            </a:extLst>
          </p:cNvPr>
          <p:cNvCxnSpPr>
            <a:cxnSpLocks/>
          </p:cNvCxnSpPr>
          <p:nvPr/>
        </p:nvCxnSpPr>
        <p:spPr>
          <a:xfrm flipH="1" flipV="1">
            <a:off x="4260402" y="3462527"/>
            <a:ext cx="1107977" cy="1258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C7ED49F-8841-8DDA-62F6-16986EF73B0A}"/>
              </a:ext>
            </a:extLst>
          </p:cNvPr>
          <p:cNvSpPr txBox="1"/>
          <p:nvPr/>
        </p:nvSpPr>
        <p:spPr>
          <a:xfrm>
            <a:off x="6429080" y="6319798"/>
            <a:ext cx="6146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NAME of DEPARTMENT: candidate key of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NAME of PROJECT: candidate key of PROJECTS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F4C0AB3-5A1A-76ED-630B-0013D2A2AF6D}"/>
              </a:ext>
            </a:extLst>
          </p:cNvPr>
          <p:cNvCxnSpPr>
            <a:cxnSpLocks/>
          </p:cNvCxnSpPr>
          <p:nvPr/>
        </p:nvCxnSpPr>
        <p:spPr>
          <a:xfrm flipV="1">
            <a:off x="6071415" y="1771083"/>
            <a:ext cx="741748" cy="6215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CC65ABC-3E48-C555-4EF1-D5BA8F10513A}"/>
              </a:ext>
            </a:extLst>
          </p:cNvPr>
          <p:cNvSpPr/>
          <p:nvPr/>
        </p:nvSpPr>
        <p:spPr>
          <a:xfrm>
            <a:off x="8657568" y="4044244"/>
            <a:ext cx="1442301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5FD193-5426-E300-29CB-3CBAC1E1CBA3}"/>
              </a:ext>
            </a:extLst>
          </p:cNvPr>
          <p:cNvSpPr txBox="1"/>
          <p:nvPr/>
        </p:nvSpPr>
        <p:spPr>
          <a:xfrm>
            <a:off x="8951679" y="4263854"/>
            <a:ext cx="85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37CE1BF-681C-02CF-51A3-1DB6533D58D7}"/>
              </a:ext>
            </a:extLst>
          </p:cNvPr>
          <p:cNvCxnSpPr>
            <a:cxnSpLocks/>
          </p:cNvCxnSpPr>
          <p:nvPr/>
        </p:nvCxnSpPr>
        <p:spPr>
          <a:xfrm flipH="1">
            <a:off x="6134639" y="2226299"/>
            <a:ext cx="830279" cy="928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1897CFE-7884-8F2B-607C-C9D0A211B676}"/>
              </a:ext>
            </a:extLst>
          </p:cNvPr>
          <p:cNvSpPr txBox="1"/>
          <p:nvPr/>
        </p:nvSpPr>
        <p:spPr>
          <a:xfrm>
            <a:off x="5265212" y="3212393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F5C623C-44DC-044C-C8CD-CBB09A1070BD}"/>
              </a:ext>
            </a:extLst>
          </p:cNvPr>
          <p:cNvCxnSpPr>
            <a:cxnSpLocks/>
          </p:cNvCxnSpPr>
          <p:nvPr/>
        </p:nvCxnSpPr>
        <p:spPr>
          <a:xfrm>
            <a:off x="2580326" y="2711052"/>
            <a:ext cx="2642123" cy="4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BBC5B7B-3DDE-6943-FCA5-1D038ED53CEA}"/>
              </a:ext>
            </a:extLst>
          </p:cNvPr>
          <p:cNvCxnSpPr>
            <a:cxnSpLocks/>
          </p:cNvCxnSpPr>
          <p:nvPr/>
        </p:nvCxnSpPr>
        <p:spPr>
          <a:xfrm>
            <a:off x="2580326" y="2640671"/>
            <a:ext cx="4706594" cy="4410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Flowchart: Decision 173">
            <a:extLst>
              <a:ext uri="{FF2B5EF4-FFF2-40B4-BE49-F238E27FC236}">
                <a16:creationId xmlns:a16="http://schemas.microsoft.com/office/drawing/2014/main" id="{31D59380-B0F4-A62C-CAF8-C5DA6CA20F09}"/>
              </a:ext>
            </a:extLst>
          </p:cNvPr>
          <p:cNvSpPr/>
          <p:nvPr/>
        </p:nvSpPr>
        <p:spPr>
          <a:xfrm>
            <a:off x="7282599" y="2700697"/>
            <a:ext cx="1355889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DA59AE4-F207-E86B-14E6-C59785611CE9}"/>
              </a:ext>
            </a:extLst>
          </p:cNvPr>
          <p:cNvSpPr txBox="1"/>
          <p:nvPr/>
        </p:nvSpPr>
        <p:spPr>
          <a:xfrm>
            <a:off x="7477176" y="2904446"/>
            <a:ext cx="102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Works_on</a:t>
            </a:r>
            <a:endParaRPr lang="en-US" sz="1600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3626BB4-FD46-CE63-F363-3F6F03398705}"/>
              </a:ext>
            </a:extLst>
          </p:cNvPr>
          <p:cNvCxnSpPr>
            <a:cxnSpLocks/>
          </p:cNvCxnSpPr>
          <p:nvPr/>
        </p:nvCxnSpPr>
        <p:spPr>
          <a:xfrm flipV="1">
            <a:off x="7282599" y="3343338"/>
            <a:ext cx="487942" cy="706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CA4918DA-2D4E-53F8-C951-AF6A5C21E6C2}"/>
              </a:ext>
            </a:extLst>
          </p:cNvPr>
          <p:cNvSpPr/>
          <p:nvPr/>
        </p:nvSpPr>
        <p:spPr>
          <a:xfrm>
            <a:off x="6587085" y="4049341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C955006-159A-CB2A-43D6-24E8BFDE4707}"/>
              </a:ext>
            </a:extLst>
          </p:cNvPr>
          <p:cNvSpPr txBox="1"/>
          <p:nvPr/>
        </p:nvSpPr>
        <p:spPr>
          <a:xfrm>
            <a:off x="6813163" y="4205289"/>
            <a:ext cx="7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Hours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1A65AF9-1E49-9162-B67C-18C4D176E223}"/>
              </a:ext>
            </a:extLst>
          </p:cNvPr>
          <p:cNvCxnSpPr>
            <a:cxnSpLocks/>
          </p:cNvCxnSpPr>
          <p:nvPr/>
        </p:nvCxnSpPr>
        <p:spPr>
          <a:xfrm flipH="1" flipV="1">
            <a:off x="8301222" y="3291121"/>
            <a:ext cx="364916" cy="787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AF9A1AE-7004-CC6D-7A75-CA4BEB97F74A}"/>
              </a:ext>
            </a:extLst>
          </p:cNvPr>
          <p:cNvSpPr/>
          <p:nvPr/>
        </p:nvSpPr>
        <p:spPr>
          <a:xfrm>
            <a:off x="10102163" y="1705947"/>
            <a:ext cx="1442301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301CA6-EF12-F8E1-22E0-B82CB66FF9E2}"/>
              </a:ext>
            </a:extLst>
          </p:cNvPr>
          <p:cNvSpPr txBox="1"/>
          <p:nvPr/>
        </p:nvSpPr>
        <p:spPr>
          <a:xfrm>
            <a:off x="10281272" y="1917670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Locations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86793B0-FF85-9B5E-9D15-ACBC09AA20C0}"/>
              </a:ext>
            </a:extLst>
          </p:cNvPr>
          <p:cNvCxnSpPr>
            <a:cxnSpLocks/>
          </p:cNvCxnSpPr>
          <p:nvPr/>
        </p:nvCxnSpPr>
        <p:spPr>
          <a:xfrm flipV="1">
            <a:off x="8301222" y="4806244"/>
            <a:ext cx="369041" cy="67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9F569C6-6752-A126-C48F-1455450728A8}"/>
              </a:ext>
            </a:extLst>
          </p:cNvPr>
          <p:cNvCxnSpPr>
            <a:cxnSpLocks/>
          </p:cNvCxnSpPr>
          <p:nvPr/>
        </p:nvCxnSpPr>
        <p:spPr>
          <a:xfrm flipV="1">
            <a:off x="9391299" y="4822018"/>
            <a:ext cx="0" cy="79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FC256F1-66A5-72FF-7EA3-4B33ACD77DA3}"/>
              </a:ext>
            </a:extLst>
          </p:cNvPr>
          <p:cNvCxnSpPr>
            <a:cxnSpLocks/>
          </p:cNvCxnSpPr>
          <p:nvPr/>
        </p:nvCxnSpPr>
        <p:spPr>
          <a:xfrm flipH="1" flipV="1">
            <a:off x="10099869" y="4794834"/>
            <a:ext cx="400640" cy="608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867206A9-6450-A2E5-90B4-FC4E4ECE5DAE}"/>
              </a:ext>
            </a:extLst>
          </p:cNvPr>
          <p:cNvSpPr/>
          <p:nvPr/>
        </p:nvSpPr>
        <p:spPr>
          <a:xfrm>
            <a:off x="7681130" y="5482592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97D47B-A08F-96D0-FFD1-8817E840539C}"/>
              </a:ext>
            </a:extLst>
          </p:cNvPr>
          <p:cNvSpPr txBox="1"/>
          <p:nvPr/>
        </p:nvSpPr>
        <p:spPr>
          <a:xfrm>
            <a:off x="7974600" y="5638669"/>
            <a:ext cx="52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Site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CC28F4E-4E03-19CC-358A-7D622B4FE67D}"/>
              </a:ext>
            </a:extLst>
          </p:cNvPr>
          <p:cNvSpPr/>
          <p:nvPr/>
        </p:nvSpPr>
        <p:spPr>
          <a:xfrm>
            <a:off x="8841018" y="5617912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F2E7EC8-98C6-0435-96F6-34FE6E8DD649}"/>
              </a:ext>
            </a:extLst>
          </p:cNvPr>
          <p:cNvSpPr txBox="1"/>
          <p:nvPr/>
        </p:nvSpPr>
        <p:spPr>
          <a:xfrm>
            <a:off x="8974874" y="5774298"/>
            <a:ext cx="926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Number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F099B08-410E-14AD-19B9-F05FEA344D30}"/>
              </a:ext>
            </a:extLst>
          </p:cNvPr>
          <p:cNvSpPr/>
          <p:nvPr/>
        </p:nvSpPr>
        <p:spPr>
          <a:xfrm>
            <a:off x="9939614" y="5403104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25508FA-2C58-646B-DADF-79FA6DF6E14E}"/>
              </a:ext>
            </a:extLst>
          </p:cNvPr>
          <p:cNvSpPr txBox="1"/>
          <p:nvPr/>
        </p:nvSpPr>
        <p:spPr>
          <a:xfrm>
            <a:off x="10165194" y="5557798"/>
            <a:ext cx="771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8BA80CC-5260-2D52-5814-772FFCFE0202}"/>
              </a:ext>
            </a:extLst>
          </p:cNvPr>
          <p:cNvSpPr/>
          <p:nvPr/>
        </p:nvSpPr>
        <p:spPr>
          <a:xfrm>
            <a:off x="10266841" y="775851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9AED71B-A0CD-BC9E-15F1-6C03164BA8CC}"/>
              </a:ext>
            </a:extLst>
          </p:cNvPr>
          <p:cNvSpPr txBox="1"/>
          <p:nvPr/>
        </p:nvSpPr>
        <p:spPr>
          <a:xfrm>
            <a:off x="10459236" y="928666"/>
            <a:ext cx="75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LOCID</a:t>
            </a:r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B05D6E4C-089A-F415-D367-785DE40B197A}"/>
              </a:ext>
            </a:extLst>
          </p:cNvPr>
          <p:cNvSpPr/>
          <p:nvPr/>
        </p:nvSpPr>
        <p:spPr>
          <a:xfrm>
            <a:off x="8511557" y="765350"/>
            <a:ext cx="1355889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37FA2B6-BF76-A100-32D1-D16FCEBDB415}"/>
              </a:ext>
            </a:extLst>
          </p:cNvPr>
          <p:cNvSpPr txBox="1"/>
          <p:nvPr/>
        </p:nvSpPr>
        <p:spPr>
          <a:xfrm>
            <a:off x="8930988" y="950238"/>
            <a:ext cx="65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Have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3F1400C-7E0D-C42E-C15A-7948E9C3C103}"/>
              </a:ext>
            </a:extLst>
          </p:cNvPr>
          <p:cNvSpPr/>
          <p:nvPr/>
        </p:nvSpPr>
        <p:spPr>
          <a:xfrm>
            <a:off x="7066220" y="-33679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217AF96-A7A2-C4A6-95A7-679E9149DA57}"/>
              </a:ext>
            </a:extLst>
          </p:cNvPr>
          <p:cNvSpPr txBox="1"/>
          <p:nvPr/>
        </p:nvSpPr>
        <p:spPr>
          <a:xfrm>
            <a:off x="7274350" y="96354"/>
            <a:ext cx="80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0DBE0B1C-EBC6-BFF1-CA14-D0A3299E1797}"/>
              </a:ext>
            </a:extLst>
          </p:cNvPr>
          <p:cNvSpPr/>
          <p:nvPr/>
        </p:nvSpPr>
        <p:spPr>
          <a:xfrm>
            <a:off x="10251751" y="2651030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9C2505F-A65C-7298-7F02-FCCE216F43F1}"/>
              </a:ext>
            </a:extLst>
          </p:cNvPr>
          <p:cNvSpPr txBox="1"/>
          <p:nvPr/>
        </p:nvSpPr>
        <p:spPr>
          <a:xfrm>
            <a:off x="10413971" y="2799205"/>
            <a:ext cx="88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Address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BF6D2A1-1CC8-7F80-F0A4-EB2F65371B91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6652118" y="1086793"/>
            <a:ext cx="168751" cy="36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41CFC12-D371-CC6D-F4AF-8908BC320F65}"/>
              </a:ext>
            </a:extLst>
          </p:cNvPr>
          <p:cNvCxnSpPr>
            <a:cxnSpLocks/>
            <a:stCxn id="26" idx="0"/>
            <a:endCxn id="210" idx="4"/>
          </p:cNvCxnSpPr>
          <p:nvPr/>
        </p:nvCxnSpPr>
        <p:spPr>
          <a:xfrm flipV="1">
            <a:off x="7542020" y="616771"/>
            <a:ext cx="85095" cy="828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767981E-5610-F098-79D3-6D5A6B02B852}"/>
              </a:ext>
            </a:extLst>
          </p:cNvPr>
          <p:cNvCxnSpPr>
            <a:cxnSpLocks/>
            <a:endCxn id="206" idx="1"/>
          </p:cNvCxnSpPr>
          <p:nvPr/>
        </p:nvCxnSpPr>
        <p:spPr>
          <a:xfrm flipV="1">
            <a:off x="8259721" y="1146350"/>
            <a:ext cx="251836" cy="283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8DB57FC-AA41-C44F-BF5F-55A336597165}"/>
              </a:ext>
            </a:extLst>
          </p:cNvPr>
          <p:cNvCxnSpPr>
            <a:cxnSpLocks/>
          </p:cNvCxnSpPr>
          <p:nvPr/>
        </p:nvCxnSpPr>
        <p:spPr>
          <a:xfrm flipH="1" flipV="1">
            <a:off x="9862171" y="1136195"/>
            <a:ext cx="253662" cy="55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6F7E1C5-AD6E-A758-7D10-F6E051D1DE8F}"/>
              </a:ext>
            </a:extLst>
          </p:cNvPr>
          <p:cNvCxnSpPr>
            <a:cxnSpLocks/>
            <a:endCxn id="204" idx="4"/>
          </p:cNvCxnSpPr>
          <p:nvPr/>
        </p:nvCxnSpPr>
        <p:spPr>
          <a:xfrm flipH="1" flipV="1">
            <a:off x="10827736" y="1426301"/>
            <a:ext cx="30971" cy="28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C2B3180-72F1-79E7-1E22-CEBF54B695B0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10786147" y="2467947"/>
            <a:ext cx="37167" cy="183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FD94187F-E658-02E9-3061-4BFFEC2ED7F8}"/>
              </a:ext>
            </a:extLst>
          </p:cNvPr>
          <p:cNvSpPr/>
          <p:nvPr/>
        </p:nvSpPr>
        <p:spPr>
          <a:xfrm>
            <a:off x="870016" y="3273202"/>
            <a:ext cx="1726701" cy="9077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5D44B6-EC43-7C8A-F169-9400093E81A3}"/>
              </a:ext>
            </a:extLst>
          </p:cNvPr>
          <p:cNvCxnSpPr>
            <a:cxnSpLocks/>
          </p:cNvCxnSpPr>
          <p:nvPr/>
        </p:nvCxnSpPr>
        <p:spPr>
          <a:xfrm flipH="1" flipV="1">
            <a:off x="6043917" y="3723078"/>
            <a:ext cx="85428" cy="286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E534578-C0D9-24D9-BFCA-B3D4FA63FBC6}"/>
              </a:ext>
            </a:extLst>
          </p:cNvPr>
          <p:cNvSpPr/>
          <p:nvPr/>
        </p:nvSpPr>
        <p:spPr>
          <a:xfrm>
            <a:off x="5417379" y="4009896"/>
            <a:ext cx="1121789" cy="650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2437A-7CF9-8316-B5AE-8EAE941D586E}"/>
              </a:ext>
            </a:extLst>
          </p:cNvPr>
          <p:cNvSpPr txBox="1"/>
          <p:nvPr/>
        </p:nvSpPr>
        <p:spPr>
          <a:xfrm>
            <a:off x="5485427" y="4165844"/>
            <a:ext cx="99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StartDate</a:t>
            </a:r>
          </a:p>
        </p:txBody>
      </p:sp>
    </p:spTree>
    <p:extLst>
      <p:ext uri="{BB962C8B-B14F-4D97-AF65-F5344CB8AC3E}">
        <p14:creationId xmlns:p14="http://schemas.microsoft.com/office/powerpoint/2010/main" val="182642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55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Rettig</dc:creator>
  <cp:lastModifiedBy>Samuel Rettig</cp:lastModifiedBy>
  <cp:revision>2</cp:revision>
  <dcterms:created xsi:type="dcterms:W3CDTF">2022-09-27T02:03:10Z</dcterms:created>
  <dcterms:modified xsi:type="dcterms:W3CDTF">2022-09-28T22:44:37Z</dcterms:modified>
</cp:coreProperties>
</file>