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631" r:id="rId2"/>
    <p:sldId id="628" r:id="rId3"/>
    <p:sldId id="629" r:id="rId4"/>
    <p:sldId id="384" r:id="rId5"/>
    <p:sldId id="632" r:id="rId6"/>
    <p:sldId id="382" r:id="rId7"/>
    <p:sldId id="383" r:id="rId8"/>
    <p:sldId id="627" r:id="rId9"/>
    <p:sldId id="634" r:id="rId10"/>
    <p:sldId id="63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95677" autoAdjust="0"/>
  </p:normalViewPr>
  <p:slideViewPr>
    <p:cSldViewPr snapToGrid="0">
      <p:cViewPr varScale="1">
        <p:scale>
          <a:sx n="59" d="100"/>
          <a:sy n="59" d="100"/>
        </p:scale>
        <p:origin x="11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AAD04-D8CC-43D2-9422-267F8E18B482}" type="datetimeFigureOut">
              <a:rPr lang="en-US" smtClean="0"/>
              <a:t>9/18/2022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52D1A-1680-4586-B642-8C04217B14BA}" type="slidenum">
              <a:rPr lang="en-US" smtClean="0"/>
              <a:t>‹#›</a:t>
            </a:fld>
            <a:endParaRPr lang="en-US"/>
          </a:p>
        </p:txBody>
      </p:sp>
    </p:spTree>
    <p:extLst>
      <p:ext uri="{BB962C8B-B14F-4D97-AF65-F5344CB8AC3E}">
        <p14:creationId xmlns:p14="http://schemas.microsoft.com/office/powerpoint/2010/main" val="14978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Employees(SSN char(9), BDATE date, Gender char(1), salary float, address varchar(100), </a:t>
            </a:r>
            <a:r>
              <a:rPr lang="en-US" dirty="0" err="1"/>
              <a:t>fname</a:t>
            </a:r>
            <a:r>
              <a:rPr lang="en-US" dirty="0"/>
              <a:t> varchar(40), </a:t>
            </a:r>
            <a:r>
              <a:rPr lang="en-US" dirty="0" err="1"/>
              <a:t>mname</a:t>
            </a:r>
            <a:r>
              <a:rPr lang="en-US" dirty="0"/>
              <a:t> varchar(30), </a:t>
            </a:r>
            <a:r>
              <a:rPr lang="en-US" dirty="0" err="1"/>
              <a:t>lname</a:t>
            </a:r>
            <a:r>
              <a:rPr lang="en-US" dirty="0"/>
              <a:t> varchar(60), picture blob, primary key(SSN),</a:t>
            </a:r>
          </a:p>
          <a:p>
            <a:endParaRPr lang="en-US" dirty="0"/>
          </a:p>
          <a:p>
            <a:r>
              <a:rPr lang="en-US" dirty="0"/>
              <a:t>Notice how a name is separated into three attributes.</a:t>
            </a:r>
          </a:p>
          <a:p>
            <a:r>
              <a:rPr lang="en-US" dirty="0"/>
              <a:t>Each attribute stores at most one value per each entity.</a:t>
            </a:r>
          </a:p>
        </p:txBody>
      </p:sp>
      <p:sp>
        <p:nvSpPr>
          <p:cNvPr id="4" name="Slide Number Placeholder 3"/>
          <p:cNvSpPr>
            <a:spLocks noGrp="1"/>
          </p:cNvSpPr>
          <p:nvPr>
            <p:ph type="sldNum" sz="quarter" idx="5"/>
          </p:nvPr>
        </p:nvSpPr>
        <p:spPr/>
        <p:txBody>
          <a:bodyPr/>
          <a:lstStyle/>
          <a:p>
            <a:fld id="{C4D52D1A-1680-4586-B642-8C04217B14BA}" type="slidenum">
              <a:rPr lang="en-US" smtClean="0"/>
              <a:t>1</a:t>
            </a:fld>
            <a:endParaRPr lang="en-US"/>
          </a:p>
        </p:txBody>
      </p:sp>
    </p:spTree>
    <p:extLst>
      <p:ext uri="{BB962C8B-B14F-4D97-AF65-F5344CB8AC3E}">
        <p14:creationId xmlns:p14="http://schemas.microsoft.com/office/powerpoint/2010/main" val="97594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Employees(SSN char(9), BDATE date, Gender char(1), salary float, address varchar(100), </a:t>
            </a:r>
            <a:r>
              <a:rPr lang="en-US" dirty="0" err="1"/>
              <a:t>fname</a:t>
            </a:r>
            <a:r>
              <a:rPr lang="en-US" dirty="0"/>
              <a:t> varchar(40), </a:t>
            </a:r>
            <a:r>
              <a:rPr lang="en-US" dirty="0" err="1"/>
              <a:t>mname</a:t>
            </a:r>
            <a:r>
              <a:rPr lang="en-US" dirty="0"/>
              <a:t> varchar(30), </a:t>
            </a:r>
            <a:r>
              <a:rPr lang="en-US" dirty="0" err="1"/>
              <a:t>lname</a:t>
            </a:r>
            <a:r>
              <a:rPr lang="en-US" dirty="0"/>
              <a:t> varchar(60), picture blob, </a:t>
            </a:r>
            <a:r>
              <a:rPr lang="en-US" dirty="0" err="1"/>
              <a:t>supervisorSSN</a:t>
            </a:r>
            <a:r>
              <a:rPr lang="en-US" dirty="0"/>
              <a:t> char(9) NOT NULL, primary key(SSN), </a:t>
            </a:r>
            <a:r>
              <a:rPr lang="en-US" dirty="0" err="1"/>
              <a:t>foreignkey</a:t>
            </a:r>
            <a:r>
              <a:rPr lang="en-US" dirty="0"/>
              <a:t>(</a:t>
            </a:r>
            <a:r>
              <a:rPr lang="en-US" dirty="0" err="1"/>
              <a:t>supervisorSSN</a:t>
            </a:r>
            <a:r>
              <a:rPr lang="en-US" dirty="0"/>
              <a:t>) references Employees(SSN))</a:t>
            </a:r>
          </a:p>
          <a:p>
            <a:endParaRPr lang="en-US" dirty="0"/>
          </a:p>
          <a:p>
            <a:r>
              <a:rPr lang="en-US" dirty="0"/>
              <a:t>100, null, null, 100000, Earth 2, Pak, null, Tavanapong, null, 200</a:t>
            </a:r>
          </a:p>
          <a:p>
            <a:r>
              <a:rPr lang="en-US" dirty="0"/>
              <a:t>200, null, null, 40,000, Earth, </a:t>
            </a:r>
            <a:r>
              <a:rPr lang="en-US" dirty="0" err="1"/>
              <a:t>Hridesh</a:t>
            </a:r>
            <a:r>
              <a:rPr lang="en-US" dirty="0"/>
              <a:t>, null, </a:t>
            </a:r>
            <a:r>
              <a:rPr lang="en-US" dirty="0" err="1"/>
              <a:t>Rajan</a:t>
            </a:r>
            <a:r>
              <a:rPr lang="en-US" dirty="0"/>
              <a:t>, null</a:t>
            </a:r>
          </a:p>
        </p:txBody>
      </p:sp>
      <p:sp>
        <p:nvSpPr>
          <p:cNvPr id="4" name="Slide Number Placeholder 3"/>
          <p:cNvSpPr>
            <a:spLocks noGrp="1"/>
          </p:cNvSpPr>
          <p:nvPr>
            <p:ph type="sldNum" sz="quarter" idx="5"/>
          </p:nvPr>
        </p:nvSpPr>
        <p:spPr/>
        <p:txBody>
          <a:bodyPr/>
          <a:lstStyle/>
          <a:p>
            <a:fld id="{C4D52D1A-1680-4586-B642-8C04217B14BA}" type="slidenum">
              <a:rPr lang="en-US" smtClean="0"/>
              <a:t>2</a:t>
            </a:fld>
            <a:endParaRPr lang="en-US"/>
          </a:p>
        </p:txBody>
      </p:sp>
    </p:spTree>
    <p:extLst>
      <p:ext uri="{BB962C8B-B14F-4D97-AF65-F5344CB8AC3E}">
        <p14:creationId xmlns:p14="http://schemas.microsoft.com/office/powerpoint/2010/main" val="215465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D62289D-4D78-4BA7-8492-58B1C09D9DFF}"/>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DF3303FF-E725-4AE8-97F6-5442C7F33F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1684" name="Slide Number Placeholder 3">
            <a:extLst>
              <a:ext uri="{FF2B5EF4-FFF2-40B4-BE49-F238E27FC236}">
                <a16:creationId xmlns:a16="http://schemas.microsoft.com/office/drawing/2014/main" id="{88CAD38A-7A28-479F-81E0-CBC4F61C59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2022CD9-3898-40A6-BC0A-EDE4F991EDAD}" type="slidenum">
              <a:rPr lang="en-US" altLang="en-US" sz="1300" smtClean="0">
                <a:latin typeface="Comic Sans MS" panose="030F0702030302020204" pitchFamily="66" charset="0"/>
              </a:rPr>
              <a:pPr>
                <a:spcBef>
                  <a:spcPct val="0"/>
                </a:spcBef>
              </a:pPr>
              <a:t>6</a:t>
            </a:fld>
            <a:endParaRPr lang="en-US" altLang="en-US" sz="1300">
              <a:latin typeface="Comic Sans MS" panose="030F0702030302020204"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3AF95EC-EA46-41B1-8007-96BE1A76EFE5}"/>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B020D613-FE71-4070-ADD4-EADBE638CC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Employees(</a:t>
            </a:r>
            <a:r>
              <a:rPr lang="en-US" altLang="en-US" dirty="0" err="1">
                <a:latin typeface="Times New Roman" panose="02020603050405020304" pitchFamily="18" charset="0"/>
              </a:rPr>
              <a:t>ssn</a:t>
            </a:r>
            <a:r>
              <a:rPr lang="en-US" altLang="en-US" dirty="0">
                <a:latin typeface="Times New Roman" panose="02020603050405020304" pitchFamily="18" charset="0"/>
              </a:rPr>
              <a:t> char(9), </a:t>
            </a:r>
            <a:r>
              <a:rPr lang="en-US" altLang="en-US" dirty="0" err="1">
                <a:latin typeface="Times New Roman" panose="02020603050405020304" pitchFamily="18" charset="0"/>
              </a:rPr>
              <a:t>bdate</a:t>
            </a:r>
            <a:r>
              <a:rPr lang="en-US" altLang="en-US" dirty="0">
                <a:latin typeface="Times New Roman" panose="02020603050405020304" pitchFamily="18" charset="0"/>
              </a:rPr>
              <a:t> date, gender varchar(2), salary float, address varchar(100), </a:t>
            </a:r>
            <a:r>
              <a:rPr lang="en-US" altLang="en-US" dirty="0" err="1">
                <a:latin typeface="Times New Roman" panose="02020603050405020304" pitchFamily="18" charset="0"/>
              </a:rPr>
              <a:t>fname</a:t>
            </a:r>
            <a:r>
              <a:rPr lang="en-US" altLang="en-US" dirty="0">
                <a:latin typeface="Times New Roman" panose="02020603050405020304" pitchFamily="18" charset="0"/>
              </a:rPr>
              <a:t> varchar(60), </a:t>
            </a:r>
            <a:r>
              <a:rPr lang="en-US" altLang="en-US" dirty="0" err="1">
                <a:latin typeface="Times New Roman" panose="02020603050405020304" pitchFamily="18" charset="0"/>
              </a:rPr>
              <a:t>mname</a:t>
            </a:r>
            <a:r>
              <a:rPr lang="en-US" altLang="en-US" dirty="0">
                <a:latin typeface="Times New Roman" panose="02020603050405020304" pitchFamily="18" charset="0"/>
              </a:rPr>
              <a:t> varchar(10), </a:t>
            </a:r>
            <a:r>
              <a:rPr lang="en-US" altLang="en-US" dirty="0" err="1">
                <a:latin typeface="Times New Roman" panose="02020603050405020304" pitchFamily="18" charset="0"/>
              </a:rPr>
              <a:t>lname</a:t>
            </a:r>
            <a:r>
              <a:rPr lang="en-US" altLang="en-US" dirty="0">
                <a:latin typeface="Times New Roman" panose="02020603050405020304" pitchFamily="18" charset="0"/>
              </a:rPr>
              <a:t> varchar(60), picture blob, primary key(</a:t>
            </a:r>
            <a:r>
              <a:rPr lang="en-US" altLang="en-US" dirty="0" err="1">
                <a:latin typeface="Times New Roman" panose="02020603050405020304" pitchFamily="18" charset="0"/>
              </a:rPr>
              <a:t>ssn</a:t>
            </a:r>
            <a:r>
              <a:rPr lang="en-US" altLang="en-US">
                <a:latin typeface="Times New Roman" panose="02020603050405020304" pitchFamily="18" charset="0"/>
              </a:rPr>
              <a:t>))</a:t>
            </a:r>
            <a:endParaRPr lang="en-US" altLang="en-US" dirty="0">
              <a:latin typeface="Times New Roman" panose="02020603050405020304" pitchFamily="18" charset="0"/>
            </a:endParaRPr>
          </a:p>
        </p:txBody>
      </p:sp>
      <p:sp>
        <p:nvSpPr>
          <p:cNvPr id="55300" name="Slide Number Placeholder 3">
            <a:extLst>
              <a:ext uri="{FF2B5EF4-FFF2-40B4-BE49-F238E27FC236}">
                <a16:creationId xmlns:a16="http://schemas.microsoft.com/office/drawing/2014/main" id="{6594A232-9970-4221-8B80-60B4A7D75B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900F0DF-137C-4470-92C1-48AF40A9665F}" type="slidenum">
              <a:rPr lang="en-US" altLang="en-US" sz="1300" smtClean="0">
                <a:latin typeface="Comic Sans MS" panose="030F0702030302020204" pitchFamily="66" charset="0"/>
              </a:rPr>
              <a:pPr>
                <a:spcBef>
                  <a:spcPct val="0"/>
                </a:spcBef>
              </a:pPr>
              <a:t>8</a:t>
            </a:fld>
            <a:endParaRPr lang="en-US" altLang="en-US" sz="1300">
              <a:latin typeface="Comic Sans MS" panose="030F0702030302020204" pitchFamily="66" charset="0"/>
            </a:endParaRPr>
          </a:p>
        </p:txBody>
      </p:sp>
    </p:spTree>
    <p:extLst>
      <p:ext uri="{BB962C8B-B14F-4D97-AF65-F5344CB8AC3E}">
        <p14:creationId xmlns:p14="http://schemas.microsoft.com/office/powerpoint/2010/main" val="1458141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3AF95EC-EA46-41B1-8007-96BE1A76EFE5}"/>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B020D613-FE71-4070-ADD4-EADBE638CC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Employees(</a:t>
            </a:r>
            <a:r>
              <a:rPr lang="en-US" altLang="en-US" dirty="0" err="1">
                <a:latin typeface="Times New Roman" panose="02020603050405020304" pitchFamily="18" charset="0"/>
              </a:rPr>
              <a:t>ssn</a:t>
            </a:r>
            <a:r>
              <a:rPr lang="en-US" altLang="en-US" dirty="0">
                <a:latin typeface="Times New Roman" panose="02020603050405020304" pitchFamily="18" charset="0"/>
              </a:rPr>
              <a:t> char(9), </a:t>
            </a:r>
            <a:r>
              <a:rPr lang="en-US" altLang="en-US" dirty="0" err="1">
                <a:latin typeface="Times New Roman" panose="02020603050405020304" pitchFamily="18" charset="0"/>
              </a:rPr>
              <a:t>bdate</a:t>
            </a:r>
            <a:r>
              <a:rPr lang="en-US" altLang="en-US" dirty="0">
                <a:latin typeface="Times New Roman" panose="02020603050405020304" pitchFamily="18" charset="0"/>
              </a:rPr>
              <a:t> date, gender varchar(2), salary float, address varchar(100), </a:t>
            </a:r>
            <a:r>
              <a:rPr lang="en-US" altLang="en-US" dirty="0" err="1">
                <a:latin typeface="Times New Roman" panose="02020603050405020304" pitchFamily="18" charset="0"/>
              </a:rPr>
              <a:t>fname</a:t>
            </a:r>
            <a:r>
              <a:rPr lang="en-US" altLang="en-US" dirty="0">
                <a:latin typeface="Times New Roman" panose="02020603050405020304" pitchFamily="18" charset="0"/>
              </a:rPr>
              <a:t> varchar(60), </a:t>
            </a:r>
            <a:r>
              <a:rPr lang="en-US" altLang="en-US" dirty="0" err="1">
                <a:latin typeface="Times New Roman" panose="02020603050405020304" pitchFamily="18" charset="0"/>
              </a:rPr>
              <a:t>mname</a:t>
            </a:r>
            <a:r>
              <a:rPr lang="en-US" altLang="en-US" dirty="0">
                <a:latin typeface="Times New Roman" panose="02020603050405020304" pitchFamily="18" charset="0"/>
              </a:rPr>
              <a:t> varchar(10), </a:t>
            </a:r>
            <a:r>
              <a:rPr lang="en-US" altLang="en-US" dirty="0" err="1">
                <a:latin typeface="Times New Roman" panose="02020603050405020304" pitchFamily="18" charset="0"/>
              </a:rPr>
              <a:t>lname</a:t>
            </a:r>
            <a:r>
              <a:rPr lang="en-US" altLang="en-US" dirty="0">
                <a:latin typeface="Times New Roman" panose="02020603050405020304" pitchFamily="18" charset="0"/>
              </a:rPr>
              <a:t> varchar(60), picture blob, primary key(</a:t>
            </a:r>
            <a:r>
              <a:rPr lang="en-US" altLang="en-US" dirty="0" err="1">
                <a:latin typeface="Times New Roman" panose="02020603050405020304" pitchFamily="18" charset="0"/>
              </a:rPr>
              <a:t>ssn</a:t>
            </a:r>
            <a:r>
              <a:rPr lang="en-US" altLang="en-US">
                <a:latin typeface="Times New Roman" panose="02020603050405020304" pitchFamily="18" charset="0"/>
              </a:rPr>
              <a:t>))</a:t>
            </a:r>
            <a:endParaRPr lang="en-US" altLang="en-US" dirty="0">
              <a:latin typeface="Times New Roman" panose="02020603050405020304" pitchFamily="18" charset="0"/>
            </a:endParaRPr>
          </a:p>
        </p:txBody>
      </p:sp>
      <p:sp>
        <p:nvSpPr>
          <p:cNvPr id="55300" name="Slide Number Placeholder 3">
            <a:extLst>
              <a:ext uri="{FF2B5EF4-FFF2-40B4-BE49-F238E27FC236}">
                <a16:creationId xmlns:a16="http://schemas.microsoft.com/office/drawing/2014/main" id="{6594A232-9970-4221-8B80-60B4A7D75B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900F0DF-137C-4470-92C1-48AF40A9665F}" type="slidenum">
              <a:rPr lang="en-US" altLang="en-US" sz="1300" smtClean="0">
                <a:latin typeface="Comic Sans MS" panose="030F0702030302020204" pitchFamily="66" charset="0"/>
              </a:rPr>
              <a:pPr>
                <a:spcBef>
                  <a:spcPct val="0"/>
                </a:spcBef>
              </a:pPr>
              <a:t>10</a:t>
            </a:fld>
            <a:endParaRPr lang="en-US" altLang="en-US" sz="1300">
              <a:latin typeface="Comic Sans MS" panose="030F0702030302020204" pitchFamily="66" charset="0"/>
            </a:endParaRPr>
          </a:p>
        </p:txBody>
      </p:sp>
    </p:spTree>
    <p:extLst>
      <p:ext uri="{BB962C8B-B14F-4D97-AF65-F5344CB8AC3E}">
        <p14:creationId xmlns:p14="http://schemas.microsoft.com/office/powerpoint/2010/main" val="2327551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7E67-85AF-49B7-A757-EAB68E011D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7D7316-1E46-4D77-BCA0-1CD876287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89E80-F908-4A11-A4B5-312DE13CFEC2}"/>
              </a:ext>
            </a:extLst>
          </p:cNvPr>
          <p:cNvSpPr>
            <a:spLocks noGrp="1"/>
          </p:cNvSpPr>
          <p:nvPr>
            <p:ph type="dt" sz="half" idx="10"/>
          </p:nvPr>
        </p:nvSpPr>
        <p:spPr/>
        <p:txBody>
          <a:bodyPr/>
          <a:lstStyle/>
          <a:p>
            <a:fld id="{933EA3C2-DFDF-4B45-B73D-CA06A3FE0E85}" type="datetimeFigureOut">
              <a:rPr lang="en-US" smtClean="0"/>
              <a:t>9/18/2022</a:t>
            </a:fld>
            <a:endParaRPr lang="en-US"/>
          </a:p>
        </p:txBody>
      </p:sp>
      <p:sp>
        <p:nvSpPr>
          <p:cNvPr id="5" name="Footer Placeholder 4">
            <a:extLst>
              <a:ext uri="{FF2B5EF4-FFF2-40B4-BE49-F238E27FC236}">
                <a16:creationId xmlns:a16="http://schemas.microsoft.com/office/drawing/2014/main" id="{4418ECDC-C12E-4660-86EB-BCE63DBC5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1D2D3-0B83-48E2-BB29-7EE076CE38E8}"/>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4093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9E28-9964-4FEA-802E-503DFAB752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C6BCC0-440F-4DAE-A0B7-DF0BC1A06B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984D8-9591-496E-972A-68A2ECB4A927}"/>
              </a:ext>
            </a:extLst>
          </p:cNvPr>
          <p:cNvSpPr>
            <a:spLocks noGrp="1"/>
          </p:cNvSpPr>
          <p:nvPr>
            <p:ph type="dt" sz="half" idx="10"/>
          </p:nvPr>
        </p:nvSpPr>
        <p:spPr/>
        <p:txBody>
          <a:bodyPr/>
          <a:lstStyle/>
          <a:p>
            <a:fld id="{933EA3C2-DFDF-4B45-B73D-CA06A3FE0E85}" type="datetimeFigureOut">
              <a:rPr lang="en-US" smtClean="0"/>
              <a:t>9/18/2022</a:t>
            </a:fld>
            <a:endParaRPr lang="en-US"/>
          </a:p>
        </p:txBody>
      </p:sp>
      <p:sp>
        <p:nvSpPr>
          <p:cNvPr id="5" name="Footer Placeholder 4">
            <a:extLst>
              <a:ext uri="{FF2B5EF4-FFF2-40B4-BE49-F238E27FC236}">
                <a16:creationId xmlns:a16="http://schemas.microsoft.com/office/drawing/2014/main" id="{161B03E9-18E3-45BD-BC89-C4D73578E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91A54-7147-43BC-9D4C-DDA6E5CB34B7}"/>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97751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F37E1-5B04-4AEC-BA94-A7CB9DDD44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18C3F-C78E-4093-95A9-898A2B7354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FDFBD-E2CF-4D5C-BF4E-F4C1A9AEB563}"/>
              </a:ext>
            </a:extLst>
          </p:cNvPr>
          <p:cNvSpPr>
            <a:spLocks noGrp="1"/>
          </p:cNvSpPr>
          <p:nvPr>
            <p:ph type="dt" sz="half" idx="10"/>
          </p:nvPr>
        </p:nvSpPr>
        <p:spPr/>
        <p:txBody>
          <a:bodyPr/>
          <a:lstStyle/>
          <a:p>
            <a:fld id="{933EA3C2-DFDF-4B45-B73D-CA06A3FE0E85}" type="datetimeFigureOut">
              <a:rPr lang="en-US" smtClean="0"/>
              <a:t>9/18/2022</a:t>
            </a:fld>
            <a:endParaRPr lang="en-US"/>
          </a:p>
        </p:txBody>
      </p:sp>
      <p:sp>
        <p:nvSpPr>
          <p:cNvPr id="5" name="Footer Placeholder 4">
            <a:extLst>
              <a:ext uri="{FF2B5EF4-FFF2-40B4-BE49-F238E27FC236}">
                <a16:creationId xmlns:a16="http://schemas.microsoft.com/office/drawing/2014/main" id="{74C9E754-C206-4B0A-86DD-B5A98A519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A65FD-DF0E-44AB-8FAA-F5565D8C678E}"/>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290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14E3-CCC6-42C1-B5A8-82579F999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5E6DE6-230A-4DAD-8E16-03C64427F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2AEEC-E82D-4BA2-A898-E1140EE62F99}"/>
              </a:ext>
            </a:extLst>
          </p:cNvPr>
          <p:cNvSpPr>
            <a:spLocks noGrp="1"/>
          </p:cNvSpPr>
          <p:nvPr>
            <p:ph type="dt" sz="half" idx="10"/>
          </p:nvPr>
        </p:nvSpPr>
        <p:spPr/>
        <p:txBody>
          <a:bodyPr/>
          <a:lstStyle/>
          <a:p>
            <a:fld id="{933EA3C2-DFDF-4B45-B73D-CA06A3FE0E85}" type="datetimeFigureOut">
              <a:rPr lang="en-US" smtClean="0"/>
              <a:t>9/18/2022</a:t>
            </a:fld>
            <a:endParaRPr lang="en-US"/>
          </a:p>
        </p:txBody>
      </p:sp>
      <p:sp>
        <p:nvSpPr>
          <p:cNvPr id="5" name="Footer Placeholder 4">
            <a:extLst>
              <a:ext uri="{FF2B5EF4-FFF2-40B4-BE49-F238E27FC236}">
                <a16:creationId xmlns:a16="http://schemas.microsoft.com/office/drawing/2014/main" id="{B734DF6E-A3CF-4647-9879-F1795FBD7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C496B-36A2-43E6-A225-C32B346AC741}"/>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62416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10E0-D24A-46D0-90C3-5F3A9FEC94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2D0C82-4CFA-4CFA-8A05-BFF0530D6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72A791-8C79-491D-AE33-4B62545B255D}"/>
              </a:ext>
            </a:extLst>
          </p:cNvPr>
          <p:cNvSpPr>
            <a:spLocks noGrp="1"/>
          </p:cNvSpPr>
          <p:nvPr>
            <p:ph type="dt" sz="half" idx="10"/>
          </p:nvPr>
        </p:nvSpPr>
        <p:spPr/>
        <p:txBody>
          <a:bodyPr/>
          <a:lstStyle/>
          <a:p>
            <a:fld id="{933EA3C2-DFDF-4B45-B73D-CA06A3FE0E85}" type="datetimeFigureOut">
              <a:rPr lang="en-US" smtClean="0"/>
              <a:t>9/18/2022</a:t>
            </a:fld>
            <a:endParaRPr lang="en-US"/>
          </a:p>
        </p:txBody>
      </p:sp>
      <p:sp>
        <p:nvSpPr>
          <p:cNvPr id="5" name="Footer Placeholder 4">
            <a:extLst>
              <a:ext uri="{FF2B5EF4-FFF2-40B4-BE49-F238E27FC236}">
                <a16:creationId xmlns:a16="http://schemas.microsoft.com/office/drawing/2014/main" id="{8C71A2EF-BD89-4662-BD94-9AF1A706E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0E7C8-248E-42C8-B0DB-DDEA7491685A}"/>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117317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CA0B-0427-4E5C-B8B4-193A2809B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7E168-0F97-4079-B974-17FF1D7B9F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67D48-D28C-4521-BE4F-CC566EC0B5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1DEA9-BAFC-49A9-B761-6CF84E12B042}"/>
              </a:ext>
            </a:extLst>
          </p:cNvPr>
          <p:cNvSpPr>
            <a:spLocks noGrp="1"/>
          </p:cNvSpPr>
          <p:nvPr>
            <p:ph type="dt" sz="half" idx="10"/>
          </p:nvPr>
        </p:nvSpPr>
        <p:spPr/>
        <p:txBody>
          <a:bodyPr/>
          <a:lstStyle/>
          <a:p>
            <a:fld id="{933EA3C2-DFDF-4B45-B73D-CA06A3FE0E85}" type="datetimeFigureOut">
              <a:rPr lang="en-US" smtClean="0"/>
              <a:t>9/18/2022</a:t>
            </a:fld>
            <a:endParaRPr lang="en-US"/>
          </a:p>
        </p:txBody>
      </p:sp>
      <p:sp>
        <p:nvSpPr>
          <p:cNvPr id="6" name="Footer Placeholder 5">
            <a:extLst>
              <a:ext uri="{FF2B5EF4-FFF2-40B4-BE49-F238E27FC236}">
                <a16:creationId xmlns:a16="http://schemas.microsoft.com/office/drawing/2014/main" id="{778B76BD-DE13-4CB5-93B4-69BC4C7AD1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069F2-C2B3-43F8-A953-5A1998A328BB}"/>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84755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9344-A954-4D4C-B1C3-24BC7038A5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BB0690-71D5-42EE-8CFF-93D3C3EE43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E1D034-77E7-4683-A2D6-FB0ECDF01E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42BA7A-B34A-4F73-B014-F34A6FBF4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E1B546-88FC-48B6-A281-ECD628172A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0D125-130E-492A-8722-7C28D7C32BE9}"/>
              </a:ext>
            </a:extLst>
          </p:cNvPr>
          <p:cNvSpPr>
            <a:spLocks noGrp="1"/>
          </p:cNvSpPr>
          <p:nvPr>
            <p:ph type="dt" sz="half" idx="10"/>
          </p:nvPr>
        </p:nvSpPr>
        <p:spPr/>
        <p:txBody>
          <a:bodyPr/>
          <a:lstStyle/>
          <a:p>
            <a:fld id="{933EA3C2-DFDF-4B45-B73D-CA06A3FE0E85}" type="datetimeFigureOut">
              <a:rPr lang="en-US" smtClean="0"/>
              <a:t>9/18/2022</a:t>
            </a:fld>
            <a:endParaRPr lang="en-US"/>
          </a:p>
        </p:txBody>
      </p:sp>
      <p:sp>
        <p:nvSpPr>
          <p:cNvPr id="8" name="Footer Placeholder 7">
            <a:extLst>
              <a:ext uri="{FF2B5EF4-FFF2-40B4-BE49-F238E27FC236}">
                <a16:creationId xmlns:a16="http://schemas.microsoft.com/office/drawing/2014/main" id="{75623770-D61E-4F9A-852F-D0876DB129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082C0-6DD4-44DB-83DB-6A34FD3A472F}"/>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28730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531B-A726-43A8-93D9-69B48BCE6F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6E94E8-27F2-4E93-A142-DE704B07B0AF}"/>
              </a:ext>
            </a:extLst>
          </p:cNvPr>
          <p:cNvSpPr>
            <a:spLocks noGrp="1"/>
          </p:cNvSpPr>
          <p:nvPr>
            <p:ph type="dt" sz="half" idx="10"/>
          </p:nvPr>
        </p:nvSpPr>
        <p:spPr/>
        <p:txBody>
          <a:bodyPr/>
          <a:lstStyle/>
          <a:p>
            <a:fld id="{933EA3C2-DFDF-4B45-B73D-CA06A3FE0E85}" type="datetimeFigureOut">
              <a:rPr lang="en-US" smtClean="0"/>
              <a:t>9/18/2022</a:t>
            </a:fld>
            <a:endParaRPr lang="en-US"/>
          </a:p>
        </p:txBody>
      </p:sp>
      <p:sp>
        <p:nvSpPr>
          <p:cNvPr id="4" name="Footer Placeholder 3">
            <a:extLst>
              <a:ext uri="{FF2B5EF4-FFF2-40B4-BE49-F238E27FC236}">
                <a16:creationId xmlns:a16="http://schemas.microsoft.com/office/drawing/2014/main" id="{0F395F4A-849D-4113-9E9D-1BAAFA63A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66D3F-6D81-4E55-A926-6BB933CE51F9}"/>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18862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F5A2B-6837-4E16-B845-3411F1622290}"/>
              </a:ext>
            </a:extLst>
          </p:cNvPr>
          <p:cNvSpPr>
            <a:spLocks noGrp="1"/>
          </p:cNvSpPr>
          <p:nvPr>
            <p:ph type="dt" sz="half" idx="10"/>
          </p:nvPr>
        </p:nvSpPr>
        <p:spPr/>
        <p:txBody>
          <a:bodyPr/>
          <a:lstStyle/>
          <a:p>
            <a:fld id="{933EA3C2-DFDF-4B45-B73D-CA06A3FE0E85}" type="datetimeFigureOut">
              <a:rPr lang="en-US" smtClean="0"/>
              <a:t>9/18/2022</a:t>
            </a:fld>
            <a:endParaRPr lang="en-US"/>
          </a:p>
        </p:txBody>
      </p:sp>
      <p:sp>
        <p:nvSpPr>
          <p:cNvPr id="3" name="Footer Placeholder 2">
            <a:extLst>
              <a:ext uri="{FF2B5EF4-FFF2-40B4-BE49-F238E27FC236}">
                <a16:creationId xmlns:a16="http://schemas.microsoft.com/office/drawing/2014/main" id="{8281E8A7-3BD1-4350-8AB4-15091B781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1372DB-39D3-4515-95E3-B23155A634C3}"/>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1003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0ADA-4CF8-43A0-815A-45C31B2EC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FD666F-0CD8-4682-B997-1392AD24E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E44742-835B-4C2A-99D7-B4FCBDBCC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0E2042-A1F1-4C28-88D0-7D10C4B65E59}"/>
              </a:ext>
            </a:extLst>
          </p:cNvPr>
          <p:cNvSpPr>
            <a:spLocks noGrp="1"/>
          </p:cNvSpPr>
          <p:nvPr>
            <p:ph type="dt" sz="half" idx="10"/>
          </p:nvPr>
        </p:nvSpPr>
        <p:spPr/>
        <p:txBody>
          <a:bodyPr/>
          <a:lstStyle/>
          <a:p>
            <a:fld id="{933EA3C2-DFDF-4B45-B73D-CA06A3FE0E85}" type="datetimeFigureOut">
              <a:rPr lang="en-US" smtClean="0"/>
              <a:t>9/18/2022</a:t>
            </a:fld>
            <a:endParaRPr lang="en-US"/>
          </a:p>
        </p:txBody>
      </p:sp>
      <p:sp>
        <p:nvSpPr>
          <p:cNvPr id="6" name="Footer Placeholder 5">
            <a:extLst>
              <a:ext uri="{FF2B5EF4-FFF2-40B4-BE49-F238E27FC236}">
                <a16:creationId xmlns:a16="http://schemas.microsoft.com/office/drawing/2014/main" id="{3AE627C1-4C79-456A-966E-97A8063EC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3410E-92B4-4B14-BB94-2ACFB009AF59}"/>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426295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645A-7C15-4B30-97A8-5D32CCCC9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9D882-CF67-4E99-8FDD-8482FE955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741A08-7D68-43A5-9E47-A808C76D3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231B97-3933-4AC9-9188-4A023A091352}"/>
              </a:ext>
            </a:extLst>
          </p:cNvPr>
          <p:cNvSpPr>
            <a:spLocks noGrp="1"/>
          </p:cNvSpPr>
          <p:nvPr>
            <p:ph type="dt" sz="half" idx="10"/>
          </p:nvPr>
        </p:nvSpPr>
        <p:spPr/>
        <p:txBody>
          <a:bodyPr/>
          <a:lstStyle/>
          <a:p>
            <a:fld id="{933EA3C2-DFDF-4B45-B73D-CA06A3FE0E85}" type="datetimeFigureOut">
              <a:rPr lang="en-US" smtClean="0"/>
              <a:t>9/18/2022</a:t>
            </a:fld>
            <a:endParaRPr lang="en-US"/>
          </a:p>
        </p:txBody>
      </p:sp>
      <p:sp>
        <p:nvSpPr>
          <p:cNvPr id="6" name="Footer Placeholder 5">
            <a:extLst>
              <a:ext uri="{FF2B5EF4-FFF2-40B4-BE49-F238E27FC236}">
                <a16:creationId xmlns:a16="http://schemas.microsoft.com/office/drawing/2014/main" id="{BB5A617E-5DC9-4FAC-8016-C116FAED4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85ED7-0B65-4135-A35A-334F51355AA3}"/>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75251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51217C-333F-45A2-BD95-EE5DBACF6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EDCF7B-4391-41B5-AE03-75436DC29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184C2-9D27-4BFB-9506-55CBB551E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EA3C2-DFDF-4B45-B73D-CA06A3FE0E85}" type="datetimeFigureOut">
              <a:rPr lang="en-US" smtClean="0"/>
              <a:t>9/18/2022</a:t>
            </a:fld>
            <a:endParaRPr lang="en-US"/>
          </a:p>
        </p:txBody>
      </p:sp>
      <p:sp>
        <p:nvSpPr>
          <p:cNvPr id="5" name="Footer Placeholder 4">
            <a:extLst>
              <a:ext uri="{FF2B5EF4-FFF2-40B4-BE49-F238E27FC236}">
                <a16:creationId xmlns:a16="http://schemas.microsoft.com/office/drawing/2014/main" id="{B64A8FCF-5A4C-4D9F-9091-D38B9BD7F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4D8AB5-F8FC-4979-BCD0-9D55ADD13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22948-5C47-4D0C-905C-93E51ED41AF9}" type="slidenum">
              <a:rPr lang="en-US" smtClean="0"/>
              <a:t>‹#›</a:t>
            </a:fld>
            <a:endParaRPr lang="en-US"/>
          </a:p>
        </p:txBody>
      </p:sp>
    </p:spTree>
    <p:extLst>
      <p:ext uri="{BB962C8B-B14F-4D97-AF65-F5344CB8AC3E}">
        <p14:creationId xmlns:p14="http://schemas.microsoft.com/office/powerpoint/2010/main" val="234379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FF8C6C-EFEC-4010-B87B-09C370A572A8}"/>
              </a:ext>
            </a:extLst>
          </p:cNvPr>
          <p:cNvSpPr/>
          <p:nvPr/>
        </p:nvSpPr>
        <p:spPr>
          <a:xfrm>
            <a:off x="670560" y="985580"/>
            <a:ext cx="6096000" cy="2031325"/>
          </a:xfrm>
          <a:prstGeom prst="rect">
            <a:avLst/>
          </a:prstGeom>
        </p:spPr>
        <p:txBody>
          <a:bodyPr>
            <a:spAutoFit/>
          </a:bodyPr>
          <a:lstStyle/>
          <a:p>
            <a:pPr marL="228600" lvl="0" indent="-228600">
              <a:buFontTx/>
              <a:buAutoNum type="alphaLcParenR"/>
              <a:defRPr/>
            </a:pPr>
            <a:r>
              <a:rPr lang="en-US" dirty="0"/>
              <a:t>Employees have social security number, date of birth, name, gender, address, salary, profile picture. Your client wants to be able to perform a search on either first name, last name, or middle name. </a:t>
            </a:r>
          </a:p>
          <a:p>
            <a:pPr lvl="0">
              <a:defRPr/>
            </a:pPr>
            <a:endParaRPr lang="en-US" dirty="0"/>
          </a:p>
          <a:p>
            <a:pPr lvl="1">
              <a:defRPr/>
            </a:pPr>
            <a:r>
              <a:rPr lang="en-US" dirty="0"/>
              <a:t>Common knowledge is that SSN is unique for each person in the US. If your client does not tell you, ask them.</a:t>
            </a:r>
          </a:p>
        </p:txBody>
      </p:sp>
      <p:grpSp>
        <p:nvGrpSpPr>
          <p:cNvPr id="12" name="Group 11">
            <a:extLst>
              <a:ext uri="{FF2B5EF4-FFF2-40B4-BE49-F238E27FC236}">
                <a16:creationId xmlns:a16="http://schemas.microsoft.com/office/drawing/2014/main" id="{2CAF8BF6-A40F-4898-A1E2-C7850A0DCC77}"/>
              </a:ext>
            </a:extLst>
          </p:cNvPr>
          <p:cNvGrpSpPr>
            <a:grpSpLocks/>
          </p:cNvGrpSpPr>
          <p:nvPr/>
        </p:nvGrpSpPr>
        <p:grpSpPr bwMode="auto">
          <a:xfrm>
            <a:off x="7274560" y="1214121"/>
            <a:ext cx="3556000" cy="2695575"/>
            <a:chOff x="304800" y="381000"/>
            <a:chExt cx="3556000" cy="2695575"/>
          </a:xfrm>
        </p:grpSpPr>
        <p:sp>
          <p:nvSpPr>
            <p:cNvPr id="13" name="Rectangle 1031">
              <a:extLst>
                <a:ext uri="{FF2B5EF4-FFF2-40B4-BE49-F238E27FC236}">
                  <a16:creationId xmlns:a16="http://schemas.microsoft.com/office/drawing/2014/main" id="{BC7746A9-D626-41C9-9F9B-A2D8916F475D}"/>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4" name="Text Box 1032">
              <a:extLst>
                <a:ext uri="{FF2B5EF4-FFF2-40B4-BE49-F238E27FC236}">
                  <a16:creationId xmlns:a16="http://schemas.microsoft.com/office/drawing/2014/main" id="{28E492E9-C638-40FD-B88E-F9F463125BA7}"/>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15" name="Oval 1033">
              <a:extLst>
                <a:ext uri="{FF2B5EF4-FFF2-40B4-BE49-F238E27FC236}">
                  <a16:creationId xmlns:a16="http://schemas.microsoft.com/office/drawing/2014/main" id="{6C35F906-5B4E-4CA2-B100-9EA2B991B731}"/>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6" name="Text Box 1034">
              <a:extLst>
                <a:ext uri="{FF2B5EF4-FFF2-40B4-BE49-F238E27FC236}">
                  <a16:creationId xmlns:a16="http://schemas.microsoft.com/office/drawing/2014/main" id="{50665C88-B39E-4C52-85C1-566797A7C857}"/>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17" name="Line 1035">
              <a:extLst>
                <a:ext uri="{FF2B5EF4-FFF2-40B4-BE49-F238E27FC236}">
                  <a16:creationId xmlns:a16="http://schemas.microsoft.com/office/drawing/2014/main" id="{D89C4C91-D7F8-48CB-9B76-09F08AB2173C}"/>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Oval 1036">
              <a:extLst>
                <a:ext uri="{FF2B5EF4-FFF2-40B4-BE49-F238E27FC236}">
                  <a16:creationId xmlns:a16="http://schemas.microsoft.com/office/drawing/2014/main" id="{200ADC17-02C8-466A-B796-BFF33EA3175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9" name="Text Box 1037">
              <a:extLst>
                <a:ext uri="{FF2B5EF4-FFF2-40B4-BE49-F238E27FC236}">
                  <a16:creationId xmlns:a16="http://schemas.microsoft.com/office/drawing/2014/main" id="{E4D49CB6-C0F0-4A4B-B00E-1B66D38FB92C}"/>
                </a:ext>
              </a:extLst>
            </p:cNvPr>
            <p:cNvSpPr txBox="1">
              <a:spLocks noChangeArrowheads="1"/>
            </p:cNvSpPr>
            <p:nvPr/>
          </p:nvSpPr>
          <p:spPr bwMode="auto">
            <a:xfrm>
              <a:off x="593725" y="1419127"/>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20" name="Oval 1038">
              <a:extLst>
                <a:ext uri="{FF2B5EF4-FFF2-40B4-BE49-F238E27FC236}">
                  <a16:creationId xmlns:a16="http://schemas.microsoft.com/office/drawing/2014/main" id="{DF5A4524-80EC-458C-91BD-8A26FB973B81}"/>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 name="Text Box 1039">
              <a:extLst>
                <a:ext uri="{FF2B5EF4-FFF2-40B4-BE49-F238E27FC236}">
                  <a16:creationId xmlns:a16="http://schemas.microsoft.com/office/drawing/2014/main" id="{0A86A331-BB9D-4AF3-AC11-CAEE071196FD}"/>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22" name="Oval 1040">
              <a:extLst>
                <a:ext uri="{FF2B5EF4-FFF2-40B4-BE49-F238E27FC236}">
                  <a16:creationId xmlns:a16="http://schemas.microsoft.com/office/drawing/2014/main" id="{44079A45-642D-4B2D-BD48-DA36BE9DD259}"/>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3" name="Line 1051">
              <a:extLst>
                <a:ext uri="{FF2B5EF4-FFF2-40B4-BE49-F238E27FC236}">
                  <a16:creationId xmlns:a16="http://schemas.microsoft.com/office/drawing/2014/main" id="{F82A1A3A-2CF0-4224-8A88-8761C6C4833C}"/>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055">
              <a:extLst>
                <a:ext uri="{FF2B5EF4-FFF2-40B4-BE49-F238E27FC236}">
                  <a16:creationId xmlns:a16="http://schemas.microsoft.com/office/drawing/2014/main" id="{94C7CC19-8037-46F7-8FBD-290053204159}"/>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056">
              <a:extLst>
                <a:ext uri="{FF2B5EF4-FFF2-40B4-BE49-F238E27FC236}">
                  <a16:creationId xmlns:a16="http://schemas.microsoft.com/office/drawing/2014/main" id="{BAF3687C-F4AD-4164-892A-31FA60D64A83}"/>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1093">
              <a:extLst>
                <a:ext uri="{FF2B5EF4-FFF2-40B4-BE49-F238E27FC236}">
                  <a16:creationId xmlns:a16="http://schemas.microsoft.com/office/drawing/2014/main" id="{38363AF0-94BD-4638-8D57-DFBA6B226B0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7" name="Text Box 1094">
              <a:extLst>
                <a:ext uri="{FF2B5EF4-FFF2-40B4-BE49-F238E27FC236}">
                  <a16:creationId xmlns:a16="http://schemas.microsoft.com/office/drawing/2014/main" id="{649DC43C-4D29-478B-A250-910020C86AE6}"/>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28" name="Line 1095">
              <a:extLst>
                <a:ext uri="{FF2B5EF4-FFF2-40B4-BE49-F238E27FC236}">
                  <a16:creationId xmlns:a16="http://schemas.microsoft.com/office/drawing/2014/main" id="{74737B1B-3F60-4E61-93DD-988AD7A789FA}"/>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Text Box 1096">
              <a:extLst>
                <a:ext uri="{FF2B5EF4-FFF2-40B4-BE49-F238E27FC236}">
                  <a16:creationId xmlns:a16="http://schemas.microsoft.com/office/drawing/2014/main" id="{BDA267B1-EA36-4CD9-8FB1-A3FE6593821F}"/>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30" name="Oval 1097">
              <a:extLst>
                <a:ext uri="{FF2B5EF4-FFF2-40B4-BE49-F238E27FC236}">
                  <a16:creationId xmlns:a16="http://schemas.microsoft.com/office/drawing/2014/main" id="{F8D71EB9-44EF-4F11-A5A2-A332CB56E00E}"/>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1" name="Line 1098">
              <a:extLst>
                <a:ext uri="{FF2B5EF4-FFF2-40B4-BE49-F238E27FC236}">
                  <a16:creationId xmlns:a16="http://schemas.microsoft.com/office/drawing/2014/main" id="{342248C9-B303-416C-8FFA-224DD12DD3BC}"/>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Text Box 164">
              <a:extLst>
                <a:ext uri="{FF2B5EF4-FFF2-40B4-BE49-F238E27FC236}">
                  <a16:creationId xmlns:a16="http://schemas.microsoft.com/office/drawing/2014/main" id="{835D7A94-26CF-48B5-9BB0-ADF5F919A6CE}"/>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33" name="Oval 163">
              <a:extLst>
                <a:ext uri="{FF2B5EF4-FFF2-40B4-BE49-F238E27FC236}">
                  <a16:creationId xmlns:a16="http://schemas.microsoft.com/office/drawing/2014/main" id="{44509BF6-998E-4C61-AC3A-0D21D0AB83C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4" name="Rectangle 30">
              <a:extLst>
                <a:ext uri="{FF2B5EF4-FFF2-40B4-BE49-F238E27FC236}">
                  <a16:creationId xmlns:a16="http://schemas.microsoft.com/office/drawing/2014/main" id="{1ADFA349-0AAF-4245-B69F-6D2E4B9C917D}"/>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35" name="Oval 163">
              <a:extLst>
                <a:ext uri="{FF2B5EF4-FFF2-40B4-BE49-F238E27FC236}">
                  <a16:creationId xmlns:a16="http://schemas.microsoft.com/office/drawing/2014/main" id="{80406D58-3D71-433A-B0CD-FA0CB9647050}"/>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6" name="Rectangle 32">
              <a:extLst>
                <a:ext uri="{FF2B5EF4-FFF2-40B4-BE49-F238E27FC236}">
                  <a16:creationId xmlns:a16="http://schemas.microsoft.com/office/drawing/2014/main" id="{9D6B8776-DB9A-42DA-B4D0-6FBBAFD133F8}"/>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37" name="Line 1098">
              <a:extLst>
                <a:ext uri="{FF2B5EF4-FFF2-40B4-BE49-F238E27FC236}">
                  <a16:creationId xmlns:a16="http://schemas.microsoft.com/office/drawing/2014/main" id="{DEA484D0-1623-4049-9EBE-1581B63C1D4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098">
              <a:extLst>
                <a:ext uri="{FF2B5EF4-FFF2-40B4-BE49-F238E27FC236}">
                  <a16:creationId xmlns:a16="http://schemas.microsoft.com/office/drawing/2014/main" id="{630529CF-46DE-4BDF-818C-84DDA9CAD84A}"/>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 name="Oval 163">
            <a:extLst>
              <a:ext uri="{FF2B5EF4-FFF2-40B4-BE49-F238E27FC236}">
                <a16:creationId xmlns:a16="http://schemas.microsoft.com/office/drawing/2014/main" id="{55582F46-8B58-4E50-A879-9577CFCD38E8}"/>
              </a:ext>
            </a:extLst>
          </p:cNvPr>
          <p:cNvSpPr>
            <a:spLocks noChangeArrowheads="1"/>
          </p:cNvSpPr>
          <p:nvPr/>
        </p:nvSpPr>
        <p:spPr bwMode="auto">
          <a:xfrm>
            <a:off x="10779761" y="169989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 name="Line 165">
            <a:extLst>
              <a:ext uri="{FF2B5EF4-FFF2-40B4-BE49-F238E27FC236}">
                <a16:creationId xmlns:a16="http://schemas.microsoft.com/office/drawing/2014/main" id="{2A53B5F0-05D6-4615-9254-AAA46C42342C}"/>
              </a:ext>
            </a:extLst>
          </p:cNvPr>
          <p:cNvSpPr>
            <a:spLocks noChangeShapeType="1"/>
          </p:cNvSpPr>
          <p:nvPr/>
        </p:nvSpPr>
        <p:spPr bwMode="auto">
          <a:xfrm flipV="1">
            <a:off x="9347835" y="216662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98">
            <a:extLst>
              <a:ext uri="{FF2B5EF4-FFF2-40B4-BE49-F238E27FC236}">
                <a16:creationId xmlns:a16="http://schemas.microsoft.com/office/drawing/2014/main" id="{522AEFAE-042B-4A0D-9D67-D4C59FD058F3}"/>
              </a:ext>
            </a:extLst>
          </p:cNvPr>
          <p:cNvSpPr>
            <a:spLocks noChangeArrowheads="1"/>
          </p:cNvSpPr>
          <p:nvPr/>
        </p:nvSpPr>
        <p:spPr bwMode="auto">
          <a:xfrm>
            <a:off x="10755949" y="176657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2" name="TextBox 1">
            <a:extLst>
              <a:ext uri="{FF2B5EF4-FFF2-40B4-BE49-F238E27FC236}">
                <a16:creationId xmlns:a16="http://schemas.microsoft.com/office/drawing/2014/main" id="{18719174-EE4E-4937-8BE4-D560C49E5D4A}"/>
              </a:ext>
            </a:extLst>
          </p:cNvPr>
          <p:cNvSpPr txBox="1"/>
          <p:nvPr/>
        </p:nvSpPr>
        <p:spPr>
          <a:xfrm>
            <a:off x="7048782" y="6261903"/>
            <a:ext cx="5023555" cy="369332"/>
          </a:xfrm>
          <a:prstGeom prst="rect">
            <a:avLst/>
          </a:prstGeom>
          <a:noFill/>
        </p:spPr>
        <p:txBody>
          <a:bodyPr wrap="none" rtlCol="0">
            <a:spAutoFit/>
          </a:bodyPr>
          <a:lstStyle/>
          <a:p>
            <a:r>
              <a:rPr lang="en-US" dirty="0"/>
              <a:t>New requirement: SSN is unique for each employee</a:t>
            </a:r>
          </a:p>
        </p:txBody>
      </p:sp>
      <p:sp>
        <p:nvSpPr>
          <p:cNvPr id="3" name="TextBox 2">
            <a:extLst>
              <a:ext uri="{FF2B5EF4-FFF2-40B4-BE49-F238E27FC236}">
                <a16:creationId xmlns:a16="http://schemas.microsoft.com/office/drawing/2014/main" id="{266CE695-5D87-429C-8737-15E363F2D149}"/>
              </a:ext>
            </a:extLst>
          </p:cNvPr>
          <p:cNvSpPr txBox="1"/>
          <p:nvPr/>
        </p:nvSpPr>
        <p:spPr>
          <a:xfrm>
            <a:off x="1088020" y="4456253"/>
            <a:ext cx="6741654" cy="646331"/>
          </a:xfrm>
          <a:prstGeom prst="rect">
            <a:avLst/>
          </a:prstGeom>
          <a:noFill/>
        </p:spPr>
        <p:txBody>
          <a:bodyPr wrap="none" rtlCol="0">
            <a:spAutoFit/>
          </a:bodyPr>
          <a:lstStyle/>
          <a:p>
            <a:r>
              <a:rPr lang="en-US" dirty="0"/>
              <a:t>If there is no specification on what uniquely identifies each employee.</a:t>
            </a:r>
          </a:p>
          <a:p>
            <a:r>
              <a:rPr lang="en-US" dirty="0"/>
              <a:t>Ask and check with your users.</a:t>
            </a:r>
          </a:p>
        </p:txBody>
      </p:sp>
    </p:spTree>
    <p:extLst>
      <p:ext uri="{BB962C8B-B14F-4D97-AF65-F5344CB8AC3E}">
        <p14:creationId xmlns:p14="http://schemas.microsoft.com/office/powerpoint/2010/main" val="139716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55">
            <a:extLst>
              <a:ext uri="{FF2B5EF4-FFF2-40B4-BE49-F238E27FC236}">
                <a16:creationId xmlns:a16="http://schemas.microsoft.com/office/drawing/2014/main" id="{4ADD6BA6-7588-47D3-A86E-BC94DA17BD22}"/>
              </a:ext>
            </a:extLst>
          </p:cNvPr>
          <p:cNvSpPr>
            <a:spLocks noChangeArrowheads="1"/>
          </p:cNvSpPr>
          <p:nvPr/>
        </p:nvSpPr>
        <p:spPr bwMode="auto">
          <a:xfrm>
            <a:off x="6400800" y="3048000"/>
            <a:ext cx="1214438" cy="8334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Work_on</a:t>
            </a:r>
            <a:endParaRPr lang="en-US" altLang="en-US" sz="1600" dirty="0">
              <a:latin typeface="Comic Sans MS" panose="030F0702030302020204" pitchFamily="66" charset="0"/>
            </a:endParaRPr>
          </a:p>
        </p:txBody>
      </p:sp>
      <p:sp>
        <p:nvSpPr>
          <p:cNvPr id="54275" name="Rectangle 57">
            <a:extLst>
              <a:ext uri="{FF2B5EF4-FFF2-40B4-BE49-F238E27FC236}">
                <a16:creationId xmlns:a16="http://schemas.microsoft.com/office/drawing/2014/main" id="{4D243587-90AB-469E-880E-F0CE8CF05CF2}"/>
              </a:ext>
            </a:extLst>
          </p:cNvPr>
          <p:cNvSpPr>
            <a:spLocks noChangeArrowheads="1"/>
          </p:cNvSpPr>
          <p:nvPr/>
        </p:nvSpPr>
        <p:spPr bwMode="auto">
          <a:xfrm>
            <a:off x="8458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6" name="Text Box 58">
            <a:extLst>
              <a:ext uri="{FF2B5EF4-FFF2-40B4-BE49-F238E27FC236}">
                <a16:creationId xmlns:a16="http://schemas.microsoft.com/office/drawing/2014/main" id="{90F36F85-636F-4FAF-8A6B-452F4F2A2875}"/>
              </a:ext>
            </a:extLst>
          </p:cNvPr>
          <p:cNvSpPr txBox="1">
            <a:spLocks noChangeArrowheads="1"/>
          </p:cNvSpPr>
          <p:nvPr/>
        </p:nvSpPr>
        <p:spPr bwMode="auto">
          <a:xfrm>
            <a:off x="8534400" y="4011613"/>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54277" name="Oval 59">
            <a:extLst>
              <a:ext uri="{FF2B5EF4-FFF2-40B4-BE49-F238E27FC236}">
                <a16:creationId xmlns:a16="http://schemas.microsoft.com/office/drawing/2014/main" id="{32654A40-09EB-4E0A-BCEB-85B9DF335691}"/>
              </a:ext>
            </a:extLst>
          </p:cNvPr>
          <p:cNvSpPr>
            <a:spLocks noChangeArrowheads="1"/>
          </p:cNvSpPr>
          <p:nvPr/>
        </p:nvSpPr>
        <p:spPr bwMode="auto">
          <a:xfrm>
            <a:off x="7772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8" name="Oval 60">
            <a:extLst>
              <a:ext uri="{FF2B5EF4-FFF2-40B4-BE49-F238E27FC236}">
                <a16:creationId xmlns:a16="http://schemas.microsoft.com/office/drawing/2014/main" id="{916BBEDB-13C6-4B81-A5BE-D962668C129C}"/>
              </a:ext>
            </a:extLst>
          </p:cNvPr>
          <p:cNvSpPr>
            <a:spLocks noChangeArrowheads="1"/>
          </p:cNvSpPr>
          <p:nvPr/>
        </p:nvSpPr>
        <p:spPr bwMode="auto">
          <a:xfrm>
            <a:off x="8305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9" name="Text Box 62">
            <a:extLst>
              <a:ext uri="{FF2B5EF4-FFF2-40B4-BE49-F238E27FC236}">
                <a16:creationId xmlns:a16="http://schemas.microsoft.com/office/drawing/2014/main" id="{2717514C-7E99-4CF2-AD3C-7B072CFC3014}"/>
              </a:ext>
            </a:extLst>
          </p:cNvPr>
          <p:cNvSpPr txBox="1">
            <a:spLocks noChangeArrowheads="1"/>
          </p:cNvSpPr>
          <p:nvPr/>
        </p:nvSpPr>
        <p:spPr bwMode="auto">
          <a:xfrm>
            <a:off x="7848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280" name="Text Box 63">
            <a:extLst>
              <a:ext uri="{FF2B5EF4-FFF2-40B4-BE49-F238E27FC236}">
                <a16:creationId xmlns:a16="http://schemas.microsoft.com/office/drawing/2014/main" id="{FC12D5E8-2A12-4416-AE2A-0F2ED392D0B4}"/>
              </a:ext>
            </a:extLst>
          </p:cNvPr>
          <p:cNvSpPr txBox="1">
            <a:spLocks noChangeArrowheads="1"/>
          </p:cNvSpPr>
          <p:nvPr/>
        </p:nvSpPr>
        <p:spPr bwMode="auto">
          <a:xfrm>
            <a:off x="8305801"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00" name="AutoShape 86">
            <a:extLst>
              <a:ext uri="{FF2B5EF4-FFF2-40B4-BE49-F238E27FC236}">
                <a16:creationId xmlns:a16="http://schemas.microsoft.com/office/drawing/2014/main" id="{97CD4C6A-AE7D-4ABB-B306-F95761104008}"/>
              </a:ext>
            </a:extLst>
          </p:cNvPr>
          <p:cNvSpPr>
            <a:spLocks noChangeArrowheads="1"/>
          </p:cNvSpPr>
          <p:nvPr/>
        </p:nvSpPr>
        <p:spPr bwMode="auto">
          <a:xfrm>
            <a:off x="2376489" y="3335339"/>
            <a:ext cx="1830387" cy="657225"/>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1" name="Text Box 87">
            <a:extLst>
              <a:ext uri="{FF2B5EF4-FFF2-40B4-BE49-F238E27FC236}">
                <a16:creationId xmlns:a16="http://schemas.microsoft.com/office/drawing/2014/main" id="{FCF4AFE5-9DC4-4B2F-8BD1-8D29F15079B9}"/>
              </a:ext>
            </a:extLst>
          </p:cNvPr>
          <p:cNvSpPr txBox="1">
            <a:spLocks noChangeArrowheads="1"/>
          </p:cNvSpPr>
          <p:nvPr/>
        </p:nvSpPr>
        <p:spPr bwMode="auto">
          <a:xfrm>
            <a:off x="2687639" y="3444876"/>
            <a:ext cx="148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supervisions</a:t>
            </a:r>
          </a:p>
        </p:txBody>
      </p:sp>
      <p:sp>
        <p:nvSpPr>
          <p:cNvPr id="54302" name="Line 88">
            <a:extLst>
              <a:ext uri="{FF2B5EF4-FFF2-40B4-BE49-F238E27FC236}">
                <a16:creationId xmlns:a16="http://schemas.microsoft.com/office/drawing/2014/main" id="{CEF9576D-D00B-4EE8-851C-0CB401CE1B81}"/>
              </a:ext>
            </a:extLst>
          </p:cNvPr>
          <p:cNvSpPr>
            <a:spLocks noChangeShapeType="1"/>
          </p:cNvSpPr>
          <p:nvPr/>
        </p:nvSpPr>
        <p:spPr bwMode="auto">
          <a:xfrm flipV="1">
            <a:off x="24384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Line 89">
            <a:extLst>
              <a:ext uri="{FF2B5EF4-FFF2-40B4-BE49-F238E27FC236}">
                <a16:creationId xmlns:a16="http://schemas.microsoft.com/office/drawing/2014/main" id="{AAC65A55-3818-432C-94DD-CE5DF7F3063F}"/>
              </a:ext>
            </a:extLst>
          </p:cNvPr>
          <p:cNvSpPr>
            <a:spLocks noChangeShapeType="1"/>
          </p:cNvSpPr>
          <p:nvPr/>
        </p:nvSpPr>
        <p:spPr bwMode="auto">
          <a:xfrm>
            <a:off x="3505201" y="3048000"/>
            <a:ext cx="728663"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04" name="Rectangle 90">
            <a:extLst>
              <a:ext uri="{FF2B5EF4-FFF2-40B4-BE49-F238E27FC236}">
                <a16:creationId xmlns:a16="http://schemas.microsoft.com/office/drawing/2014/main" id="{D4D56962-B684-4897-8A2E-123289703A17}"/>
              </a:ext>
            </a:extLst>
          </p:cNvPr>
          <p:cNvSpPr>
            <a:spLocks noChangeArrowheads="1"/>
          </p:cNvSpPr>
          <p:nvPr/>
        </p:nvSpPr>
        <p:spPr bwMode="auto">
          <a:xfrm>
            <a:off x="2590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5" name="Text Box 91">
            <a:extLst>
              <a:ext uri="{FF2B5EF4-FFF2-40B4-BE49-F238E27FC236}">
                <a16:creationId xmlns:a16="http://schemas.microsoft.com/office/drawing/2014/main" id="{1CE61E9D-F6C2-4EC0-80BB-BCAAF13A5C09}"/>
              </a:ext>
            </a:extLst>
          </p:cNvPr>
          <p:cNvSpPr txBox="1">
            <a:spLocks noChangeArrowheads="1"/>
          </p:cNvSpPr>
          <p:nvPr/>
        </p:nvSpPr>
        <p:spPr bwMode="auto">
          <a:xfrm>
            <a:off x="2590801"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54306" name="Oval 92">
            <a:extLst>
              <a:ext uri="{FF2B5EF4-FFF2-40B4-BE49-F238E27FC236}">
                <a16:creationId xmlns:a16="http://schemas.microsoft.com/office/drawing/2014/main" id="{AEC9C429-0BE7-41FF-80F7-6E5C135E33C2}"/>
              </a:ext>
            </a:extLst>
          </p:cNvPr>
          <p:cNvSpPr>
            <a:spLocks noChangeArrowheads="1"/>
          </p:cNvSpPr>
          <p:nvPr/>
        </p:nvSpPr>
        <p:spPr bwMode="auto">
          <a:xfrm>
            <a:off x="1828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7" name="Text Box 93">
            <a:extLst>
              <a:ext uri="{FF2B5EF4-FFF2-40B4-BE49-F238E27FC236}">
                <a16:creationId xmlns:a16="http://schemas.microsoft.com/office/drawing/2014/main" id="{3E9D9E29-339C-4383-93B8-12144FCCD611}"/>
              </a:ext>
            </a:extLst>
          </p:cNvPr>
          <p:cNvSpPr txBox="1">
            <a:spLocks noChangeArrowheads="1"/>
          </p:cNvSpPr>
          <p:nvPr/>
        </p:nvSpPr>
        <p:spPr bwMode="auto">
          <a:xfrm>
            <a:off x="1905001" y="2057401"/>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54308" name="Line 94">
            <a:extLst>
              <a:ext uri="{FF2B5EF4-FFF2-40B4-BE49-F238E27FC236}">
                <a16:creationId xmlns:a16="http://schemas.microsoft.com/office/drawing/2014/main" id="{F4F9174C-5D65-4053-8FA6-85153855A102}"/>
              </a:ext>
            </a:extLst>
          </p:cNvPr>
          <p:cNvSpPr>
            <a:spLocks noChangeShapeType="1"/>
          </p:cNvSpPr>
          <p:nvPr/>
        </p:nvSpPr>
        <p:spPr bwMode="auto">
          <a:xfrm flipH="1" flipV="1">
            <a:off x="2362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Oval 95">
            <a:extLst>
              <a:ext uri="{FF2B5EF4-FFF2-40B4-BE49-F238E27FC236}">
                <a16:creationId xmlns:a16="http://schemas.microsoft.com/office/drawing/2014/main" id="{093CE86E-25C7-407D-A05F-9DDEC5839870}"/>
              </a:ext>
            </a:extLst>
          </p:cNvPr>
          <p:cNvSpPr>
            <a:spLocks noChangeArrowheads="1"/>
          </p:cNvSpPr>
          <p:nvPr/>
        </p:nvSpPr>
        <p:spPr bwMode="auto">
          <a:xfrm>
            <a:off x="1905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0" name="Text Box 96">
            <a:extLst>
              <a:ext uri="{FF2B5EF4-FFF2-40B4-BE49-F238E27FC236}">
                <a16:creationId xmlns:a16="http://schemas.microsoft.com/office/drawing/2014/main" id="{B2929FC0-1FA0-43D5-BA00-BFFB0F8878E6}"/>
              </a:ext>
            </a:extLst>
          </p:cNvPr>
          <p:cNvSpPr txBox="1">
            <a:spLocks noChangeArrowheads="1"/>
          </p:cNvSpPr>
          <p:nvPr/>
        </p:nvSpPr>
        <p:spPr bwMode="auto">
          <a:xfrm>
            <a:off x="2117726"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54311" name="Oval 97">
            <a:extLst>
              <a:ext uri="{FF2B5EF4-FFF2-40B4-BE49-F238E27FC236}">
                <a16:creationId xmlns:a16="http://schemas.microsoft.com/office/drawing/2014/main" id="{9DBFAFA9-7D70-4C60-AB8C-A00D03C6770D}"/>
              </a:ext>
            </a:extLst>
          </p:cNvPr>
          <p:cNvSpPr>
            <a:spLocks noChangeArrowheads="1"/>
          </p:cNvSpPr>
          <p:nvPr/>
        </p:nvSpPr>
        <p:spPr bwMode="auto">
          <a:xfrm>
            <a:off x="2133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2" name="Text Box 98">
            <a:extLst>
              <a:ext uri="{FF2B5EF4-FFF2-40B4-BE49-F238E27FC236}">
                <a16:creationId xmlns:a16="http://schemas.microsoft.com/office/drawing/2014/main" id="{03090DF2-A576-43E5-9142-98B3066D6D2A}"/>
              </a:ext>
            </a:extLst>
          </p:cNvPr>
          <p:cNvSpPr txBox="1">
            <a:spLocks noChangeArrowheads="1"/>
          </p:cNvSpPr>
          <p:nvPr/>
        </p:nvSpPr>
        <p:spPr bwMode="auto">
          <a:xfrm>
            <a:off x="2270125" y="900114"/>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54313" name="Line 114">
            <a:extLst>
              <a:ext uri="{FF2B5EF4-FFF2-40B4-BE49-F238E27FC236}">
                <a16:creationId xmlns:a16="http://schemas.microsoft.com/office/drawing/2014/main" id="{05418319-DF73-4BBE-A052-6DF451CBC30A}"/>
              </a:ext>
            </a:extLst>
          </p:cNvPr>
          <p:cNvSpPr>
            <a:spLocks noChangeShapeType="1"/>
          </p:cNvSpPr>
          <p:nvPr/>
        </p:nvSpPr>
        <p:spPr bwMode="auto">
          <a:xfrm flipH="1" flipV="1">
            <a:off x="2514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4" name="Line 115">
            <a:extLst>
              <a:ext uri="{FF2B5EF4-FFF2-40B4-BE49-F238E27FC236}">
                <a16:creationId xmlns:a16="http://schemas.microsoft.com/office/drawing/2014/main" id="{BAEE3834-008C-4EEB-9C3C-4343269A8FC4}"/>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Text Box 116">
            <a:extLst>
              <a:ext uri="{FF2B5EF4-FFF2-40B4-BE49-F238E27FC236}">
                <a16:creationId xmlns:a16="http://schemas.microsoft.com/office/drawing/2014/main" id="{3147E842-FDDA-48B9-AEC0-8A8D5E220744}"/>
              </a:ext>
            </a:extLst>
          </p:cNvPr>
          <p:cNvSpPr txBox="1">
            <a:spLocks noChangeArrowheads="1"/>
          </p:cNvSpPr>
          <p:nvPr/>
        </p:nvSpPr>
        <p:spPr bwMode="auto">
          <a:xfrm>
            <a:off x="3733800" y="299085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supervisee</a:t>
            </a:r>
          </a:p>
        </p:txBody>
      </p:sp>
      <p:sp>
        <p:nvSpPr>
          <p:cNvPr id="54316" name="Text Box 117">
            <a:extLst>
              <a:ext uri="{FF2B5EF4-FFF2-40B4-BE49-F238E27FC236}">
                <a16:creationId xmlns:a16="http://schemas.microsoft.com/office/drawing/2014/main" id="{91961059-4DEB-464B-B0E7-19D71D0253A7}"/>
              </a:ext>
            </a:extLst>
          </p:cNvPr>
          <p:cNvSpPr txBox="1">
            <a:spLocks noChangeArrowheads="1"/>
          </p:cNvSpPr>
          <p:nvPr/>
        </p:nvSpPr>
        <p:spPr bwMode="auto">
          <a:xfrm>
            <a:off x="1828800" y="320040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supervisor</a:t>
            </a:r>
          </a:p>
        </p:txBody>
      </p:sp>
      <p:sp>
        <p:nvSpPr>
          <p:cNvPr id="54317" name="Line 118">
            <a:extLst>
              <a:ext uri="{FF2B5EF4-FFF2-40B4-BE49-F238E27FC236}">
                <a16:creationId xmlns:a16="http://schemas.microsoft.com/office/drawing/2014/main" id="{60B100F5-8FC4-4884-A661-33E8EBB96910}"/>
              </a:ext>
            </a:extLst>
          </p:cNvPr>
          <p:cNvSpPr>
            <a:spLocks noChangeShapeType="1"/>
          </p:cNvSpPr>
          <p:nvPr/>
        </p:nvSpPr>
        <p:spPr bwMode="auto">
          <a:xfrm flipH="1">
            <a:off x="8229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8" name="Line 119">
            <a:extLst>
              <a:ext uri="{FF2B5EF4-FFF2-40B4-BE49-F238E27FC236}">
                <a16:creationId xmlns:a16="http://schemas.microsoft.com/office/drawing/2014/main" id="{BFB02DBE-1473-48C7-9274-1385E1817000}"/>
              </a:ext>
            </a:extLst>
          </p:cNvPr>
          <p:cNvSpPr>
            <a:spLocks noChangeShapeType="1"/>
          </p:cNvSpPr>
          <p:nvPr/>
        </p:nvSpPr>
        <p:spPr bwMode="auto">
          <a:xfrm flipH="1">
            <a:off x="8839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9" name="Line 121">
            <a:extLst>
              <a:ext uri="{FF2B5EF4-FFF2-40B4-BE49-F238E27FC236}">
                <a16:creationId xmlns:a16="http://schemas.microsoft.com/office/drawing/2014/main" id="{EFDD1593-6E0F-49B0-A152-8672416694CA}"/>
              </a:ext>
            </a:extLst>
          </p:cNvPr>
          <p:cNvSpPr>
            <a:spLocks noChangeShapeType="1"/>
          </p:cNvSpPr>
          <p:nvPr/>
        </p:nvSpPr>
        <p:spPr bwMode="auto">
          <a:xfrm>
            <a:off x="3886200" y="2819400"/>
            <a:ext cx="2514600" cy="6096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0" name="Line 122">
            <a:extLst>
              <a:ext uri="{FF2B5EF4-FFF2-40B4-BE49-F238E27FC236}">
                <a16:creationId xmlns:a16="http://schemas.microsoft.com/office/drawing/2014/main" id="{42FDC434-84FB-4DE6-AA8B-AD007B2CCE4C}"/>
              </a:ext>
            </a:extLst>
          </p:cNvPr>
          <p:cNvSpPr>
            <a:spLocks noChangeShapeType="1"/>
          </p:cNvSpPr>
          <p:nvPr/>
        </p:nvSpPr>
        <p:spPr bwMode="auto">
          <a:xfrm>
            <a:off x="7543800" y="3429000"/>
            <a:ext cx="914400" cy="4572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Oval 123">
            <a:extLst>
              <a:ext uri="{FF2B5EF4-FFF2-40B4-BE49-F238E27FC236}">
                <a16:creationId xmlns:a16="http://schemas.microsoft.com/office/drawing/2014/main" id="{F2DF1393-B7D2-4DAF-9A12-BB3E753B3734}"/>
              </a:ext>
            </a:extLst>
          </p:cNvPr>
          <p:cNvSpPr>
            <a:spLocks noChangeArrowheads="1"/>
          </p:cNvSpPr>
          <p:nvPr/>
        </p:nvSpPr>
        <p:spPr bwMode="auto">
          <a:xfrm>
            <a:off x="6781800" y="4267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2" name="Text Box 124">
            <a:extLst>
              <a:ext uri="{FF2B5EF4-FFF2-40B4-BE49-F238E27FC236}">
                <a16:creationId xmlns:a16="http://schemas.microsoft.com/office/drawing/2014/main" id="{F444E8F6-ADF1-4E66-BB3D-CE5193BB8CDB}"/>
              </a:ext>
            </a:extLst>
          </p:cNvPr>
          <p:cNvSpPr txBox="1">
            <a:spLocks noChangeArrowheads="1"/>
          </p:cNvSpPr>
          <p:nvPr/>
        </p:nvSpPr>
        <p:spPr bwMode="auto">
          <a:xfrm>
            <a:off x="6781800" y="4343400"/>
            <a:ext cx="738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HOURS</a:t>
            </a:r>
          </a:p>
        </p:txBody>
      </p:sp>
      <p:sp>
        <p:nvSpPr>
          <p:cNvPr id="54323" name="Line 125">
            <a:extLst>
              <a:ext uri="{FF2B5EF4-FFF2-40B4-BE49-F238E27FC236}">
                <a16:creationId xmlns:a16="http://schemas.microsoft.com/office/drawing/2014/main" id="{73728A6E-2C88-4873-A2D5-76857AF37F0E}"/>
              </a:ext>
            </a:extLst>
          </p:cNvPr>
          <p:cNvSpPr>
            <a:spLocks noChangeShapeType="1"/>
          </p:cNvSpPr>
          <p:nvPr/>
        </p:nvSpPr>
        <p:spPr bwMode="auto">
          <a:xfrm>
            <a:off x="7010400" y="38862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4" name="AutoShape 126">
            <a:extLst>
              <a:ext uri="{FF2B5EF4-FFF2-40B4-BE49-F238E27FC236}">
                <a16:creationId xmlns:a16="http://schemas.microsoft.com/office/drawing/2014/main" id="{C1C142DB-17DC-493F-A89D-B4C5A97F5B25}"/>
              </a:ext>
            </a:extLst>
          </p:cNvPr>
          <p:cNvSpPr>
            <a:spLocks noChangeArrowheads="1"/>
          </p:cNvSpPr>
          <p:nvPr/>
        </p:nvSpPr>
        <p:spPr bwMode="auto">
          <a:xfrm>
            <a:off x="8382000" y="2595564"/>
            <a:ext cx="1214438" cy="833437"/>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Controls</a:t>
            </a:r>
          </a:p>
        </p:txBody>
      </p:sp>
      <p:sp>
        <p:nvSpPr>
          <p:cNvPr id="54325" name="Line 127">
            <a:extLst>
              <a:ext uri="{FF2B5EF4-FFF2-40B4-BE49-F238E27FC236}">
                <a16:creationId xmlns:a16="http://schemas.microsoft.com/office/drawing/2014/main" id="{6E0AF7F8-A2D1-4F5C-BF79-80B836C3C40D}"/>
              </a:ext>
            </a:extLst>
          </p:cNvPr>
          <p:cNvSpPr>
            <a:spLocks noChangeShapeType="1"/>
          </p:cNvSpPr>
          <p:nvPr/>
        </p:nvSpPr>
        <p:spPr bwMode="auto">
          <a:xfrm>
            <a:off x="8991600" y="3429000"/>
            <a:ext cx="0" cy="45720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326" name="Line 128">
            <a:extLst>
              <a:ext uri="{FF2B5EF4-FFF2-40B4-BE49-F238E27FC236}">
                <a16:creationId xmlns:a16="http://schemas.microsoft.com/office/drawing/2014/main" id="{B7D775ED-38F5-4D94-B344-3DC429178F9A}"/>
              </a:ext>
            </a:extLst>
          </p:cNvPr>
          <p:cNvSpPr>
            <a:spLocks noChangeShapeType="1"/>
          </p:cNvSpPr>
          <p:nvPr/>
        </p:nvSpPr>
        <p:spPr bwMode="auto">
          <a:xfrm>
            <a:off x="8991600" y="2286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7" name="Rectangle 129">
            <a:extLst>
              <a:ext uri="{FF2B5EF4-FFF2-40B4-BE49-F238E27FC236}">
                <a16:creationId xmlns:a16="http://schemas.microsoft.com/office/drawing/2014/main" id="{C4241DAF-FF5F-4D61-9F33-C9CC9F13EF4C}"/>
              </a:ext>
            </a:extLst>
          </p:cNvPr>
          <p:cNvSpPr>
            <a:spLocks noChangeArrowheads="1"/>
          </p:cNvSpPr>
          <p:nvPr/>
        </p:nvSpPr>
        <p:spPr bwMode="auto">
          <a:xfrm>
            <a:off x="8458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8" name="Text Box 130">
            <a:extLst>
              <a:ext uri="{FF2B5EF4-FFF2-40B4-BE49-F238E27FC236}">
                <a16:creationId xmlns:a16="http://schemas.microsoft.com/office/drawing/2014/main" id="{CE3960C7-56E9-4EE4-B696-323A754D2439}"/>
              </a:ext>
            </a:extLst>
          </p:cNvPr>
          <p:cNvSpPr txBox="1">
            <a:spLocks noChangeArrowheads="1"/>
          </p:cNvSpPr>
          <p:nvPr/>
        </p:nvSpPr>
        <p:spPr bwMode="auto">
          <a:xfrm>
            <a:off x="8534401"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4329" name="Oval 131">
            <a:extLst>
              <a:ext uri="{FF2B5EF4-FFF2-40B4-BE49-F238E27FC236}">
                <a16:creationId xmlns:a16="http://schemas.microsoft.com/office/drawing/2014/main" id="{5A88EFCD-F3DB-4AE4-A50C-2ECBA2B03BE2}"/>
              </a:ext>
            </a:extLst>
          </p:cNvPr>
          <p:cNvSpPr>
            <a:spLocks noChangeArrowheads="1"/>
          </p:cNvSpPr>
          <p:nvPr/>
        </p:nvSpPr>
        <p:spPr bwMode="auto">
          <a:xfrm>
            <a:off x="8001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0" name="Oval 132">
            <a:extLst>
              <a:ext uri="{FF2B5EF4-FFF2-40B4-BE49-F238E27FC236}">
                <a16:creationId xmlns:a16="http://schemas.microsoft.com/office/drawing/2014/main" id="{7C0D3794-4AC4-4D40-823C-9FB1FB59BFB9}"/>
              </a:ext>
            </a:extLst>
          </p:cNvPr>
          <p:cNvSpPr>
            <a:spLocks noChangeArrowheads="1"/>
          </p:cNvSpPr>
          <p:nvPr/>
        </p:nvSpPr>
        <p:spPr bwMode="auto">
          <a:xfrm>
            <a:off x="8839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1" name="Text Box 134">
            <a:extLst>
              <a:ext uri="{FF2B5EF4-FFF2-40B4-BE49-F238E27FC236}">
                <a16:creationId xmlns:a16="http://schemas.microsoft.com/office/drawing/2014/main" id="{5C9BFEE5-D6CB-4F51-A380-1C364CB78345}"/>
              </a:ext>
            </a:extLst>
          </p:cNvPr>
          <p:cNvSpPr txBox="1">
            <a:spLocks noChangeArrowheads="1"/>
          </p:cNvSpPr>
          <p:nvPr/>
        </p:nvSpPr>
        <p:spPr bwMode="auto">
          <a:xfrm>
            <a:off x="8077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332" name="Text Box 135">
            <a:extLst>
              <a:ext uri="{FF2B5EF4-FFF2-40B4-BE49-F238E27FC236}">
                <a16:creationId xmlns:a16="http://schemas.microsoft.com/office/drawing/2014/main" id="{863F9BD6-47EC-4D42-93ED-D30CBB4BF6F4}"/>
              </a:ext>
            </a:extLst>
          </p:cNvPr>
          <p:cNvSpPr txBox="1">
            <a:spLocks noChangeArrowheads="1"/>
          </p:cNvSpPr>
          <p:nvPr/>
        </p:nvSpPr>
        <p:spPr bwMode="auto">
          <a:xfrm>
            <a:off x="8839201"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33" name="Line 138">
            <a:extLst>
              <a:ext uri="{FF2B5EF4-FFF2-40B4-BE49-F238E27FC236}">
                <a16:creationId xmlns:a16="http://schemas.microsoft.com/office/drawing/2014/main" id="{FF4EFB95-F5DE-40C6-BF55-75EB388BBEB1}"/>
              </a:ext>
            </a:extLst>
          </p:cNvPr>
          <p:cNvSpPr>
            <a:spLocks noChangeShapeType="1"/>
          </p:cNvSpPr>
          <p:nvPr/>
        </p:nvSpPr>
        <p:spPr bwMode="auto">
          <a:xfrm flipV="1">
            <a:off x="9220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4" name="Line 140">
            <a:extLst>
              <a:ext uri="{FF2B5EF4-FFF2-40B4-BE49-F238E27FC236}">
                <a16:creationId xmlns:a16="http://schemas.microsoft.com/office/drawing/2014/main" id="{12888B74-1F84-43E0-9780-122B86774879}"/>
              </a:ext>
            </a:extLst>
          </p:cNvPr>
          <p:cNvSpPr>
            <a:spLocks noChangeShapeType="1"/>
          </p:cNvSpPr>
          <p:nvPr/>
        </p:nvSpPr>
        <p:spPr bwMode="auto">
          <a:xfrm flipH="1" flipV="1">
            <a:off x="8534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5" name="AutoShape 145">
            <a:extLst>
              <a:ext uri="{FF2B5EF4-FFF2-40B4-BE49-F238E27FC236}">
                <a16:creationId xmlns:a16="http://schemas.microsoft.com/office/drawing/2014/main" id="{E396FF1C-49DA-415B-9A52-998486D4E446}"/>
              </a:ext>
            </a:extLst>
          </p:cNvPr>
          <p:cNvSpPr>
            <a:spLocks noChangeArrowheads="1"/>
          </p:cNvSpPr>
          <p:nvPr/>
        </p:nvSpPr>
        <p:spPr bwMode="auto">
          <a:xfrm>
            <a:off x="5791200" y="2514600"/>
            <a:ext cx="1214438" cy="6048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manages</a:t>
            </a:r>
          </a:p>
        </p:txBody>
      </p:sp>
      <p:sp>
        <p:nvSpPr>
          <p:cNvPr id="54336" name="Line 146">
            <a:extLst>
              <a:ext uri="{FF2B5EF4-FFF2-40B4-BE49-F238E27FC236}">
                <a16:creationId xmlns:a16="http://schemas.microsoft.com/office/drawing/2014/main" id="{C30436D1-6D4F-4841-BA86-CB0877894D6C}"/>
              </a:ext>
            </a:extLst>
          </p:cNvPr>
          <p:cNvSpPr>
            <a:spLocks noChangeShapeType="1"/>
          </p:cNvSpPr>
          <p:nvPr/>
        </p:nvSpPr>
        <p:spPr bwMode="auto">
          <a:xfrm>
            <a:off x="3886200" y="2743200"/>
            <a:ext cx="1905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7" name="Line 147">
            <a:extLst>
              <a:ext uri="{FF2B5EF4-FFF2-40B4-BE49-F238E27FC236}">
                <a16:creationId xmlns:a16="http://schemas.microsoft.com/office/drawing/2014/main" id="{59ABF27C-B5D4-40C1-AB96-DA3665169C2E}"/>
              </a:ext>
            </a:extLst>
          </p:cNvPr>
          <p:cNvSpPr>
            <a:spLocks noChangeShapeType="1"/>
          </p:cNvSpPr>
          <p:nvPr/>
        </p:nvSpPr>
        <p:spPr bwMode="auto">
          <a:xfrm flipH="1">
            <a:off x="7010400" y="2286000"/>
            <a:ext cx="1447800" cy="5334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8" name="Text Box 148">
            <a:extLst>
              <a:ext uri="{FF2B5EF4-FFF2-40B4-BE49-F238E27FC236}">
                <a16:creationId xmlns:a16="http://schemas.microsoft.com/office/drawing/2014/main" id="{ECEE41CB-EF99-433F-930E-F1FE15E18D15}"/>
              </a:ext>
            </a:extLst>
          </p:cNvPr>
          <p:cNvSpPr txBox="1">
            <a:spLocks noChangeArrowheads="1"/>
          </p:cNvSpPr>
          <p:nvPr/>
        </p:nvSpPr>
        <p:spPr bwMode="auto">
          <a:xfrm>
            <a:off x="5867401" y="1981200"/>
            <a:ext cx="1090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StARTDATE</a:t>
            </a:r>
          </a:p>
        </p:txBody>
      </p:sp>
      <p:sp>
        <p:nvSpPr>
          <p:cNvPr id="54339" name="Oval 149">
            <a:extLst>
              <a:ext uri="{FF2B5EF4-FFF2-40B4-BE49-F238E27FC236}">
                <a16:creationId xmlns:a16="http://schemas.microsoft.com/office/drawing/2014/main" id="{3DE211C7-384D-4338-8FE5-0F5A88BD3F43}"/>
              </a:ext>
            </a:extLst>
          </p:cNvPr>
          <p:cNvSpPr>
            <a:spLocks noChangeArrowheads="1"/>
          </p:cNvSpPr>
          <p:nvPr/>
        </p:nvSpPr>
        <p:spPr bwMode="auto">
          <a:xfrm>
            <a:off x="5791200" y="1981200"/>
            <a:ext cx="1295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0" name="Line 150">
            <a:extLst>
              <a:ext uri="{FF2B5EF4-FFF2-40B4-BE49-F238E27FC236}">
                <a16:creationId xmlns:a16="http://schemas.microsoft.com/office/drawing/2014/main" id="{513B2AD2-1B97-4FC0-A137-0BE34614E447}"/>
              </a:ext>
            </a:extLst>
          </p:cNvPr>
          <p:cNvSpPr>
            <a:spLocks noChangeShapeType="1"/>
          </p:cNvSpPr>
          <p:nvPr/>
        </p:nvSpPr>
        <p:spPr bwMode="auto">
          <a:xfrm>
            <a:off x="6400800" y="2286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1" name="AutoShape 151">
            <a:extLst>
              <a:ext uri="{FF2B5EF4-FFF2-40B4-BE49-F238E27FC236}">
                <a16:creationId xmlns:a16="http://schemas.microsoft.com/office/drawing/2014/main" id="{212B2580-0344-4D83-9BD7-0AD4794040E7}"/>
              </a:ext>
            </a:extLst>
          </p:cNvPr>
          <p:cNvSpPr>
            <a:spLocks noChangeArrowheads="1"/>
          </p:cNvSpPr>
          <p:nvPr/>
        </p:nvSpPr>
        <p:spPr bwMode="auto">
          <a:xfrm>
            <a:off x="6248401" y="1219200"/>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Work_for</a:t>
            </a:r>
            <a:endParaRPr lang="en-US" altLang="en-US" sz="1600" dirty="0">
              <a:latin typeface="Comic Sans MS" panose="030F0702030302020204" pitchFamily="66" charset="0"/>
            </a:endParaRPr>
          </a:p>
        </p:txBody>
      </p:sp>
      <p:sp>
        <p:nvSpPr>
          <p:cNvPr id="54342" name="Line 152">
            <a:extLst>
              <a:ext uri="{FF2B5EF4-FFF2-40B4-BE49-F238E27FC236}">
                <a16:creationId xmlns:a16="http://schemas.microsoft.com/office/drawing/2014/main" id="{4958E411-943F-4DD0-A12D-FBE910C85BC1}"/>
              </a:ext>
            </a:extLst>
          </p:cNvPr>
          <p:cNvSpPr>
            <a:spLocks noChangeShapeType="1"/>
          </p:cNvSpPr>
          <p:nvPr/>
        </p:nvSpPr>
        <p:spPr bwMode="auto">
          <a:xfrm flipV="1">
            <a:off x="3886200" y="1524000"/>
            <a:ext cx="236220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43" name="Line 153">
            <a:extLst>
              <a:ext uri="{FF2B5EF4-FFF2-40B4-BE49-F238E27FC236}">
                <a16:creationId xmlns:a16="http://schemas.microsoft.com/office/drawing/2014/main" id="{00987C08-075F-4EB7-9E02-7BA8E97F16F3}"/>
              </a:ext>
            </a:extLst>
          </p:cNvPr>
          <p:cNvSpPr>
            <a:spLocks noChangeShapeType="1"/>
          </p:cNvSpPr>
          <p:nvPr/>
        </p:nvSpPr>
        <p:spPr bwMode="auto">
          <a:xfrm>
            <a:off x="7696200" y="1524000"/>
            <a:ext cx="762000" cy="3048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4" name="Text Box 154">
            <a:extLst>
              <a:ext uri="{FF2B5EF4-FFF2-40B4-BE49-F238E27FC236}">
                <a16:creationId xmlns:a16="http://schemas.microsoft.com/office/drawing/2014/main" id="{17CBDC1D-0378-4064-A4C1-3D7557530253}"/>
              </a:ext>
            </a:extLst>
          </p:cNvPr>
          <p:cNvSpPr txBox="1">
            <a:spLocks noChangeArrowheads="1"/>
          </p:cNvSpPr>
          <p:nvPr/>
        </p:nvSpPr>
        <p:spPr bwMode="auto">
          <a:xfrm>
            <a:off x="9144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54345" name="Line 155">
            <a:extLst>
              <a:ext uri="{FF2B5EF4-FFF2-40B4-BE49-F238E27FC236}">
                <a16:creationId xmlns:a16="http://schemas.microsoft.com/office/drawing/2014/main" id="{A671FDD3-5AC9-4737-93F2-8983FA558365}"/>
              </a:ext>
            </a:extLst>
          </p:cNvPr>
          <p:cNvSpPr>
            <a:spLocks noChangeShapeType="1"/>
          </p:cNvSpPr>
          <p:nvPr/>
        </p:nvSpPr>
        <p:spPr bwMode="auto">
          <a:xfrm flipV="1">
            <a:off x="9753600" y="1600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6" name="Rectangle 156">
            <a:extLst>
              <a:ext uri="{FF2B5EF4-FFF2-40B4-BE49-F238E27FC236}">
                <a16:creationId xmlns:a16="http://schemas.microsoft.com/office/drawing/2014/main" id="{01AA97A1-AEEB-4057-BFC5-CBE85B8B87D3}"/>
              </a:ext>
            </a:extLst>
          </p:cNvPr>
          <p:cNvSpPr>
            <a:spLocks noChangeArrowheads="1"/>
          </p:cNvSpPr>
          <p:nvPr/>
        </p:nvSpPr>
        <p:spPr bwMode="auto">
          <a:xfrm>
            <a:off x="8991600" y="3810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7" name="AutoShape 157">
            <a:extLst>
              <a:ext uri="{FF2B5EF4-FFF2-40B4-BE49-F238E27FC236}">
                <a16:creationId xmlns:a16="http://schemas.microsoft.com/office/drawing/2014/main" id="{D1F9B555-23C6-44D4-B4BB-BCFA44B3F317}"/>
              </a:ext>
            </a:extLst>
          </p:cNvPr>
          <p:cNvSpPr>
            <a:spLocks noChangeArrowheads="1"/>
          </p:cNvSpPr>
          <p:nvPr/>
        </p:nvSpPr>
        <p:spPr bwMode="auto">
          <a:xfrm>
            <a:off x="9601201" y="990600"/>
            <a:ext cx="746125" cy="6096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54348" name="Line 158">
            <a:extLst>
              <a:ext uri="{FF2B5EF4-FFF2-40B4-BE49-F238E27FC236}">
                <a16:creationId xmlns:a16="http://schemas.microsoft.com/office/drawing/2014/main" id="{B6CB3A2A-707F-4512-AAF8-9960E5745BB9}"/>
              </a:ext>
            </a:extLst>
          </p:cNvPr>
          <p:cNvSpPr>
            <a:spLocks noChangeShapeType="1"/>
          </p:cNvSpPr>
          <p:nvPr/>
        </p:nvSpPr>
        <p:spPr bwMode="auto">
          <a:xfrm flipH="1" flipV="1">
            <a:off x="9753600" y="8382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9" name="Text Box 159">
            <a:extLst>
              <a:ext uri="{FF2B5EF4-FFF2-40B4-BE49-F238E27FC236}">
                <a16:creationId xmlns:a16="http://schemas.microsoft.com/office/drawing/2014/main" id="{CFCB0559-BD00-430E-9441-22A61D79664D}"/>
              </a:ext>
            </a:extLst>
          </p:cNvPr>
          <p:cNvSpPr txBox="1">
            <a:spLocks noChangeArrowheads="1"/>
          </p:cNvSpPr>
          <p:nvPr/>
        </p:nvSpPr>
        <p:spPr bwMode="auto">
          <a:xfrm>
            <a:off x="8001001" y="228601"/>
            <a:ext cx="925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ADDRESS</a:t>
            </a:r>
          </a:p>
        </p:txBody>
      </p:sp>
      <p:sp>
        <p:nvSpPr>
          <p:cNvPr id="54350" name="Oval 160">
            <a:extLst>
              <a:ext uri="{FF2B5EF4-FFF2-40B4-BE49-F238E27FC236}">
                <a16:creationId xmlns:a16="http://schemas.microsoft.com/office/drawing/2014/main" id="{29742753-C7CC-437D-AC60-B1A04BFDD3A0}"/>
              </a:ext>
            </a:extLst>
          </p:cNvPr>
          <p:cNvSpPr>
            <a:spLocks noChangeArrowheads="1"/>
          </p:cNvSpPr>
          <p:nvPr/>
        </p:nvSpPr>
        <p:spPr bwMode="auto">
          <a:xfrm>
            <a:off x="8001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1" name="Line 161">
            <a:extLst>
              <a:ext uri="{FF2B5EF4-FFF2-40B4-BE49-F238E27FC236}">
                <a16:creationId xmlns:a16="http://schemas.microsoft.com/office/drawing/2014/main" id="{9EFB5463-399D-4E8E-9D67-ADB98736731F}"/>
              </a:ext>
            </a:extLst>
          </p:cNvPr>
          <p:cNvSpPr>
            <a:spLocks noChangeShapeType="1"/>
          </p:cNvSpPr>
          <p:nvPr/>
        </p:nvSpPr>
        <p:spPr bwMode="auto">
          <a:xfrm>
            <a:off x="8915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2" name="Oval 163">
            <a:extLst>
              <a:ext uri="{FF2B5EF4-FFF2-40B4-BE49-F238E27FC236}">
                <a16:creationId xmlns:a16="http://schemas.microsoft.com/office/drawing/2014/main" id="{0F2FEFB9-463E-4755-BF76-219D19787E47}"/>
              </a:ext>
            </a:extLst>
          </p:cNvPr>
          <p:cNvSpPr>
            <a:spLocks noChangeArrowheads="1"/>
          </p:cNvSpPr>
          <p:nvPr/>
        </p:nvSpPr>
        <p:spPr bwMode="auto">
          <a:xfrm>
            <a:off x="3276601" y="1905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3" name="Text Box 164">
            <a:extLst>
              <a:ext uri="{FF2B5EF4-FFF2-40B4-BE49-F238E27FC236}">
                <a16:creationId xmlns:a16="http://schemas.microsoft.com/office/drawing/2014/main" id="{72BF2CEF-5ABE-44F9-B46A-1F28AD1B8195}"/>
              </a:ext>
            </a:extLst>
          </p:cNvPr>
          <p:cNvSpPr txBox="1">
            <a:spLocks noChangeArrowheads="1"/>
          </p:cNvSpPr>
          <p:nvPr/>
        </p:nvSpPr>
        <p:spPr bwMode="auto">
          <a:xfrm>
            <a:off x="3276601" y="1981201"/>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54354" name="Line 165">
            <a:extLst>
              <a:ext uri="{FF2B5EF4-FFF2-40B4-BE49-F238E27FC236}">
                <a16:creationId xmlns:a16="http://schemas.microsoft.com/office/drawing/2014/main" id="{043E9885-7CE1-4B9C-BEC3-4361BE807C50}"/>
              </a:ext>
            </a:extLst>
          </p:cNvPr>
          <p:cNvSpPr>
            <a:spLocks noChangeShapeType="1"/>
          </p:cNvSpPr>
          <p:nvPr/>
        </p:nvSpPr>
        <p:spPr bwMode="auto">
          <a:xfrm flipV="1">
            <a:off x="35814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5" name="Line 166">
            <a:extLst>
              <a:ext uri="{FF2B5EF4-FFF2-40B4-BE49-F238E27FC236}">
                <a16:creationId xmlns:a16="http://schemas.microsoft.com/office/drawing/2014/main" id="{B93C5852-3278-43DE-945B-01185A03527D}"/>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6" name="Oval 167">
            <a:extLst>
              <a:ext uri="{FF2B5EF4-FFF2-40B4-BE49-F238E27FC236}">
                <a16:creationId xmlns:a16="http://schemas.microsoft.com/office/drawing/2014/main" id="{78199237-BA85-4693-ADD4-751EB157D79E}"/>
              </a:ext>
            </a:extLst>
          </p:cNvPr>
          <p:cNvSpPr>
            <a:spLocks noChangeArrowheads="1"/>
          </p:cNvSpPr>
          <p:nvPr/>
        </p:nvSpPr>
        <p:spPr bwMode="auto">
          <a:xfrm>
            <a:off x="3276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7" name="Text Box 168">
            <a:extLst>
              <a:ext uri="{FF2B5EF4-FFF2-40B4-BE49-F238E27FC236}">
                <a16:creationId xmlns:a16="http://schemas.microsoft.com/office/drawing/2014/main" id="{E67AAF58-8FB7-4178-807B-79230BC61EB9}"/>
              </a:ext>
            </a:extLst>
          </p:cNvPr>
          <p:cNvSpPr txBox="1">
            <a:spLocks noChangeArrowheads="1"/>
          </p:cNvSpPr>
          <p:nvPr/>
        </p:nvSpPr>
        <p:spPr bwMode="auto">
          <a:xfrm>
            <a:off x="3352801"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54358" name="Line 169">
            <a:extLst>
              <a:ext uri="{FF2B5EF4-FFF2-40B4-BE49-F238E27FC236}">
                <a16:creationId xmlns:a16="http://schemas.microsoft.com/office/drawing/2014/main" id="{C7F2AB36-35FE-4FDE-8402-90A607E2F9AC}"/>
              </a:ext>
            </a:extLst>
          </p:cNvPr>
          <p:cNvSpPr>
            <a:spLocks noChangeShapeType="1"/>
          </p:cNvSpPr>
          <p:nvPr/>
        </p:nvSpPr>
        <p:spPr bwMode="auto">
          <a:xfrm>
            <a:off x="3124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9" name="Text Box 170">
            <a:extLst>
              <a:ext uri="{FF2B5EF4-FFF2-40B4-BE49-F238E27FC236}">
                <a16:creationId xmlns:a16="http://schemas.microsoft.com/office/drawing/2014/main" id="{5DE140C9-E697-40A5-B8B7-2316491ED780}"/>
              </a:ext>
            </a:extLst>
          </p:cNvPr>
          <p:cNvSpPr txBox="1">
            <a:spLocks noChangeArrowheads="1"/>
          </p:cNvSpPr>
          <p:nvPr/>
        </p:nvSpPr>
        <p:spPr bwMode="auto">
          <a:xfrm>
            <a:off x="2819401"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54360" name="Oval 171">
            <a:extLst>
              <a:ext uri="{FF2B5EF4-FFF2-40B4-BE49-F238E27FC236}">
                <a16:creationId xmlns:a16="http://schemas.microsoft.com/office/drawing/2014/main" id="{705D24CD-8EA3-429D-AE29-2172ED3D0612}"/>
              </a:ext>
            </a:extLst>
          </p:cNvPr>
          <p:cNvSpPr>
            <a:spLocks noChangeArrowheads="1"/>
          </p:cNvSpPr>
          <p:nvPr/>
        </p:nvSpPr>
        <p:spPr bwMode="auto">
          <a:xfrm>
            <a:off x="2743201"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1" name="Line 172">
            <a:extLst>
              <a:ext uri="{FF2B5EF4-FFF2-40B4-BE49-F238E27FC236}">
                <a16:creationId xmlns:a16="http://schemas.microsoft.com/office/drawing/2014/main" id="{D1297467-FE50-4A1D-B574-1BA6B556AB90}"/>
              </a:ext>
            </a:extLst>
          </p:cNvPr>
          <p:cNvSpPr>
            <a:spLocks noChangeShapeType="1"/>
          </p:cNvSpPr>
          <p:nvPr/>
        </p:nvSpPr>
        <p:spPr bwMode="auto">
          <a:xfrm flipH="1">
            <a:off x="3352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3" name="Oval 163">
            <a:extLst>
              <a:ext uri="{FF2B5EF4-FFF2-40B4-BE49-F238E27FC236}">
                <a16:creationId xmlns:a16="http://schemas.microsoft.com/office/drawing/2014/main" id="{B818322F-54FB-4A18-9C89-11973BEE8E79}"/>
              </a:ext>
            </a:extLst>
          </p:cNvPr>
          <p:cNvSpPr>
            <a:spLocks noChangeArrowheads="1"/>
          </p:cNvSpPr>
          <p:nvPr/>
        </p:nvSpPr>
        <p:spPr bwMode="auto">
          <a:xfrm>
            <a:off x="4114801"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4" name="Rectangle 95">
            <a:extLst>
              <a:ext uri="{FF2B5EF4-FFF2-40B4-BE49-F238E27FC236}">
                <a16:creationId xmlns:a16="http://schemas.microsoft.com/office/drawing/2014/main" id="{F95429C0-A5E9-4684-B0A5-8B20D6B17923}"/>
              </a:ext>
            </a:extLst>
          </p:cNvPr>
          <p:cNvSpPr>
            <a:spLocks noChangeArrowheads="1"/>
          </p:cNvSpPr>
          <p:nvPr/>
        </p:nvSpPr>
        <p:spPr bwMode="auto">
          <a:xfrm>
            <a:off x="4114801" y="1524001"/>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54365" name="Line 165">
            <a:extLst>
              <a:ext uri="{FF2B5EF4-FFF2-40B4-BE49-F238E27FC236}">
                <a16:creationId xmlns:a16="http://schemas.microsoft.com/office/drawing/2014/main" id="{7A849984-23EC-4CA7-BEC8-8BE561BAD186}"/>
              </a:ext>
            </a:extLst>
          </p:cNvPr>
          <p:cNvSpPr>
            <a:spLocks noChangeShapeType="1"/>
          </p:cNvSpPr>
          <p:nvPr/>
        </p:nvSpPr>
        <p:spPr bwMode="auto">
          <a:xfrm flipV="1">
            <a:off x="3886200" y="19050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6" name="Oval 163">
            <a:extLst>
              <a:ext uri="{FF2B5EF4-FFF2-40B4-BE49-F238E27FC236}">
                <a16:creationId xmlns:a16="http://schemas.microsoft.com/office/drawing/2014/main" id="{C16BB984-F925-4EEE-90F9-076D5AE07ED4}"/>
              </a:ext>
            </a:extLst>
          </p:cNvPr>
          <p:cNvSpPr>
            <a:spLocks noChangeArrowheads="1"/>
          </p:cNvSpPr>
          <p:nvPr/>
        </p:nvSpPr>
        <p:spPr bwMode="auto">
          <a:xfrm>
            <a:off x="4495801"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7" name="Rectangle 98">
            <a:extLst>
              <a:ext uri="{FF2B5EF4-FFF2-40B4-BE49-F238E27FC236}">
                <a16:creationId xmlns:a16="http://schemas.microsoft.com/office/drawing/2014/main" id="{69741BAE-881B-4AE5-9273-2128066930BA}"/>
              </a:ext>
            </a:extLst>
          </p:cNvPr>
          <p:cNvSpPr>
            <a:spLocks noChangeArrowheads="1"/>
          </p:cNvSpPr>
          <p:nvPr/>
        </p:nvSpPr>
        <p:spPr bwMode="auto">
          <a:xfrm>
            <a:off x="4495800" y="838201"/>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54368" name="Line 165">
            <a:extLst>
              <a:ext uri="{FF2B5EF4-FFF2-40B4-BE49-F238E27FC236}">
                <a16:creationId xmlns:a16="http://schemas.microsoft.com/office/drawing/2014/main" id="{7013354A-6CCF-46E9-AD32-323CC7A5780B}"/>
              </a:ext>
            </a:extLst>
          </p:cNvPr>
          <p:cNvSpPr>
            <a:spLocks noChangeShapeType="1"/>
          </p:cNvSpPr>
          <p:nvPr/>
        </p:nvSpPr>
        <p:spPr bwMode="auto">
          <a:xfrm flipV="1">
            <a:off x="3810000" y="1143000"/>
            <a:ext cx="685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9" name="Oval 163">
            <a:extLst>
              <a:ext uri="{FF2B5EF4-FFF2-40B4-BE49-F238E27FC236}">
                <a16:creationId xmlns:a16="http://schemas.microsoft.com/office/drawing/2014/main" id="{55AE9A90-8EEE-4EF0-9370-EFA63F454A0D}"/>
              </a:ext>
            </a:extLst>
          </p:cNvPr>
          <p:cNvSpPr>
            <a:spLocks noChangeArrowheads="1"/>
          </p:cNvSpPr>
          <p:nvPr/>
        </p:nvSpPr>
        <p:spPr bwMode="auto">
          <a:xfrm>
            <a:off x="5334001" y="86677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0" name="Rectangle 98">
            <a:extLst>
              <a:ext uri="{FF2B5EF4-FFF2-40B4-BE49-F238E27FC236}">
                <a16:creationId xmlns:a16="http://schemas.microsoft.com/office/drawing/2014/main" id="{DD813401-0DB7-4ED8-BA57-5B01EB3A2178}"/>
              </a:ext>
            </a:extLst>
          </p:cNvPr>
          <p:cNvSpPr>
            <a:spLocks noChangeArrowheads="1"/>
          </p:cNvSpPr>
          <p:nvPr/>
        </p:nvSpPr>
        <p:spPr bwMode="auto">
          <a:xfrm>
            <a:off x="5310189" y="93345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4371" name="Line 165">
            <a:extLst>
              <a:ext uri="{FF2B5EF4-FFF2-40B4-BE49-F238E27FC236}">
                <a16:creationId xmlns:a16="http://schemas.microsoft.com/office/drawing/2014/main" id="{213F02EA-C259-4C00-86EF-08B2851036DC}"/>
              </a:ext>
            </a:extLst>
          </p:cNvPr>
          <p:cNvSpPr>
            <a:spLocks noChangeShapeType="1"/>
          </p:cNvSpPr>
          <p:nvPr/>
        </p:nvSpPr>
        <p:spPr bwMode="auto">
          <a:xfrm flipV="1">
            <a:off x="3902075" y="133350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2" name="TextBox 1">
            <a:extLst>
              <a:ext uri="{FF2B5EF4-FFF2-40B4-BE49-F238E27FC236}">
                <a16:creationId xmlns:a16="http://schemas.microsoft.com/office/drawing/2014/main" id="{27C7CE75-5494-4728-936C-D9405B8550C9}"/>
              </a:ext>
            </a:extLst>
          </p:cNvPr>
          <p:cNvSpPr txBox="1">
            <a:spLocks noChangeArrowheads="1"/>
          </p:cNvSpPr>
          <p:nvPr/>
        </p:nvSpPr>
        <p:spPr bwMode="auto">
          <a:xfrm>
            <a:off x="5187951" y="49213"/>
            <a:ext cx="17940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dirty="0">
                <a:latin typeface="Comic Sans MS" panose="030F0702030302020204" pitchFamily="66" charset="0"/>
              </a:rPr>
              <a:t>ER diagram</a:t>
            </a:r>
          </a:p>
        </p:txBody>
      </p:sp>
      <p:sp>
        <p:nvSpPr>
          <p:cNvPr id="54373" name="Oval 59">
            <a:extLst>
              <a:ext uri="{FF2B5EF4-FFF2-40B4-BE49-F238E27FC236}">
                <a16:creationId xmlns:a16="http://schemas.microsoft.com/office/drawing/2014/main" id="{83F5D3F2-A5CB-4149-9B6A-9614747030D9}"/>
              </a:ext>
            </a:extLst>
          </p:cNvPr>
          <p:cNvSpPr>
            <a:spLocks noChangeArrowheads="1"/>
          </p:cNvSpPr>
          <p:nvPr/>
        </p:nvSpPr>
        <p:spPr bwMode="auto">
          <a:xfrm>
            <a:off x="9218613" y="4602163"/>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4" name="Text Box 62">
            <a:extLst>
              <a:ext uri="{FF2B5EF4-FFF2-40B4-BE49-F238E27FC236}">
                <a16:creationId xmlns:a16="http://schemas.microsoft.com/office/drawing/2014/main" id="{E3FAA7C7-76E8-4634-9B8D-805B4D66B6F4}"/>
              </a:ext>
            </a:extLst>
          </p:cNvPr>
          <p:cNvSpPr txBox="1">
            <a:spLocks noChangeArrowheads="1"/>
          </p:cNvSpPr>
          <p:nvPr/>
        </p:nvSpPr>
        <p:spPr bwMode="auto">
          <a:xfrm>
            <a:off x="9294814" y="4602163"/>
            <a:ext cx="46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site</a:t>
            </a:r>
          </a:p>
        </p:txBody>
      </p:sp>
      <p:sp>
        <p:nvSpPr>
          <p:cNvPr id="54375" name="Line 118">
            <a:extLst>
              <a:ext uri="{FF2B5EF4-FFF2-40B4-BE49-F238E27FC236}">
                <a16:creationId xmlns:a16="http://schemas.microsoft.com/office/drawing/2014/main" id="{BEA81C54-AE98-410C-9315-78F032E88605}"/>
              </a:ext>
            </a:extLst>
          </p:cNvPr>
          <p:cNvSpPr>
            <a:spLocks noChangeShapeType="1"/>
          </p:cNvSpPr>
          <p:nvPr/>
        </p:nvSpPr>
        <p:spPr bwMode="auto">
          <a:xfrm>
            <a:off x="9525000" y="4313238"/>
            <a:ext cx="76200" cy="334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6" name="Text Box 159">
            <a:extLst>
              <a:ext uri="{FF2B5EF4-FFF2-40B4-BE49-F238E27FC236}">
                <a16:creationId xmlns:a16="http://schemas.microsoft.com/office/drawing/2014/main" id="{DEABF674-0444-4994-811E-86BD6A0A02D4}"/>
              </a:ext>
            </a:extLst>
          </p:cNvPr>
          <p:cNvSpPr txBox="1">
            <a:spLocks noChangeArrowheads="1"/>
          </p:cNvSpPr>
          <p:nvPr/>
        </p:nvSpPr>
        <p:spPr bwMode="auto">
          <a:xfrm>
            <a:off x="7319964" y="546101"/>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dirty="0">
                <a:latin typeface="Comic Sans MS" panose="030F0702030302020204" pitchFamily="66" charset="0"/>
              </a:rPr>
              <a:t>LOCID</a:t>
            </a:r>
          </a:p>
        </p:txBody>
      </p:sp>
      <p:sp>
        <p:nvSpPr>
          <p:cNvPr id="54377" name="Oval 160">
            <a:extLst>
              <a:ext uri="{FF2B5EF4-FFF2-40B4-BE49-F238E27FC236}">
                <a16:creationId xmlns:a16="http://schemas.microsoft.com/office/drawing/2014/main" id="{50B286BA-66A8-447B-B9D5-77CCBF74A0D7}"/>
              </a:ext>
            </a:extLst>
          </p:cNvPr>
          <p:cNvSpPr>
            <a:spLocks noChangeArrowheads="1"/>
          </p:cNvSpPr>
          <p:nvPr/>
        </p:nvSpPr>
        <p:spPr bwMode="auto">
          <a:xfrm>
            <a:off x="7239000" y="542925"/>
            <a:ext cx="679994" cy="3079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8" name="Line 140">
            <a:extLst>
              <a:ext uri="{FF2B5EF4-FFF2-40B4-BE49-F238E27FC236}">
                <a16:creationId xmlns:a16="http://schemas.microsoft.com/office/drawing/2014/main" id="{5D31B7FB-77AD-413A-9093-877628A7C279}"/>
              </a:ext>
            </a:extLst>
          </p:cNvPr>
          <p:cNvSpPr>
            <a:spLocks noChangeShapeType="1"/>
          </p:cNvSpPr>
          <p:nvPr/>
        </p:nvSpPr>
        <p:spPr bwMode="auto">
          <a:xfrm flipH="1" flipV="1">
            <a:off x="7848599" y="700899"/>
            <a:ext cx="1143001" cy="3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TextBox 93">
            <a:extLst>
              <a:ext uri="{FF2B5EF4-FFF2-40B4-BE49-F238E27FC236}">
                <a16:creationId xmlns:a16="http://schemas.microsoft.com/office/drawing/2014/main" id="{3DE557C4-1984-4B21-813F-C3CEC7FA1B4F}"/>
              </a:ext>
            </a:extLst>
          </p:cNvPr>
          <p:cNvSpPr txBox="1">
            <a:spLocks noChangeArrowheads="1"/>
          </p:cNvSpPr>
          <p:nvPr/>
        </p:nvSpPr>
        <p:spPr bwMode="auto">
          <a:xfrm>
            <a:off x="6065983" y="5968426"/>
            <a:ext cx="5846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of DEPARTMENTS</a:t>
            </a:r>
          </a:p>
          <a:p>
            <a:pPr eaLnBrk="1" hangingPunct="1">
              <a:spcBef>
                <a:spcPct val="0"/>
              </a:spcBef>
              <a:buFontTx/>
              <a:buNone/>
            </a:pPr>
            <a:r>
              <a:rPr lang="en-US" altLang="en-US" sz="1600" dirty="0">
                <a:latin typeface="Comic Sans MS" panose="030F0702030302020204" pitchFamily="66" charset="0"/>
              </a:rPr>
              <a:t>NAME of PROJECT: candidate key of PROJECTS</a:t>
            </a:r>
          </a:p>
        </p:txBody>
      </p:sp>
      <p:sp>
        <p:nvSpPr>
          <p:cNvPr id="89" name="AutoShape 55">
            <a:extLst>
              <a:ext uri="{FF2B5EF4-FFF2-40B4-BE49-F238E27FC236}">
                <a16:creationId xmlns:a16="http://schemas.microsoft.com/office/drawing/2014/main" id="{E367B42B-EA84-4BC7-9650-B2781EEF30C8}"/>
              </a:ext>
            </a:extLst>
          </p:cNvPr>
          <p:cNvSpPr>
            <a:spLocks noChangeArrowheads="1"/>
          </p:cNvSpPr>
          <p:nvPr/>
        </p:nvSpPr>
        <p:spPr bwMode="auto">
          <a:xfrm>
            <a:off x="4408084" y="3814762"/>
            <a:ext cx="1214438" cy="833438"/>
          </a:xfrm>
          <a:prstGeom prst="diamond">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has</a:t>
            </a:r>
          </a:p>
        </p:txBody>
      </p:sp>
      <p:sp>
        <p:nvSpPr>
          <p:cNvPr id="90" name="Rectangle 90">
            <a:extLst>
              <a:ext uri="{FF2B5EF4-FFF2-40B4-BE49-F238E27FC236}">
                <a16:creationId xmlns:a16="http://schemas.microsoft.com/office/drawing/2014/main" id="{E965060A-A673-42EA-9FBB-0DB908143541}"/>
              </a:ext>
            </a:extLst>
          </p:cNvPr>
          <p:cNvSpPr>
            <a:spLocks noChangeArrowheads="1"/>
          </p:cNvSpPr>
          <p:nvPr/>
        </p:nvSpPr>
        <p:spPr bwMode="auto">
          <a:xfrm>
            <a:off x="4419601" y="5033962"/>
            <a:ext cx="1295400" cy="5334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91" name="Text Box 91">
            <a:extLst>
              <a:ext uri="{FF2B5EF4-FFF2-40B4-BE49-F238E27FC236}">
                <a16:creationId xmlns:a16="http://schemas.microsoft.com/office/drawing/2014/main" id="{CA38B34E-347A-4564-ACE1-B359ABA6AE5A}"/>
              </a:ext>
            </a:extLst>
          </p:cNvPr>
          <p:cNvSpPr txBox="1">
            <a:spLocks noChangeArrowheads="1"/>
          </p:cNvSpPr>
          <p:nvPr/>
        </p:nvSpPr>
        <p:spPr bwMode="auto">
          <a:xfrm>
            <a:off x="4542884" y="5142311"/>
            <a:ext cx="11721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Dependents</a:t>
            </a:r>
          </a:p>
        </p:txBody>
      </p:sp>
      <p:cxnSp>
        <p:nvCxnSpPr>
          <p:cNvPr id="3" name="Straight Arrow Connector 2">
            <a:extLst>
              <a:ext uri="{FF2B5EF4-FFF2-40B4-BE49-F238E27FC236}">
                <a16:creationId xmlns:a16="http://schemas.microsoft.com/office/drawing/2014/main" id="{4C356879-FD28-4314-B548-7907DDB75045}"/>
              </a:ext>
            </a:extLst>
          </p:cNvPr>
          <p:cNvCxnSpPr>
            <a:stCxn id="90" idx="0"/>
            <a:endCxn id="89" idx="2"/>
          </p:cNvCxnSpPr>
          <p:nvPr/>
        </p:nvCxnSpPr>
        <p:spPr>
          <a:xfrm flipH="1" flipV="1">
            <a:off x="5015303" y="4648200"/>
            <a:ext cx="51998" cy="38576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E29D5BB-17C0-4E4E-BF67-83D02323EC16}"/>
              </a:ext>
            </a:extLst>
          </p:cNvPr>
          <p:cNvCxnSpPr>
            <a:stCxn id="89" idx="0"/>
            <a:endCxn id="54319" idx="0"/>
          </p:cNvCxnSpPr>
          <p:nvPr/>
        </p:nvCxnSpPr>
        <p:spPr>
          <a:xfrm flipH="1" flipV="1">
            <a:off x="3886200" y="2819400"/>
            <a:ext cx="1129103" cy="995362"/>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171">
            <a:extLst>
              <a:ext uri="{FF2B5EF4-FFF2-40B4-BE49-F238E27FC236}">
                <a16:creationId xmlns:a16="http://schemas.microsoft.com/office/drawing/2014/main" id="{A61F8731-89E2-43E7-85DA-26590950DD5B}"/>
              </a:ext>
            </a:extLst>
          </p:cNvPr>
          <p:cNvSpPr>
            <a:spLocks noChangeArrowheads="1"/>
          </p:cNvSpPr>
          <p:nvPr/>
        </p:nvSpPr>
        <p:spPr bwMode="auto">
          <a:xfrm>
            <a:off x="3341371" y="5747703"/>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dirty="0">
                <a:latin typeface="Comic Sans MS" panose="030F0702030302020204" pitchFamily="66" charset="0"/>
              </a:rPr>
              <a:t>name</a:t>
            </a:r>
          </a:p>
        </p:txBody>
      </p:sp>
      <p:sp>
        <p:nvSpPr>
          <p:cNvPr id="96" name="Oval 171">
            <a:extLst>
              <a:ext uri="{FF2B5EF4-FFF2-40B4-BE49-F238E27FC236}">
                <a16:creationId xmlns:a16="http://schemas.microsoft.com/office/drawing/2014/main" id="{C3AFCF41-29E1-4D4C-AB12-F5C0A52571B0}"/>
              </a:ext>
            </a:extLst>
          </p:cNvPr>
          <p:cNvSpPr>
            <a:spLocks noChangeArrowheads="1"/>
          </p:cNvSpPr>
          <p:nvPr/>
        </p:nvSpPr>
        <p:spPr bwMode="auto">
          <a:xfrm>
            <a:off x="4449762" y="5638800"/>
            <a:ext cx="777875" cy="4899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gender</a:t>
            </a:r>
          </a:p>
        </p:txBody>
      </p:sp>
      <p:sp>
        <p:nvSpPr>
          <p:cNvPr id="97" name="Oval 171">
            <a:extLst>
              <a:ext uri="{FF2B5EF4-FFF2-40B4-BE49-F238E27FC236}">
                <a16:creationId xmlns:a16="http://schemas.microsoft.com/office/drawing/2014/main" id="{68758625-C54D-4B59-B597-8587E0809D68}"/>
              </a:ext>
            </a:extLst>
          </p:cNvPr>
          <p:cNvSpPr>
            <a:spLocks noChangeArrowheads="1"/>
          </p:cNvSpPr>
          <p:nvPr/>
        </p:nvSpPr>
        <p:spPr bwMode="auto">
          <a:xfrm>
            <a:off x="5967049" y="5261512"/>
            <a:ext cx="777875" cy="4899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dirty="0">
                <a:latin typeface="Comic Sans MS" panose="030F0702030302020204" pitchFamily="66" charset="0"/>
              </a:rPr>
              <a:t>DOB</a:t>
            </a:r>
          </a:p>
        </p:txBody>
      </p:sp>
      <p:sp>
        <p:nvSpPr>
          <p:cNvPr id="98" name="Oval 171">
            <a:extLst>
              <a:ext uri="{FF2B5EF4-FFF2-40B4-BE49-F238E27FC236}">
                <a16:creationId xmlns:a16="http://schemas.microsoft.com/office/drawing/2014/main" id="{52A1272A-CEED-4BCA-888F-4A18A6EFFFB4}"/>
              </a:ext>
            </a:extLst>
          </p:cNvPr>
          <p:cNvSpPr>
            <a:spLocks noChangeArrowheads="1"/>
          </p:cNvSpPr>
          <p:nvPr/>
        </p:nvSpPr>
        <p:spPr bwMode="auto">
          <a:xfrm>
            <a:off x="2933845" y="4310697"/>
            <a:ext cx="1257155" cy="4899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relationship</a:t>
            </a:r>
          </a:p>
        </p:txBody>
      </p:sp>
      <p:cxnSp>
        <p:nvCxnSpPr>
          <p:cNvPr id="7" name="Straight Connector 6">
            <a:extLst>
              <a:ext uri="{FF2B5EF4-FFF2-40B4-BE49-F238E27FC236}">
                <a16:creationId xmlns:a16="http://schemas.microsoft.com/office/drawing/2014/main" id="{0EDBAF4D-093D-4C22-9984-DA208256A894}"/>
              </a:ext>
            </a:extLst>
          </p:cNvPr>
          <p:cNvCxnSpPr>
            <a:cxnSpLocks/>
            <a:stCxn id="89" idx="1"/>
            <a:endCxn id="98" idx="7"/>
          </p:cNvCxnSpPr>
          <p:nvPr/>
        </p:nvCxnSpPr>
        <p:spPr>
          <a:xfrm flipH="1">
            <a:off x="4006894" y="4231481"/>
            <a:ext cx="401190" cy="150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066CAD2-4438-4858-B044-D917D6043130}"/>
              </a:ext>
            </a:extLst>
          </p:cNvPr>
          <p:cNvCxnSpPr>
            <a:stCxn id="90" idx="3"/>
            <a:endCxn id="97" idx="0"/>
          </p:cNvCxnSpPr>
          <p:nvPr/>
        </p:nvCxnSpPr>
        <p:spPr>
          <a:xfrm flipV="1">
            <a:off x="5715001" y="5261512"/>
            <a:ext cx="640986" cy="39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841331-3CE9-40F2-BCBE-2276A39FEFF8}"/>
              </a:ext>
            </a:extLst>
          </p:cNvPr>
          <p:cNvCxnSpPr>
            <a:stCxn id="90" idx="2"/>
          </p:cNvCxnSpPr>
          <p:nvPr/>
        </p:nvCxnSpPr>
        <p:spPr>
          <a:xfrm flipH="1">
            <a:off x="4940300" y="5567362"/>
            <a:ext cx="127001" cy="124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708025-A9A5-49C5-A81E-C78D52B53F88}"/>
              </a:ext>
            </a:extLst>
          </p:cNvPr>
          <p:cNvCxnSpPr>
            <a:cxnSpLocks/>
            <a:stCxn id="90" idx="1"/>
          </p:cNvCxnSpPr>
          <p:nvPr/>
        </p:nvCxnSpPr>
        <p:spPr>
          <a:xfrm flipH="1">
            <a:off x="3832215" y="5300662"/>
            <a:ext cx="587386" cy="446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4100B94-0805-4A8A-815E-9C3F54F899D5}"/>
              </a:ext>
            </a:extLst>
          </p:cNvPr>
          <p:cNvCxnSpPr>
            <a:stCxn id="95" idx="3"/>
          </p:cNvCxnSpPr>
          <p:nvPr/>
        </p:nvCxnSpPr>
        <p:spPr>
          <a:xfrm flipV="1">
            <a:off x="3455288" y="6128703"/>
            <a:ext cx="697612" cy="92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5685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FF8C6C-EFEC-4010-B87B-09C370A572A8}"/>
              </a:ext>
            </a:extLst>
          </p:cNvPr>
          <p:cNvSpPr/>
          <p:nvPr/>
        </p:nvSpPr>
        <p:spPr>
          <a:xfrm>
            <a:off x="670560" y="985580"/>
            <a:ext cx="6096000" cy="2585323"/>
          </a:xfrm>
          <a:prstGeom prst="rect">
            <a:avLst/>
          </a:prstGeom>
        </p:spPr>
        <p:txBody>
          <a:bodyPr>
            <a:spAutoFit/>
          </a:bodyPr>
          <a:lstStyle/>
          <a:p>
            <a:pPr marL="228600" indent="-228600">
              <a:buFontTx/>
              <a:buAutoNum type="alphaLcParenR"/>
              <a:defRPr/>
            </a:pPr>
            <a:r>
              <a:rPr lang="en-US" dirty="0"/>
              <a:t>Employees have social security number, date of birth, name, gender, address, salary, profile picture. Your client wants to be able to perform a search on either first name, last name, or middle name. </a:t>
            </a:r>
          </a:p>
          <a:p>
            <a:pPr marL="228600" lvl="0" indent="-228600">
              <a:buFontTx/>
              <a:buAutoNum type="alphaLcParenR"/>
              <a:defRPr/>
            </a:pPr>
            <a:endParaRPr lang="en-US" dirty="0"/>
          </a:p>
          <a:p>
            <a:pPr marL="228600" lvl="0" indent="-228600">
              <a:buFontTx/>
              <a:buAutoNum type="alphaLcParenR"/>
              <a:defRPr/>
            </a:pPr>
            <a:r>
              <a:rPr lang="en-US" dirty="0"/>
              <a:t>An employee </a:t>
            </a:r>
            <a:r>
              <a:rPr lang="en-US" u="sng" dirty="0"/>
              <a:t>has no supervisor or at most one supervisor </a:t>
            </a:r>
            <a:r>
              <a:rPr lang="en-US" dirty="0"/>
              <a:t>who is also an employee. A supervisor can have zero or more supervisees. See the supervisions relationship set with the roles (supervisor and supervisee) along with the thin arrow.</a:t>
            </a:r>
          </a:p>
        </p:txBody>
      </p:sp>
      <p:grpSp>
        <p:nvGrpSpPr>
          <p:cNvPr id="5" name="Group 4">
            <a:extLst>
              <a:ext uri="{FF2B5EF4-FFF2-40B4-BE49-F238E27FC236}">
                <a16:creationId xmlns:a16="http://schemas.microsoft.com/office/drawing/2014/main" id="{FF8D60F2-A49B-4A7F-8A9B-F995FAC5ABEB}"/>
              </a:ext>
            </a:extLst>
          </p:cNvPr>
          <p:cNvGrpSpPr>
            <a:grpSpLocks/>
          </p:cNvGrpSpPr>
          <p:nvPr/>
        </p:nvGrpSpPr>
        <p:grpSpPr bwMode="auto">
          <a:xfrm>
            <a:off x="7274560" y="3881120"/>
            <a:ext cx="2819400" cy="1447800"/>
            <a:chOff x="304800" y="3048000"/>
            <a:chExt cx="2819400" cy="1447800"/>
          </a:xfrm>
        </p:grpSpPr>
        <p:sp>
          <p:nvSpPr>
            <p:cNvPr id="6" name="AutoShape 1026">
              <a:extLst>
                <a:ext uri="{FF2B5EF4-FFF2-40B4-BE49-F238E27FC236}">
                  <a16:creationId xmlns:a16="http://schemas.microsoft.com/office/drawing/2014/main" id="{C03D48B7-9961-4F13-9C5F-1C31D015F506}"/>
                </a:ext>
              </a:extLst>
            </p:cNvPr>
            <p:cNvSpPr>
              <a:spLocks noChangeArrowheads="1"/>
            </p:cNvSpPr>
            <p:nvPr/>
          </p:nvSpPr>
          <p:spPr bwMode="auto">
            <a:xfrm>
              <a:off x="838200" y="3838575"/>
              <a:ext cx="1981200" cy="657225"/>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 name="Text Box 1027">
              <a:extLst>
                <a:ext uri="{FF2B5EF4-FFF2-40B4-BE49-F238E27FC236}">
                  <a16:creationId xmlns:a16="http://schemas.microsoft.com/office/drawing/2014/main" id="{B0514BBC-388A-4599-B93B-81CCAA34EEC6}"/>
                </a:ext>
              </a:extLst>
            </p:cNvPr>
            <p:cNvSpPr txBox="1">
              <a:spLocks noChangeArrowheads="1"/>
            </p:cNvSpPr>
            <p:nvPr/>
          </p:nvSpPr>
          <p:spPr bwMode="auto">
            <a:xfrm>
              <a:off x="1219200" y="4014788"/>
              <a:ext cx="148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supervisions</a:t>
              </a:r>
            </a:p>
          </p:txBody>
        </p:sp>
        <p:sp>
          <p:nvSpPr>
            <p:cNvPr id="8" name="Line 1029">
              <a:extLst>
                <a:ext uri="{FF2B5EF4-FFF2-40B4-BE49-F238E27FC236}">
                  <a16:creationId xmlns:a16="http://schemas.microsoft.com/office/drawing/2014/main" id="{4B53326C-EF3D-4433-9E0B-34536C07E5FE}"/>
                </a:ext>
              </a:extLst>
            </p:cNvPr>
            <p:cNvSpPr>
              <a:spLocks noChangeShapeType="1"/>
            </p:cNvSpPr>
            <p:nvPr/>
          </p:nvSpPr>
          <p:spPr bwMode="auto">
            <a:xfrm flipV="1">
              <a:off x="914400" y="3048000"/>
              <a:ext cx="381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Text Box 1057">
              <a:extLst>
                <a:ext uri="{FF2B5EF4-FFF2-40B4-BE49-F238E27FC236}">
                  <a16:creationId xmlns:a16="http://schemas.microsoft.com/office/drawing/2014/main" id="{4865B44E-AD25-458A-90AC-F50A3AEE03CB}"/>
                </a:ext>
              </a:extLst>
            </p:cNvPr>
            <p:cNvSpPr txBox="1">
              <a:spLocks noChangeArrowheads="1"/>
            </p:cNvSpPr>
            <p:nvPr/>
          </p:nvSpPr>
          <p:spPr bwMode="auto">
            <a:xfrm>
              <a:off x="2362200" y="3200400"/>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supervisee</a:t>
              </a:r>
            </a:p>
          </p:txBody>
        </p:sp>
        <p:sp>
          <p:nvSpPr>
            <p:cNvPr id="11" name="Text Box 1058">
              <a:extLst>
                <a:ext uri="{FF2B5EF4-FFF2-40B4-BE49-F238E27FC236}">
                  <a16:creationId xmlns:a16="http://schemas.microsoft.com/office/drawing/2014/main" id="{589DCF02-B8AE-4783-9771-7C774E5274B8}"/>
                </a:ext>
              </a:extLst>
            </p:cNvPr>
            <p:cNvSpPr txBox="1">
              <a:spLocks noChangeArrowheads="1"/>
            </p:cNvSpPr>
            <p:nvPr/>
          </p:nvSpPr>
          <p:spPr bwMode="auto">
            <a:xfrm>
              <a:off x="304800" y="3200400"/>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supervisor</a:t>
              </a:r>
            </a:p>
          </p:txBody>
        </p:sp>
      </p:grpSp>
      <p:grpSp>
        <p:nvGrpSpPr>
          <p:cNvPr id="12" name="Group 11">
            <a:extLst>
              <a:ext uri="{FF2B5EF4-FFF2-40B4-BE49-F238E27FC236}">
                <a16:creationId xmlns:a16="http://schemas.microsoft.com/office/drawing/2014/main" id="{2CAF8BF6-A40F-4898-A1E2-C7850A0DCC77}"/>
              </a:ext>
            </a:extLst>
          </p:cNvPr>
          <p:cNvGrpSpPr>
            <a:grpSpLocks/>
          </p:cNvGrpSpPr>
          <p:nvPr/>
        </p:nvGrpSpPr>
        <p:grpSpPr bwMode="auto">
          <a:xfrm>
            <a:off x="7274560" y="1214121"/>
            <a:ext cx="3556000" cy="2695575"/>
            <a:chOff x="304800" y="381000"/>
            <a:chExt cx="3556000" cy="2695575"/>
          </a:xfrm>
        </p:grpSpPr>
        <p:sp>
          <p:nvSpPr>
            <p:cNvPr id="13" name="Rectangle 1031">
              <a:extLst>
                <a:ext uri="{FF2B5EF4-FFF2-40B4-BE49-F238E27FC236}">
                  <a16:creationId xmlns:a16="http://schemas.microsoft.com/office/drawing/2014/main" id="{BC7746A9-D626-41C9-9F9B-A2D8916F475D}"/>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4" name="Text Box 1032">
              <a:extLst>
                <a:ext uri="{FF2B5EF4-FFF2-40B4-BE49-F238E27FC236}">
                  <a16:creationId xmlns:a16="http://schemas.microsoft.com/office/drawing/2014/main" id="{28E492E9-C638-40FD-B88E-F9F463125BA7}"/>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15" name="Oval 1033">
              <a:extLst>
                <a:ext uri="{FF2B5EF4-FFF2-40B4-BE49-F238E27FC236}">
                  <a16:creationId xmlns:a16="http://schemas.microsoft.com/office/drawing/2014/main" id="{6C35F906-5B4E-4CA2-B100-9EA2B991B731}"/>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6" name="Text Box 1034">
              <a:extLst>
                <a:ext uri="{FF2B5EF4-FFF2-40B4-BE49-F238E27FC236}">
                  <a16:creationId xmlns:a16="http://schemas.microsoft.com/office/drawing/2014/main" id="{50665C88-B39E-4C52-85C1-566797A7C857}"/>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17" name="Line 1035">
              <a:extLst>
                <a:ext uri="{FF2B5EF4-FFF2-40B4-BE49-F238E27FC236}">
                  <a16:creationId xmlns:a16="http://schemas.microsoft.com/office/drawing/2014/main" id="{D89C4C91-D7F8-48CB-9B76-09F08AB2173C}"/>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Oval 1036">
              <a:extLst>
                <a:ext uri="{FF2B5EF4-FFF2-40B4-BE49-F238E27FC236}">
                  <a16:creationId xmlns:a16="http://schemas.microsoft.com/office/drawing/2014/main" id="{200ADC17-02C8-466A-B796-BFF33EA3175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9" name="Text Box 1037">
              <a:extLst>
                <a:ext uri="{FF2B5EF4-FFF2-40B4-BE49-F238E27FC236}">
                  <a16:creationId xmlns:a16="http://schemas.microsoft.com/office/drawing/2014/main" id="{E4D49CB6-C0F0-4A4B-B00E-1B66D38FB92C}"/>
                </a:ext>
              </a:extLst>
            </p:cNvPr>
            <p:cNvSpPr txBox="1">
              <a:spLocks noChangeArrowheads="1"/>
            </p:cNvSpPr>
            <p:nvPr/>
          </p:nvSpPr>
          <p:spPr bwMode="auto">
            <a:xfrm>
              <a:off x="593725" y="1419127"/>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20" name="Oval 1038">
              <a:extLst>
                <a:ext uri="{FF2B5EF4-FFF2-40B4-BE49-F238E27FC236}">
                  <a16:creationId xmlns:a16="http://schemas.microsoft.com/office/drawing/2014/main" id="{DF5A4524-80EC-458C-91BD-8A26FB973B81}"/>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 name="Text Box 1039">
              <a:extLst>
                <a:ext uri="{FF2B5EF4-FFF2-40B4-BE49-F238E27FC236}">
                  <a16:creationId xmlns:a16="http://schemas.microsoft.com/office/drawing/2014/main" id="{0A86A331-BB9D-4AF3-AC11-CAEE071196FD}"/>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22" name="Oval 1040">
              <a:extLst>
                <a:ext uri="{FF2B5EF4-FFF2-40B4-BE49-F238E27FC236}">
                  <a16:creationId xmlns:a16="http://schemas.microsoft.com/office/drawing/2014/main" id="{44079A45-642D-4B2D-BD48-DA36BE9DD259}"/>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3" name="Line 1051">
              <a:extLst>
                <a:ext uri="{FF2B5EF4-FFF2-40B4-BE49-F238E27FC236}">
                  <a16:creationId xmlns:a16="http://schemas.microsoft.com/office/drawing/2014/main" id="{F82A1A3A-2CF0-4224-8A88-8761C6C4833C}"/>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055">
              <a:extLst>
                <a:ext uri="{FF2B5EF4-FFF2-40B4-BE49-F238E27FC236}">
                  <a16:creationId xmlns:a16="http://schemas.microsoft.com/office/drawing/2014/main" id="{94C7CC19-8037-46F7-8FBD-290053204159}"/>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056">
              <a:extLst>
                <a:ext uri="{FF2B5EF4-FFF2-40B4-BE49-F238E27FC236}">
                  <a16:creationId xmlns:a16="http://schemas.microsoft.com/office/drawing/2014/main" id="{BAF3687C-F4AD-4164-892A-31FA60D64A83}"/>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1093">
              <a:extLst>
                <a:ext uri="{FF2B5EF4-FFF2-40B4-BE49-F238E27FC236}">
                  <a16:creationId xmlns:a16="http://schemas.microsoft.com/office/drawing/2014/main" id="{38363AF0-94BD-4638-8D57-DFBA6B226B0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7" name="Text Box 1094">
              <a:extLst>
                <a:ext uri="{FF2B5EF4-FFF2-40B4-BE49-F238E27FC236}">
                  <a16:creationId xmlns:a16="http://schemas.microsoft.com/office/drawing/2014/main" id="{649DC43C-4D29-478B-A250-910020C86AE6}"/>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28" name="Line 1095">
              <a:extLst>
                <a:ext uri="{FF2B5EF4-FFF2-40B4-BE49-F238E27FC236}">
                  <a16:creationId xmlns:a16="http://schemas.microsoft.com/office/drawing/2014/main" id="{74737B1B-3F60-4E61-93DD-988AD7A789FA}"/>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Text Box 1096">
              <a:extLst>
                <a:ext uri="{FF2B5EF4-FFF2-40B4-BE49-F238E27FC236}">
                  <a16:creationId xmlns:a16="http://schemas.microsoft.com/office/drawing/2014/main" id="{BDA267B1-EA36-4CD9-8FB1-A3FE6593821F}"/>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30" name="Oval 1097">
              <a:extLst>
                <a:ext uri="{FF2B5EF4-FFF2-40B4-BE49-F238E27FC236}">
                  <a16:creationId xmlns:a16="http://schemas.microsoft.com/office/drawing/2014/main" id="{F8D71EB9-44EF-4F11-A5A2-A332CB56E00E}"/>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1" name="Line 1098">
              <a:extLst>
                <a:ext uri="{FF2B5EF4-FFF2-40B4-BE49-F238E27FC236}">
                  <a16:creationId xmlns:a16="http://schemas.microsoft.com/office/drawing/2014/main" id="{342248C9-B303-416C-8FFA-224DD12DD3BC}"/>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Text Box 164">
              <a:extLst>
                <a:ext uri="{FF2B5EF4-FFF2-40B4-BE49-F238E27FC236}">
                  <a16:creationId xmlns:a16="http://schemas.microsoft.com/office/drawing/2014/main" id="{835D7A94-26CF-48B5-9BB0-ADF5F919A6CE}"/>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33" name="Oval 163">
              <a:extLst>
                <a:ext uri="{FF2B5EF4-FFF2-40B4-BE49-F238E27FC236}">
                  <a16:creationId xmlns:a16="http://schemas.microsoft.com/office/drawing/2014/main" id="{44509BF6-998E-4C61-AC3A-0D21D0AB83C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4" name="Rectangle 30">
              <a:extLst>
                <a:ext uri="{FF2B5EF4-FFF2-40B4-BE49-F238E27FC236}">
                  <a16:creationId xmlns:a16="http://schemas.microsoft.com/office/drawing/2014/main" id="{1ADFA349-0AAF-4245-B69F-6D2E4B9C917D}"/>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35" name="Oval 163">
              <a:extLst>
                <a:ext uri="{FF2B5EF4-FFF2-40B4-BE49-F238E27FC236}">
                  <a16:creationId xmlns:a16="http://schemas.microsoft.com/office/drawing/2014/main" id="{80406D58-3D71-433A-B0CD-FA0CB9647050}"/>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6" name="Rectangle 32">
              <a:extLst>
                <a:ext uri="{FF2B5EF4-FFF2-40B4-BE49-F238E27FC236}">
                  <a16:creationId xmlns:a16="http://schemas.microsoft.com/office/drawing/2014/main" id="{9D6B8776-DB9A-42DA-B4D0-6FBBAFD133F8}"/>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37" name="Line 1098">
              <a:extLst>
                <a:ext uri="{FF2B5EF4-FFF2-40B4-BE49-F238E27FC236}">
                  <a16:creationId xmlns:a16="http://schemas.microsoft.com/office/drawing/2014/main" id="{DEA484D0-1623-4049-9EBE-1581B63C1D4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098">
              <a:extLst>
                <a:ext uri="{FF2B5EF4-FFF2-40B4-BE49-F238E27FC236}">
                  <a16:creationId xmlns:a16="http://schemas.microsoft.com/office/drawing/2014/main" id="{630529CF-46DE-4BDF-818C-84DDA9CAD84A}"/>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 name="Oval 163">
            <a:extLst>
              <a:ext uri="{FF2B5EF4-FFF2-40B4-BE49-F238E27FC236}">
                <a16:creationId xmlns:a16="http://schemas.microsoft.com/office/drawing/2014/main" id="{55582F46-8B58-4E50-A879-9577CFCD38E8}"/>
              </a:ext>
            </a:extLst>
          </p:cNvPr>
          <p:cNvSpPr>
            <a:spLocks noChangeArrowheads="1"/>
          </p:cNvSpPr>
          <p:nvPr/>
        </p:nvSpPr>
        <p:spPr bwMode="auto">
          <a:xfrm>
            <a:off x="10779761" y="169989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 name="Line 165">
            <a:extLst>
              <a:ext uri="{FF2B5EF4-FFF2-40B4-BE49-F238E27FC236}">
                <a16:creationId xmlns:a16="http://schemas.microsoft.com/office/drawing/2014/main" id="{2A53B5F0-05D6-4615-9254-AAA46C42342C}"/>
              </a:ext>
            </a:extLst>
          </p:cNvPr>
          <p:cNvSpPr>
            <a:spLocks noChangeShapeType="1"/>
          </p:cNvSpPr>
          <p:nvPr/>
        </p:nvSpPr>
        <p:spPr bwMode="auto">
          <a:xfrm flipV="1">
            <a:off x="9347835" y="216662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98">
            <a:extLst>
              <a:ext uri="{FF2B5EF4-FFF2-40B4-BE49-F238E27FC236}">
                <a16:creationId xmlns:a16="http://schemas.microsoft.com/office/drawing/2014/main" id="{522AEFAE-042B-4A0D-9D67-D4C59FD058F3}"/>
              </a:ext>
            </a:extLst>
          </p:cNvPr>
          <p:cNvSpPr>
            <a:spLocks noChangeArrowheads="1"/>
          </p:cNvSpPr>
          <p:nvPr/>
        </p:nvSpPr>
        <p:spPr bwMode="auto">
          <a:xfrm>
            <a:off x="10755949" y="176657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42" name="Line 89">
            <a:extLst>
              <a:ext uri="{FF2B5EF4-FFF2-40B4-BE49-F238E27FC236}">
                <a16:creationId xmlns:a16="http://schemas.microsoft.com/office/drawing/2014/main" id="{5F8179C5-2759-4B73-A97E-B7500C103A7C}"/>
              </a:ext>
            </a:extLst>
          </p:cNvPr>
          <p:cNvSpPr>
            <a:spLocks noChangeShapeType="1"/>
          </p:cNvSpPr>
          <p:nvPr/>
        </p:nvSpPr>
        <p:spPr bwMode="auto">
          <a:xfrm>
            <a:off x="8984296" y="3916046"/>
            <a:ext cx="804863" cy="1060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716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9971C-95D7-475D-BD7B-E8D6927CA26D}"/>
              </a:ext>
            </a:extLst>
          </p:cNvPr>
          <p:cNvSpPr/>
          <p:nvPr/>
        </p:nvSpPr>
        <p:spPr>
          <a:xfrm>
            <a:off x="594167" y="738418"/>
            <a:ext cx="6096000" cy="3042821"/>
          </a:xfrm>
          <a:prstGeom prst="rect">
            <a:avLst/>
          </a:prstGeom>
        </p:spPr>
        <p:txBody>
          <a:bodyPr>
            <a:spAutoFit/>
          </a:bodyPr>
          <a:lstStyle/>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c) For each department, the department name, department number, locations are needed to be stored in the database. The </a:t>
            </a:r>
            <a:r>
              <a:rPr lang="en-US" dirty="0">
                <a:solidFill>
                  <a:srgbClr val="000000"/>
                </a:solidFill>
                <a:highlight>
                  <a:srgbClr val="FFFF00"/>
                </a:highlight>
                <a:latin typeface="Calibri" panose="020F0502020204030204" pitchFamily="34" charset="0"/>
                <a:ea typeface="Calibri" panose="020F0502020204030204" pitchFamily="34" charset="0"/>
              </a:rPr>
              <a:t>department name is unique</a:t>
            </a:r>
            <a:r>
              <a:rPr lang="en-US" dirty="0">
                <a:solidFill>
                  <a:srgbClr val="000000"/>
                </a:solidFill>
                <a:latin typeface="Calibri" panose="020F0502020204030204" pitchFamily="34" charset="0"/>
                <a:ea typeface="Calibri" panose="020F0502020204030204" pitchFamily="34" charset="0"/>
              </a:rPr>
              <a:t>. </a:t>
            </a:r>
            <a:r>
              <a:rPr lang="en-US" dirty="0">
                <a:solidFill>
                  <a:srgbClr val="000000"/>
                </a:solidFill>
                <a:highlight>
                  <a:srgbClr val="FFFF00"/>
                </a:highlight>
                <a:latin typeface="Calibri" panose="020F0502020204030204" pitchFamily="34" charset="0"/>
                <a:ea typeface="Calibri" panose="020F0502020204030204" pitchFamily="34" charset="0"/>
              </a:rPr>
              <a:t>The department number is also unique</a:t>
            </a:r>
            <a:r>
              <a:rPr lang="en-US" dirty="0">
                <a:solidFill>
                  <a:srgbClr val="000000"/>
                </a:solidFill>
                <a:latin typeface="Calibri" panose="020F0502020204030204" pitchFamily="34" charset="0"/>
                <a:ea typeface="Calibri" panose="020F0502020204030204" pitchFamily="34" charset="0"/>
              </a:rPr>
              <a:t>. </a:t>
            </a:r>
          </a:p>
          <a:p>
            <a:pPr marR="0" lvl="0">
              <a:lnSpc>
                <a:spcPct val="107000"/>
              </a:lnSpc>
              <a:spcBef>
                <a:spcPts val="0"/>
              </a:spcBef>
              <a:spcAft>
                <a:spcPts val="0"/>
              </a:spcAft>
            </a:pPr>
            <a:endParaRPr lang="en-US" u="sng" dirty="0">
              <a:solidFill>
                <a:srgbClr val="000000"/>
              </a:solidFill>
              <a:latin typeface="Calibri" panose="020F0502020204030204" pitchFamily="34" charset="0"/>
              <a:ea typeface="Calibri" panose="020F0502020204030204" pitchFamily="34" charset="0"/>
            </a:endParaRPr>
          </a:p>
          <a:p>
            <a:pPr marR="0" lvl="0">
              <a:lnSpc>
                <a:spcPct val="107000"/>
              </a:lnSpc>
              <a:spcBef>
                <a:spcPts val="0"/>
              </a:spcBef>
              <a:spcAft>
                <a:spcPts val="0"/>
              </a:spcAft>
            </a:pPr>
            <a:r>
              <a:rPr lang="en-US" u="sng" dirty="0">
                <a:solidFill>
                  <a:srgbClr val="000000"/>
                </a:solidFill>
                <a:latin typeface="Calibri" panose="020F0502020204030204" pitchFamily="34" charset="0"/>
                <a:ea typeface="Calibri" panose="020F0502020204030204" pitchFamily="34" charset="0"/>
              </a:rPr>
              <a:t>d) A department can </a:t>
            </a:r>
            <a:r>
              <a:rPr lang="en-US" u="sng" dirty="0">
                <a:latin typeface="Calibri" panose="020F0502020204030204" pitchFamily="34" charset="0"/>
                <a:ea typeface="Calibri" panose="020F0502020204030204" pitchFamily="34" charset="0"/>
              </a:rPr>
              <a:t>be located</a:t>
            </a:r>
            <a:r>
              <a:rPr lang="en-US" u="sng" dirty="0">
                <a:solidFill>
                  <a:srgbClr val="000000"/>
                </a:solidFill>
                <a:latin typeface="Calibri" panose="020F0502020204030204" pitchFamily="34" charset="0"/>
                <a:ea typeface="Calibri" panose="020F0502020204030204" pitchFamily="34" charset="0"/>
              </a:rPr>
              <a:t> in several locations</a:t>
            </a:r>
            <a:r>
              <a:rPr lang="en-US" dirty="0">
                <a:solidFill>
                  <a:srgbClr val="000000"/>
                </a:solidFill>
                <a:latin typeface="Calibri" panose="020F0502020204030204" pitchFamily="34" charset="0"/>
                <a:ea typeface="Calibri" panose="020F0502020204030204" pitchFamily="34" charset="0"/>
              </a:rPr>
              <a:t>. Some new departments may not have any location assigned to them initially. Each location has its own id and address. </a:t>
            </a:r>
            <a:r>
              <a:rPr lang="en-US" dirty="0">
                <a:solidFill>
                  <a:srgbClr val="000000"/>
                </a:solidFill>
                <a:highlight>
                  <a:srgbClr val="00FFFF"/>
                </a:highlight>
                <a:latin typeface="Calibri" panose="020F0502020204030204" pitchFamily="34" charset="0"/>
                <a:ea typeface="Calibri" panose="020F0502020204030204" pitchFamily="34" charset="0"/>
              </a:rPr>
              <a:t>The location ID is unique. </a:t>
            </a:r>
            <a:r>
              <a:rPr lang="en-US" dirty="0">
                <a:solidFill>
                  <a:srgbClr val="000000"/>
                </a:solidFill>
                <a:latin typeface="Calibri" panose="020F0502020204030204" pitchFamily="34" charset="0"/>
                <a:ea typeface="Calibri" panose="020F0502020204030204" pitchFamily="34" charset="0"/>
              </a:rPr>
              <a:t>A location </a:t>
            </a:r>
            <a:r>
              <a:rPr lang="en-US" dirty="0">
                <a:solidFill>
                  <a:srgbClr val="000000"/>
                </a:solidFill>
                <a:highlight>
                  <a:srgbClr val="00FFFF"/>
                </a:highlight>
                <a:latin typeface="Calibri" panose="020F0502020204030204" pitchFamily="34" charset="0"/>
                <a:ea typeface="Calibri" panose="020F0502020204030204" pitchFamily="34" charset="0"/>
              </a:rPr>
              <a:t>may not house any department or may house one or more </a:t>
            </a:r>
            <a:r>
              <a:rPr lang="en-US" dirty="0">
                <a:highlight>
                  <a:srgbClr val="00FFFF"/>
                </a:highlight>
                <a:latin typeface="Calibri" panose="020F0502020204030204" pitchFamily="34" charset="0"/>
                <a:ea typeface="Calibri" panose="020F0502020204030204" pitchFamily="34" charset="0"/>
              </a:rPr>
              <a:t>departments</a:t>
            </a:r>
            <a:r>
              <a:rPr lang="en-US" dirty="0">
                <a:solidFill>
                  <a:srgbClr val="000000"/>
                </a:solidFill>
                <a:highlight>
                  <a:srgbClr val="00FFFF"/>
                </a:highlight>
                <a:latin typeface="Calibri" panose="020F0502020204030204" pitchFamily="34" charset="0"/>
                <a:ea typeface="Calibri" panose="020F0502020204030204" pitchFamily="34" charset="0"/>
              </a:rPr>
              <a:t>.</a:t>
            </a:r>
            <a:endParaRPr lang="en-US" dirty="0">
              <a:highlight>
                <a:srgbClr val="00FFFF"/>
              </a:highlight>
              <a:latin typeface="Calibri" panose="020F0502020204030204" pitchFamily="34" charset="0"/>
              <a:ea typeface="Calibri" panose="020F0502020204030204" pitchFamily="34" charset="0"/>
            </a:endParaRPr>
          </a:p>
        </p:txBody>
      </p:sp>
      <p:grpSp>
        <p:nvGrpSpPr>
          <p:cNvPr id="5" name="Group 4">
            <a:extLst>
              <a:ext uri="{FF2B5EF4-FFF2-40B4-BE49-F238E27FC236}">
                <a16:creationId xmlns:a16="http://schemas.microsoft.com/office/drawing/2014/main" id="{695C6E15-B0D4-404E-A432-E2CD59F33637}"/>
              </a:ext>
            </a:extLst>
          </p:cNvPr>
          <p:cNvGrpSpPr>
            <a:grpSpLocks/>
          </p:cNvGrpSpPr>
          <p:nvPr/>
        </p:nvGrpSpPr>
        <p:grpSpPr bwMode="auto">
          <a:xfrm>
            <a:off x="7975600" y="1163321"/>
            <a:ext cx="2438400" cy="2057400"/>
            <a:chOff x="6477000" y="228600"/>
            <a:chExt cx="2438400" cy="2057400"/>
          </a:xfrm>
        </p:grpSpPr>
        <p:sp>
          <p:nvSpPr>
            <p:cNvPr id="6" name="Rectangle 17">
              <a:extLst>
                <a:ext uri="{FF2B5EF4-FFF2-40B4-BE49-F238E27FC236}">
                  <a16:creationId xmlns:a16="http://schemas.microsoft.com/office/drawing/2014/main" id="{1E48781B-D102-4B10-82C2-1C2788F95091}"/>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 name="Text Box 18">
              <a:extLst>
                <a:ext uri="{FF2B5EF4-FFF2-40B4-BE49-F238E27FC236}">
                  <a16:creationId xmlns:a16="http://schemas.microsoft.com/office/drawing/2014/main" id="{A9265256-093F-4C1A-83A8-23E0F3D04922}"/>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8" name="Oval 19">
              <a:extLst>
                <a:ext uri="{FF2B5EF4-FFF2-40B4-BE49-F238E27FC236}">
                  <a16:creationId xmlns:a16="http://schemas.microsoft.com/office/drawing/2014/main" id="{1BC19852-C133-41DC-B414-60A22882272F}"/>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9" name="Oval 20">
              <a:extLst>
                <a:ext uri="{FF2B5EF4-FFF2-40B4-BE49-F238E27FC236}">
                  <a16:creationId xmlns:a16="http://schemas.microsoft.com/office/drawing/2014/main" id="{28AEEB5E-C579-4033-95C9-14CDDA5FF6C7}"/>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0" name="Text Box 22">
              <a:extLst>
                <a:ext uri="{FF2B5EF4-FFF2-40B4-BE49-F238E27FC236}">
                  <a16:creationId xmlns:a16="http://schemas.microsoft.com/office/drawing/2014/main" id="{87DF2F61-CDF2-403F-98AA-2653FBDE1C91}"/>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11" name="Text Box 23">
              <a:extLst>
                <a:ext uri="{FF2B5EF4-FFF2-40B4-BE49-F238E27FC236}">
                  <a16:creationId xmlns:a16="http://schemas.microsoft.com/office/drawing/2014/main" id="{C2629A42-1E06-4733-B01C-91715DA9547E}"/>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12" name="Text Box 24">
              <a:extLst>
                <a:ext uri="{FF2B5EF4-FFF2-40B4-BE49-F238E27FC236}">
                  <a16:creationId xmlns:a16="http://schemas.microsoft.com/office/drawing/2014/main" id="{AFF724EE-D975-4E10-9B0E-D465023D1B30}"/>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13" name="Line 26">
              <a:extLst>
                <a:ext uri="{FF2B5EF4-FFF2-40B4-BE49-F238E27FC236}">
                  <a16:creationId xmlns:a16="http://schemas.microsoft.com/office/drawing/2014/main" id="{CD5CF8BB-EC1B-43ED-998F-77BFF16A35A1}"/>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27">
              <a:extLst>
                <a:ext uri="{FF2B5EF4-FFF2-40B4-BE49-F238E27FC236}">
                  <a16:creationId xmlns:a16="http://schemas.microsoft.com/office/drawing/2014/main" id="{0A52FEAF-D7EB-4ACB-A173-9A22C50F69AF}"/>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28">
              <a:extLst>
                <a:ext uri="{FF2B5EF4-FFF2-40B4-BE49-F238E27FC236}">
                  <a16:creationId xmlns:a16="http://schemas.microsoft.com/office/drawing/2014/main" id="{8F9C25EE-7902-4C76-92CE-DE1E32D6999F}"/>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Rectangle 34">
              <a:extLst>
                <a:ext uri="{FF2B5EF4-FFF2-40B4-BE49-F238E27FC236}">
                  <a16:creationId xmlns:a16="http://schemas.microsoft.com/office/drawing/2014/main" id="{F29E4AB1-408B-46F7-80F1-448C6B10378D}"/>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7" name="AutoShape 35">
              <a:extLst>
                <a:ext uri="{FF2B5EF4-FFF2-40B4-BE49-F238E27FC236}">
                  <a16:creationId xmlns:a16="http://schemas.microsoft.com/office/drawing/2014/main" id="{3FF5E798-15FF-4FF5-AA59-B644ECDADDE3}"/>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18" name="Line 36">
              <a:extLst>
                <a:ext uri="{FF2B5EF4-FFF2-40B4-BE49-F238E27FC236}">
                  <a16:creationId xmlns:a16="http://schemas.microsoft.com/office/drawing/2014/main" id="{936F0238-3D17-458A-9194-B0452680446B}"/>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37">
              <a:extLst>
                <a:ext uri="{FF2B5EF4-FFF2-40B4-BE49-F238E27FC236}">
                  <a16:creationId xmlns:a16="http://schemas.microsoft.com/office/drawing/2014/main" id="{0BCD1879-F248-467E-9C7D-F324AE5A3716}"/>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20" name="Oval 39">
              <a:extLst>
                <a:ext uri="{FF2B5EF4-FFF2-40B4-BE49-F238E27FC236}">
                  <a16:creationId xmlns:a16="http://schemas.microsoft.com/office/drawing/2014/main" id="{8BAB4D7C-356B-42B5-AF1C-CF3243652B86}"/>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 name="Line 40">
              <a:extLst>
                <a:ext uri="{FF2B5EF4-FFF2-40B4-BE49-F238E27FC236}">
                  <a16:creationId xmlns:a16="http://schemas.microsoft.com/office/drawing/2014/main" id="{9F5EE9E3-4AD4-4EC3-A163-7DD3C6435009}"/>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41">
              <a:extLst>
                <a:ext uri="{FF2B5EF4-FFF2-40B4-BE49-F238E27FC236}">
                  <a16:creationId xmlns:a16="http://schemas.microsoft.com/office/drawing/2014/main" id="{B9AA8993-E562-4755-8A32-25884466C8A5}"/>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TextBox 93">
            <a:extLst>
              <a:ext uri="{FF2B5EF4-FFF2-40B4-BE49-F238E27FC236}">
                <a16:creationId xmlns:a16="http://schemas.microsoft.com/office/drawing/2014/main" id="{4217D4B8-6444-4C67-BD5E-54D05309204E}"/>
              </a:ext>
            </a:extLst>
          </p:cNvPr>
          <p:cNvSpPr txBox="1">
            <a:spLocks noChangeArrowheads="1"/>
          </p:cNvSpPr>
          <p:nvPr/>
        </p:nvSpPr>
        <p:spPr bwMode="auto">
          <a:xfrm>
            <a:off x="6311251" y="233628"/>
            <a:ext cx="5846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for DEPARTMENT</a:t>
            </a:r>
          </a:p>
        </p:txBody>
      </p:sp>
      <p:sp>
        <p:nvSpPr>
          <p:cNvPr id="24" name="Oval 39">
            <a:extLst>
              <a:ext uri="{FF2B5EF4-FFF2-40B4-BE49-F238E27FC236}">
                <a16:creationId xmlns:a16="http://schemas.microsoft.com/office/drawing/2014/main" id="{4E1D8BBB-F240-43C7-8447-1C52CAF6D91C}"/>
              </a:ext>
            </a:extLst>
          </p:cNvPr>
          <p:cNvSpPr>
            <a:spLocks noChangeArrowheads="1"/>
          </p:cNvSpPr>
          <p:nvPr/>
        </p:nvSpPr>
        <p:spPr bwMode="auto">
          <a:xfrm>
            <a:off x="8951608" y="855662"/>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cxnSp>
        <p:nvCxnSpPr>
          <p:cNvPr id="25" name="Straight Connector 24">
            <a:extLst>
              <a:ext uri="{FF2B5EF4-FFF2-40B4-BE49-F238E27FC236}">
                <a16:creationId xmlns:a16="http://schemas.microsoft.com/office/drawing/2014/main" id="{DB7AC1AE-3399-433F-A26A-DECA5FE40A96}"/>
              </a:ext>
            </a:extLst>
          </p:cNvPr>
          <p:cNvCxnSpPr>
            <a:endCxn id="24" idx="4"/>
          </p:cNvCxnSpPr>
          <p:nvPr/>
        </p:nvCxnSpPr>
        <p:spPr>
          <a:xfrm flipV="1">
            <a:off x="9118600" y="1236662"/>
            <a:ext cx="290208" cy="79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4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9765EF-579E-4612-9F40-4B10BAA3AC93}"/>
              </a:ext>
            </a:extLst>
          </p:cNvPr>
          <p:cNvGrpSpPr/>
          <p:nvPr/>
        </p:nvGrpSpPr>
        <p:grpSpPr>
          <a:xfrm>
            <a:off x="1632031" y="2817989"/>
            <a:ext cx="8610600" cy="3117534"/>
            <a:chOff x="486137" y="445179"/>
            <a:chExt cx="8610600" cy="3117534"/>
          </a:xfrm>
        </p:grpSpPr>
        <p:grpSp>
          <p:nvGrpSpPr>
            <p:cNvPr id="3" name="Group 2">
              <a:extLst>
                <a:ext uri="{FF2B5EF4-FFF2-40B4-BE49-F238E27FC236}">
                  <a16:creationId xmlns:a16="http://schemas.microsoft.com/office/drawing/2014/main" id="{5FA01073-EBBF-42DF-AE17-DC40EDB083EB}"/>
                </a:ext>
              </a:extLst>
            </p:cNvPr>
            <p:cNvGrpSpPr>
              <a:grpSpLocks/>
            </p:cNvGrpSpPr>
            <p:nvPr/>
          </p:nvGrpSpPr>
          <p:grpSpPr bwMode="auto">
            <a:xfrm>
              <a:off x="2543537" y="1705337"/>
              <a:ext cx="4572000" cy="1447800"/>
              <a:chOff x="2362200" y="1219200"/>
              <a:chExt cx="4572000" cy="1447800"/>
            </a:xfrm>
          </p:grpSpPr>
          <p:sp>
            <p:nvSpPr>
              <p:cNvPr id="73774" name="AutoShape 7">
                <a:extLst>
                  <a:ext uri="{FF2B5EF4-FFF2-40B4-BE49-F238E27FC236}">
                    <a16:creationId xmlns:a16="http://schemas.microsoft.com/office/drawing/2014/main" id="{F1C42A9C-0279-41F4-9E69-06FB9033AB5B}"/>
                  </a:ext>
                </a:extLst>
              </p:cNvPr>
              <p:cNvSpPr>
                <a:spLocks noChangeArrowheads="1"/>
              </p:cNvSpPr>
              <p:nvPr/>
            </p:nvSpPr>
            <p:spPr bwMode="auto">
              <a:xfrm>
                <a:off x="4724400" y="1219200"/>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Work_for</a:t>
                </a:r>
                <a:endParaRPr lang="en-US" altLang="en-US" sz="1600" dirty="0">
                  <a:latin typeface="Comic Sans MS" panose="030F0702030302020204" pitchFamily="66" charset="0"/>
                </a:endParaRPr>
              </a:p>
            </p:txBody>
          </p:sp>
          <p:sp>
            <p:nvSpPr>
              <p:cNvPr id="73775" name="Line 8">
                <a:extLst>
                  <a:ext uri="{FF2B5EF4-FFF2-40B4-BE49-F238E27FC236}">
                    <a16:creationId xmlns:a16="http://schemas.microsoft.com/office/drawing/2014/main" id="{9B610C11-F2DD-4F30-9952-2489ADE2183C}"/>
                  </a:ext>
                </a:extLst>
              </p:cNvPr>
              <p:cNvSpPr>
                <a:spLocks noChangeShapeType="1"/>
              </p:cNvSpPr>
              <p:nvPr/>
            </p:nvSpPr>
            <p:spPr bwMode="auto">
              <a:xfrm flipV="1">
                <a:off x="2362200" y="1524000"/>
                <a:ext cx="236220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76" name="Line 9">
                <a:extLst>
                  <a:ext uri="{FF2B5EF4-FFF2-40B4-BE49-F238E27FC236}">
                    <a16:creationId xmlns:a16="http://schemas.microsoft.com/office/drawing/2014/main" id="{5340CDDD-0BF9-45E8-8A42-6940F0D5D5FE}"/>
                  </a:ext>
                </a:extLst>
              </p:cNvPr>
              <p:cNvSpPr>
                <a:spLocks noChangeShapeType="1"/>
              </p:cNvSpPr>
              <p:nvPr/>
            </p:nvSpPr>
            <p:spPr bwMode="auto">
              <a:xfrm>
                <a:off x="6172200" y="1524000"/>
                <a:ext cx="762000" cy="3048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 name="Group 12">
              <a:extLst>
                <a:ext uri="{FF2B5EF4-FFF2-40B4-BE49-F238E27FC236}">
                  <a16:creationId xmlns:a16="http://schemas.microsoft.com/office/drawing/2014/main" id="{37583554-2B85-4CC0-BE56-161E4E73BBAF}"/>
                </a:ext>
              </a:extLst>
            </p:cNvPr>
            <p:cNvGrpSpPr>
              <a:grpSpLocks/>
            </p:cNvGrpSpPr>
            <p:nvPr/>
          </p:nvGrpSpPr>
          <p:grpSpPr bwMode="auto">
            <a:xfrm>
              <a:off x="486137" y="867138"/>
              <a:ext cx="3556000" cy="2695575"/>
              <a:chOff x="304800" y="381000"/>
              <a:chExt cx="3556000" cy="2695575"/>
            </a:xfrm>
          </p:grpSpPr>
          <p:sp>
            <p:nvSpPr>
              <p:cNvPr id="73743" name="Rectangle 1031">
                <a:extLst>
                  <a:ext uri="{FF2B5EF4-FFF2-40B4-BE49-F238E27FC236}">
                    <a16:creationId xmlns:a16="http://schemas.microsoft.com/office/drawing/2014/main" id="{89DA3259-3D00-411C-AE91-BA9C75DF37DA}"/>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4" name="Text Box 1032">
                <a:extLst>
                  <a:ext uri="{FF2B5EF4-FFF2-40B4-BE49-F238E27FC236}">
                    <a16:creationId xmlns:a16="http://schemas.microsoft.com/office/drawing/2014/main" id="{CF0F0945-EADB-420C-A8C6-9D8D7D71CB63}"/>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73745" name="Oval 1033">
                <a:extLst>
                  <a:ext uri="{FF2B5EF4-FFF2-40B4-BE49-F238E27FC236}">
                    <a16:creationId xmlns:a16="http://schemas.microsoft.com/office/drawing/2014/main" id="{B40AC9AC-ACFA-42F3-98A0-61C155E4F90C}"/>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6" name="Text Box 1034">
                <a:extLst>
                  <a:ext uri="{FF2B5EF4-FFF2-40B4-BE49-F238E27FC236}">
                    <a16:creationId xmlns:a16="http://schemas.microsoft.com/office/drawing/2014/main" id="{5B75120E-4B1B-40FC-B0C6-90AC41781431}"/>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73747" name="Line 1035">
                <a:extLst>
                  <a:ext uri="{FF2B5EF4-FFF2-40B4-BE49-F238E27FC236}">
                    <a16:creationId xmlns:a16="http://schemas.microsoft.com/office/drawing/2014/main" id="{C6C14792-2CAA-4ED9-A1FA-975A40FAA6C6}"/>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Oval 1036">
                <a:extLst>
                  <a:ext uri="{FF2B5EF4-FFF2-40B4-BE49-F238E27FC236}">
                    <a16:creationId xmlns:a16="http://schemas.microsoft.com/office/drawing/2014/main" id="{6550442D-1FB6-4638-99B9-A6B2E5AC6CD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9" name="Text Box 1037">
                <a:extLst>
                  <a:ext uri="{FF2B5EF4-FFF2-40B4-BE49-F238E27FC236}">
                    <a16:creationId xmlns:a16="http://schemas.microsoft.com/office/drawing/2014/main" id="{C53341C2-79F0-4DA5-81B0-2EE0CE8B0C15}"/>
                  </a:ext>
                </a:extLst>
              </p:cNvPr>
              <p:cNvSpPr txBox="1">
                <a:spLocks noChangeArrowheads="1"/>
              </p:cNvSpPr>
              <p:nvPr/>
            </p:nvSpPr>
            <p:spPr bwMode="auto">
              <a:xfrm>
                <a:off x="593725"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73750" name="Oval 1038">
                <a:extLst>
                  <a:ext uri="{FF2B5EF4-FFF2-40B4-BE49-F238E27FC236}">
                    <a16:creationId xmlns:a16="http://schemas.microsoft.com/office/drawing/2014/main" id="{2DE0423A-19E5-467B-BCA2-0BD58A0A78A3}"/>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1" name="Text Box 1039">
                <a:extLst>
                  <a:ext uri="{FF2B5EF4-FFF2-40B4-BE49-F238E27FC236}">
                    <a16:creationId xmlns:a16="http://schemas.microsoft.com/office/drawing/2014/main" id="{C9DBD4EB-06C2-4D31-81A0-2292CB07CB55}"/>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73752" name="Oval 1040">
                <a:extLst>
                  <a:ext uri="{FF2B5EF4-FFF2-40B4-BE49-F238E27FC236}">
                    <a16:creationId xmlns:a16="http://schemas.microsoft.com/office/drawing/2014/main" id="{7CB476D9-CAD9-4AA5-ACF8-E6B397A6FC64}"/>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3" name="Line 1051">
                <a:extLst>
                  <a:ext uri="{FF2B5EF4-FFF2-40B4-BE49-F238E27FC236}">
                    <a16:creationId xmlns:a16="http://schemas.microsoft.com/office/drawing/2014/main" id="{7106A6E9-9F02-4B0C-905D-6050B60CC308}"/>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4" name="Line 1055">
                <a:extLst>
                  <a:ext uri="{FF2B5EF4-FFF2-40B4-BE49-F238E27FC236}">
                    <a16:creationId xmlns:a16="http://schemas.microsoft.com/office/drawing/2014/main" id="{C53622F6-6190-4142-B782-78E96CA87B86}"/>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5" name="Line 1056">
                <a:extLst>
                  <a:ext uri="{FF2B5EF4-FFF2-40B4-BE49-F238E27FC236}">
                    <a16:creationId xmlns:a16="http://schemas.microsoft.com/office/drawing/2014/main" id="{14B31837-4766-4776-B9FD-01FC6E99CC4F}"/>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6" name="Oval 1093">
                <a:extLst>
                  <a:ext uri="{FF2B5EF4-FFF2-40B4-BE49-F238E27FC236}">
                    <a16:creationId xmlns:a16="http://schemas.microsoft.com/office/drawing/2014/main" id="{4FD5464C-DC48-4E9C-9D32-A6451896327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7" name="Text Box 1094">
                <a:extLst>
                  <a:ext uri="{FF2B5EF4-FFF2-40B4-BE49-F238E27FC236}">
                    <a16:creationId xmlns:a16="http://schemas.microsoft.com/office/drawing/2014/main" id="{73C5174A-2C8F-423A-B93B-0A0571B75A99}"/>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73758" name="Line 1095">
                <a:extLst>
                  <a:ext uri="{FF2B5EF4-FFF2-40B4-BE49-F238E27FC236}">
                    <a16:creationId xmlns:a16="http://schemas.microsoft.com/office/drawing/2014/main" id="{C2281B5F-F1DB-4755-85BD-0F0BEC1CD3BB}"/>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9" name="Text Box 1096">
                <a:extLst>
                  <a:ext uri="{FF2B5EF4-FFF2-40B4-BE49-F238E27FC236}">
                    <a16:creationId xmlns:a16="http://schemas.microsoft.com/office/drawing/2014/main" id="{5F4CFC5A-A024-433A-9CA1-16208ED8395A}"/>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73760" name="Oval 1097">
                <a:extLst>
                  <a:ext uri="{FF2B5EF4-FFF2-40B4-BE49-F238E27FC236}">
                    <a16:creationId xmlns:a16="http://schemas.microsoft.com/office/drawing/2014/main" id="{9DB1383D-14DA-4B9D-B864-75D1DE56E963}"/>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1" name="Line 1098">
                <a:extLst>
                  <a:ext uri="{FF2B5EF4-FFF2-40B4-BE49-F238E27FC236}">
                    <a16:creationId xmlns:a16="http://schemas.microsoft.com/office/drawing/2014/main" id="{964A8682-BBB0-4ACA-86C8-08F7D7802C23}"/>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2" name="Text Box 164">
                <a:extLst>
                  <a:ext uri="{FF2B5EF4-FFF2-40B4-BE49-F238E27FC236}">
                    <a16:creationId xmlns:a16="http://schemas.microsoft.com/office/drawing/2014/main" id="{8021D71D-F34E-4CE7-AC52-3E70362A8B2C}"/>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73763" name="Oval 163">
                <a:extLst>
                  <a:ext uri="{FF2B5EF4-FFF2-40B4-BE49-F238E27FC236}">
                    <a16:creationId xmlns:a16="http://schemas.microsoft.com/office/drawing/2014/main" id="{49811709-8B56-485A-BBE3-E6BFF604082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4" name="Rectangle 30">
                <a:extLst>
                  <a:ext uri="{FF2B5EF4-FFF2-40B4-BE49-F238E27FC236}">
                    <a16:creationId xmlns:a16="http://schemas.microsoft.com/office/drawing/2014/main" id="{6038C638-8D89-4484-8EA1-EDB67457FC4A}"/>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73765" name="Oval 163">
                <a:extLst>
                  <a:ext uri="{FF2B5EF4-FFF2-40B4-BE49-F238E27FC236}">
                    <a16:creationId xmlns:a16="http://schemas.microsoft.com/office/drawing/2014/main" id="{683E033B-9EFE-461E-A5FE-8AB889106B0B}"/>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6" name="Rectangle 32">
                <a:extLst>
                  <a:ext uri="{FF2B5EF4-FFF2-40B4-BE49-F238E27FC236}">
                    <a16:creationId xmlns:a16="http://schemas.microsoft.com/office/drawing/2014/main" id="{92C8FBB6-9AA4-479D-9D40-5D5837CD1CEA}"/>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73767" name="Line 1098">
                <a:extLst>
                  <a:ext uri="{FF2B5EF4-FFF2-40B4-BE49-F238E27FC236}">
                    <a16:creationId xmlns:a16="http://schemas.microsoft.com/office/drawing/2014/main" id="{61555B47-B330-48B7-886A-57B9FB85115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8" name="Line 1098">
                <a:extLst>
                  <a:ext uri="{FF2B5EF4-FFF2-40B4-BE49-F238E27FC236}">
                    <a16:creationId xmlns:a16="http://schemas.microsoft.com/office/drawing/2014/main" id="{B36B8AB7-B6E4-428B-8E33-8886694E7698}"/>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Oval 163">
              <a:extLst>
                <a:ext uri="{FF2B5EF4-FFF2-40B4-BE49-F238E27FC236}">
                  <a16:creationId xmlns:a16="http://schemas.microsoft.com/office/drawing/2014/main" id="{A91E700D-2043-4C12-A591-A8AB4C4D3841}"/>
                </a:ext>
              </a:extLst>
            </p:cNvPr>
            <p:cNvSpPr>
              <a:spLocks noChangeArrowheads="1"/>
            </p:cNvSpPr>
            <p:nvPr/>
          </p:nvSpPr>
          <p:spPr bwMode="auto">
            <a:xfrm>
              <a:off x="3991338" y="1352912"/>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0" name="Rectangle 98">
              <a:extLst>
                <a:ext uri="{FF2B5EF4-FFF2-40B4-BE49-F238E27FC236}">
                  <a16:creationId xmlns:a16="http://schemas.microsoft.com/office/drawing/2014/main" id="{337CB7DB-C859-4CE2-A7A8-3123C5C394BF}"/>
                </a:ext>
              </a:extLst>
            </p:cNvPr>
            <p:cNvSpPr>
              <a:spLocks noChangeArrowheads="1"/>
            </p:cNvSpPr>
            <p:nvPr/>
          </p:nvSpPr>
          <p:spPr bwMode="auto">
            <a:xfrm>
              <a:off x="3967526" y="1419588"/>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1" name="Line 165">
              <a:extLst>
                <a:ext uri="{FF2B5EF4-FFF2-40B4-BE49-F238E27FC236}">
                  <a16:creationId xmlns:a16="http://schemas.microsoft.com/office/drawing/2014/main" id="{BDDE6F6C-674D-495B-89BA-81E8CBF8BB73}"/>
                </a:ext>
              </a:extLst>
            </p:cNvPr>
            <p:cNvSpPr>
              <a:spLocks noChangeShapeType="1"/>
            </p:cNvSpPr>
            <p:nvPr/>
          </p:nvSpPr>
          <p:spPr bwMode="auto">
            <a:xfrm flipV="1">
              <a:off x="2559412" y="1819637"/>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 name="Group 51">
              <a:extLst>
                <a:ext uri="{FF2B5EF4-FFF2-40B4-BE49-F238E27FC236}">
                  <a16:creationId xmlns:a16="http://schemas.microsoft.com/office/drawing/2014/main" id="{07DDC49C-50D9-4AAD-AF34-C62B37266D0A}"/>
                </a:ext>
              </a:extLst>
            </p:cNvPr>
            <p:cNvGrpSpPr>
              <a:grpSpLocks/>
            </p:cNvGrpSpPr>
            <p:nvPr/>
          </p:nvGrpSpPr>
          <p:grpSpPr bwMode="auto">
            <a:xfrm>
              <a:off x="6658337" y="752838"/>
              <a:ext cx="2438400" cy="2057400"/>
              <a:chOff x="6477000" y="228600"/>
              <a:chExt cx="2438400" cy="2057400"/>
            </a:xfrm>
          </p:grpSpPr>
          <p:sp>
            <p:nvSpPr>
              <p:cNvPr id="53" name="Rectangle 17">
                <a:extLst>
                  <a:ext uri="{FF2B5EF4-FFF2-40B4-BE49-F238E27FC236}">
                    <a16:creationId xmlns:a16="http://schemas.microsoft.com/office/drawing/2014/main" id="{B65C5151-28F6-44D5-8470-360082FC5CF9}"/>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 name="Text Box 18">
                <a:extLst>
                  <a:ext uri="{FF2B5EF4-FFF2-40B4-BE49-F238E27FC236}">
                    <a16:creationId xmlns:a16="http://schemas.microsoft.com/office/drawing/2014/main" id="{DF13F36D-DFE4-42DA-B6E2-D0EC2AECB4C6}"/>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5" name="Oval 19">
                <a:extLst>
                  <a:ext uri="{FF2B5EF4-FFF2-40B4-BE49-F238E27FC236}">
                    <a16:creationId xmlns:a16="http://schemas.microsoft.com/office/drawing/2014/main" id="{B8C29BB2-30B3-475A-9D3A-140405A61826}"/>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6" name="Oval 20">
                <a:extLst>
                  <a:ext uri="{FF2B5EF4-FFF2-40B4-BE49-F238E27FC236}">
                    <a16:creationId xmlns:a16="http://schemas.microsoft.com/office/drawing/2014/main" id="{514FF2E8-4018-4F1C-8EA8-CC292AA6F236}"/>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7" name="Text Box 22">
                <a:extLst>
                  <a:ext uri="{FF2B5EF4-FFF2-40B4-BE49-F238E27FC236}">
                    <a16:creationId xmlns:a16="http://schemas.microsoft.com/office/drawing/2014/main" id="{9ACBD103-7B74-44E5-B6BA-470B15277E24}"/>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8" name="Text Box 23">
                <a:extLst>
                  <a:ext uri="{FF2B5EF4-FFF2-40B4-BE49-F238E27FC236}">
                    <a16:creationId xmlns:a16="http://schemas.microsoft.com/office/drawing/2014/main" id="{46ED301D-660F-4C88-BDE1-223C53CF8CC2}"/>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9" name="Text Box 24">
                <a:extLst>
                  <a:ext uri="{FF2B5EF4-FFF2-40B4-BE49-F238E27FC236}">
                    <a16:creationId xmlns:a16="http://schemas.microsoft.com/office/drawing/2014/main" id="{61AD83C1-648E-44EF-BA2F-25862617AD56}"/>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60" name="Line 26">
                <a:extLst>
                  <a:ext uri="{FF2B5EF4-FFF2-40B4-BE49-F238E27FC236}">
                    <a16:creationId xmlns:a16="http://schemas.microsoft.com/office/drawing/2014/main" id="{A000A6F1-1B0E-46CF-BF2B-A80D2128EEBF}"/>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27">
                <a:extLst>
                  <a:ext uri="{FF2B5EF4-FFF2-40B4-BE49-F238E27FC236}">
                    <a16:creationId xmlns:a16="http://schemas.microsoft.com/office/drawing/2014/main" id="{57AD33FE-C318-4586-B202-291064A496C5}"/>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28">
                <a:extLst>
                  <a:ext uri="{FF2B5EF4-FFF2-40B4-BE49-F238E27FC236}">
                    <a16:creationId xmlns:a16="http://schemas.microsoft.com/office/drawing/2014/main" id="{740497C8-BF8D-44EE-A642-AEE3E0EF58D7}"/>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Rectangle 34">
                <a:extLst>
                  <a:ext uri="{FF2B5EF4-FFF2-40B4-BE49-F238E27FC236}">
                    <a16:creationId xmlns:a16="http://schemas.microsoft.com/office/drawing/2014/main" id="{9B9B3C4E-6627-402E-A7C9-71A8DACD25B7}"/>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4" name="AutoShape 35">
                <a:extLst>
                  <a:ext uri="{FF2B5EF4-FFF2-40B4-BE49-F238E27FC236}">
                    <a16:creationId xmlns:a16="http://schemas.microsoft.com/office/drawing/2014/main" id="{73C28043-AFD0-45B0-BB13-316EC55987F9}"/>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65" name="Line 36">
                <a:extLst>
                  <a:ext uri="{FF2B5EF4-FFF2-40B4-BE49-F238E27FC236}">
                    <a16:creationId xmlns:a16="http://schemas.microsoft.com/office/drawing/2014/main" id="{CAB2CBD0-0991-4AED-A254-E645CA062A50}"/>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Text Box 37">
                <a:extLst>
                  <a:ext uri="{FF2B5EF4-FFF2-40B4-BE49-F238E27FC236}">
                    <a16:creationId xmlns:a16="http://schemas.microsoft.com/office/drawing/2014/main" id="{D5610DA1-5F8C-41C7-A77C-89F1DE18E46E}"/>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67" name="Oval 39">
                <a:extLst>
                  <a:ext uri="{FF2B5EF4-FFF2-40B4-BE49-F238E27FC236}">
                    <a16:creationId xmlns:a16="http://schemas.microsoft.com/office/drawing/2014/main" id="{12721C26-6CD9-4358-ACCB-5BE9505AE19F}"/>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8" name="Line 40">
                <a:extLst>
                  <a:ext uri="{FF2B5EF4-FFF2-40B4-BE49-F238E27FC236}">
                    <a16:creationId xmlns:a16="http://schemas.microsoft.com/office/drawing/2014/main" id="{155DACE2-EC7E-40FC-8628-B0229C572B8C}"/>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41">
                <a:extLst>
                  <a:ext uri="{FF2B5EF4-FFF2-40B4-BE49-F238E27FC236}">
                    <a16:creationId xmlns:a16="http://schemas.microsoft.com/office/drawing/2014/main" id="{773629E3-0857-4628-A731-4025FF1C97CD}"/>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 name="Oval 39">
              <a:extLst>
                <a:ext uri="{FF2B5EF4-FFF2-40B4-BE49-F238E27FC236}">
                  <a16:creationId xmlns:a16="http://schemas.microsoft.com/office/drawing/2014/main" id="{D38C8C92-437C-4B39-9B76-CA8344472EBD}"/>
                </a:ext>
              </a:extLst>
            </p:cNvPr>
            <p:cNvSpPr>
              <a:spLocks noChangeArrowheads="1"/>
            </p:cNvSpPr>
            <p:nvPr/>
          </p:nvSpPr>
          <p:spPr bwMode="auto">
            <a:xfrm>
              <a:off x="7634345" y="445179"/>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cxnSp>
          <p:nvCxnSpPr>
            <p:cNvPr id="71" name="Straight Connector 70">
              <a:extLst>
                <a:ext uri="{FF2B5EF4-FFF2-40B4-BE49-F238E27FC236}">
                  <a16:creationId xmlns:a16="http://schemas.microsoft.com/office/drawing/2014/main" id="{9ADC6532-C7B2-4B6E-BB58-3A4D3B8627CE}"/>
                </a:ext>
              </a:extLst>
            </p:cNvPr>
            <p:cNvCxnSpPr>
              <a:endCxn id="70" idx="4"/>
            </p:cNvCxnSpPr>
            <p:nvPr/>
          </p:nvCxnSpPr>
          <p:spPr>
            <a:xfrm flipV="1">
              <a:off x="7801337" y="826179"/>
              <a:ext cx="290208" cy="79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2778D73C-DB08-4C8D-B80F-606028420130}"/>
              </a:ext>
            </a:extLst>
          </p:cNvPr>
          <p:cNvSpPr/>
          <p:nvPr/>
        </p:nvSpPr>
        <p:spPr>
          <a:xfrm>
            <a:off x="1544151" y="489279"/>
            <a:ext cx="6618774" cy="1561005"/>
          </a:xfrm>
          <a:prstGeom prst="rect">
            <a:avLst/>
          </a:prstGeom>
        </p:spPr>
        <p:txBody>
          <a:bodyPr wrap="square">
            <a:spAutoFit/>
          </a:bodyPr>
          <a:lstStyle/>
          <a:p>
            <a:pPr>
              <a:lnSpc>
                <a:spcPct val="107000"/>
              </a:lnSpc>
            </a:pPr>
            <a:r>
              <a:rPr lang="en-US" dirty="0">
                <a:solidFill>
                  <a:srgbClr val="000000"/>
                </a:solidFill>
                <a:latin typeface="Calibri" panose="020F0502020204030204" pitchFamily="34" charset="0"/>
                <a:ea typeface="Calibri" panose="020F0502020204030204" pitchFamily="34" charset="0"/>
              </a:rPr>
              <a:t>e) </a:t>
            </a:r>
            <a:r>
              <a:rPr lang="en-US" dirty="0"/>
              <a:t>Each department </a:t>
            </a:r>
            <a:r>
              <a:rPr lang="en-US" dirty="0">
                <a:highlight>
                  <a:srgbClr val="FFFF00"/>
                </a:highlight>
              </a:rPr>
              <a:t>must</a:t>
            </a:r>
            <a:r>
              <a:rPr lang="en-US" dirty="0"/>
              <a:t> have at </a:t>
            </a:r>
            <a:r>
              <a:rPr lang="en-US" dirty="0">
                <a:highlight>
                  <a:srgbClr val="FFFF00"/>
                </a:highlight>
              </a:rPr>
              <a:t>least one employee</a:t>
            </a:r>
            <a:r>
              <a:rPr lang="en-US" dirty="0"/>
              <a:t>. </a:t>
            </a:r>
          </a:p>
          <a:p>
            <a:pPr>
              <a:lnSpc>
                <a:spcPct val="107000"/>
              </a:lnSpc>
            </a:pPr>
            <a:r>
              <a:rPr lang="en-US" dirty="0"/>
              <a:t>Each employee </a:t>
            </a:r>
            <a:r>
              <a:rPr lang="en-US" dirty="0">
                <a:highlight>
                  <a:srgbClr val="FFFF00"/>
                </a:highlight>
              </a:rPr>
              <a:t>must work for only one department</a:t>
            </a:r>
            <a:r>
              <a:rPr lang="en-US" dirty="0"/>
              <a:t>. </a:t>
            </a:r>
          </a:p>
          <a:p>
            <a:pPr>
              <a:lnSpc>
                <a:spcPct val="107000"/>
              </a:lnSpc>
            </a:pPr>
            <a:endParaRPr lang="en-US" dirty="0"/>
          </a:p>
          <a:p>
            <a:pPr>
              <a:lnSpc>
                <a:spcPct val="107000"/>
              </a:lnSpc>
            </a:pPr>
            <a:r>
              <a:rPr lang="en-US" dirty="0"/>
              <a:t>The database users also want to query the number of employees in a department. </a:t>
            </a:r>
            <a:endParaRPr lang="en-US" dirty="0">
              <a:highlight>
                <a:srgbClr val="00FFFF"/>
              </a:highlight>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9765EF-579E-4612-9F40-4B10BAA3AC93}"/>
              </a:ext>
            </a:extLst>
          </p:cNvPr>
          <p:cNvGrpSpPr/>
          <p:nvPr/>
        </p:nvGrpSpPr>
        <p:grpSpPr>
          <a:xfrm>
            <a:off x="1632031" y="2817989"/>
            <a:ext cx="8610600" cy="3160396"/>
            <a:chOff x="486137" y="445179"/>
            <a:chExt cx="8610600" cy="3160396"/>
          </a:xfrm>
        </p:grpSpPr>
        <p:grpSp>
          <p:nvGrpSpPr>
            <p:cNvPr id="3" name="Group 2">
              <a:extLst>
                <a:ext uri="{FF2B5EF4-FFF2-40B4-BE49-F238E27FC236}">
                  <a16:creationId xmlns:a16="http://schemas.microsoft.com/office/drawing/2014/main" id="{5FA01073-EBBF-42DF-AE17-DC40EDB083EB}"/>
                </a:ext>
              </a:extLst>
            </p:cNvPr>
            <p:cNvGrpSpPr>
              <a:grpSpLocks/>
            </p:cNvGrpSpPr>
            <p:nvPr/>
          </p:nvGrpSpPr>
          <p:grpSpPr bwMode="auto">
            <a:xfrm>
              <a:off x="2543537" y="2467337"/>
              <a:ext cx="4572000" cy="1138238"/>
              <a:chOff x="2362200" y="1981200"/>
              <a:chExt cx="4572000" cy="1138238"/>
            </a:xfrm>
          </p:grpSpPr>
          <p:sp>
            <p:nvSpPr>
              <p:cNvPr id="73769" name="AutoShape 2">
                <a:extLst>
                  <a:ext uri="{FF2B5EF4-FFF2-40B4-BE49-F238E27FC236}">
                    <a16:creationId xmlns:a16="http://schemas.microsoft.com/office/drawing/2014/main" id="{9EC07E2F-1EBF-4987-BFC5-7C5C3FD14D4A}"/>
                  </a:ext>
                </a:extLst>
              </p:cNvPr>
              <p:cNvSpPr>
                <a:spLocks noChangeArrowheads="1"/>
              </p:cNvSpPr>
              <p:nvPr/>
            </p:nvSpPr>
            <p:spPr bwMode="auto">
              <a:xfrm>
                <a:off x="4267200" y="2514600"/>
                <a:ext cx="1214438" cy="6048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manages</a:t>
                </a:r>
              </a:p>
            </p:txBody>
          </p:sp>
          <p:sp>
            <p:nvSpPr>
              <p:cNvPr id="73770" name="Line 3">
                <a:extLst>
                  <a:ext uri="{FF2B5EF4-FFF2-40B4-BE49-F238E27FC236}">
                    <a16:creationId xmlns:a16="http://schemas.microsoft.com/office/drawing/2014/main" id="{568C194D-9218-42D3-AB44-0CFBBEB99D17}"/>
                  </a:ext>
                </a:extLst>
              </p:cNvPr>
              <p:cNvSpPr>
                <a:spLocks noChangeShapeType="1"/>
              </p:cNvSpPr>
              <p:nvPr/>
            </p:nvSpPr>
            <p:spPr bwMode="auto">
              <a:xfrm>
                <a:off x="2362200" y="2743200"/>
                <a:ext cx="1905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71" name="Line 4">
                <a:extLst>
                  <a:ext uri="{FF2B5EF4-FFF2-40B4-BE49-F238E27FC236}">
                    <a16:creationId xmlns:a16="http://schemas.microsoft.com/office/drawing/2014/main" id="{834813B2-A852-433F-8F5D-28456C6C07A3}"/>
                  </a:ext>
                </a:extLst>
              </p:cNvPr>
              <p:cNvSpPr>
                <a:spLocks noChangeShapeType="1"/>
              </p:cNvSpPr>
              <p:nvPr/>
            </p:nvSpPr>
            <p:spPr bwMode="auto">
              <a:xfrm flipH="1">
                <a:off x="5486400" y="2286000"/>
                <a:ext cx="1447800" cy="5334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72" name="Text Box 5">
                <a:extLst>
                  <a:ext uri="{FF2B5EF4-FFF2-40B4-BE49-F238E27FC236}">
                    <a16:creationId xmlns:a16="http://schemas.microsoft.com/office/drawing/2014/main" id="{F119EC94-2C4A-4AF1-99DC-F968278EFFC2}"/>
                  </a:ext>
                </a:extLst>
              </p:cNvPr>
              <p:cNvSpPr txBox="1">
                <a:spLocks noChangeArrowheads="1"/>
              </p:cNvSpPr>
              <p:nvPr/>
            </p:nvSpPr>
            <p:spPr bwMode="auto">
              <a:xfrm>
                <a:off x="4343400" y="1981200"/>
                <a:ext cx="1090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StARTDATE</a:t>
                </a:r>
              </a:p>
            </p:txBody>
          </p:sp>
          <p:sp>
            <p:nvSpPr>
              <p:cNvPr id="73773" name="Oval 6">
                <a:extLst>
                  <a:ext uri="{FF2B5EF4-FFF2-40B4-BE49-F238E27FC236}">
                    <a16:creationId xmlns:a16="http://schemas.microsoft.com/office/drawing/2014/main" id="{926407AE-1B76-4490-B8C3-7D3D211CD104}"/>
                  </a:ext>
                </a:extLst>
              </p:cNvPr>
              <p:cNvSpPr>
                <a:spLocks noChangeArrowheads="1"/>
              </p:cNvSpPr>
              <p:nvPr/>
            </p:nvSpPr>
            <p:spPr bwMode="auto">
              <a:xfrm>
                <a:off x="4267200" y="1981200"/>
                <a:ext cx="1295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sp>
          <p:nvSpPr>
            <p:cNvPr id="73732" name="Line 6">
              <a:extLst>
                <a:ext uri="{FF2B5EF4-FFF2-40B4-BE49-F238E27FC236}">
                  <a16:creationId xmlns:a16="http://schemas.microsoft.com/office/drawing/2014/main" id="{0779A494-3172-4E99-B3CF-BEF6D1FE6587}"/>
                </a:ext>
              </a:extLst>
            </p:cNvPr>
            <p:cNvSpPr>
              <a:spLocks noChangeShapeType="1"/>
            </p:cNvSpPr>
            <p:nvPr/>
          </p:nvSpPr>
          <p:spPr bwMode="auto">
            <a:xfrm>
              <a:off x="5058138" y="2772138"/>
              <a:ext cx="34925" cy="290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 name="Group 12">
              <a:extLst>
                <a:ext uri="{FF2B5EF4-FFF2-40B4-BE49-F238E27FC236}">
                  <a16:creationId xmlns:a16="http://schemas.microsoft.com/office/drawing/2014/main" id="{37583554-2B85-4CC0-BE56-161E4E73BBAF}"/>
                </a:ext>
              </a:extLst>
            </p:cNvPr>
            <p:cNvGrpSpPr>
              <a:grpSpLocks/>
            </p:cNvGrpSpPr>
            <p:nvPr/>
          </p:nvGrpSpPr>
          <p:grpSpPr bwMode="auto">
            <a:xfrm>
              <a:off x="486137" y="867138"/>
              <a:ext cx="3556000" cy="2695575"/>
              <a:chOff x="304800" y="381000"/>
              <a:chExt cx="3556000" cy="2695575"/>
            </a:xfrm>
          </p:grpSpPr>
          <p:sp>
            <p:nvSpPr>
              <p:cNvPr id="73743" name="Rectangle 1031">
                <a:extLst>
                  <a:ext uri="{FF2B5EF4-FFF2-40B4-BE49-F238E27FC236}">
                    <a16:creationId xmlns:a16="http://schemas.microsoft.com/office/drawing/2014/main" id="{89DA3259-3D00-411C-AE91-BA9C75DF37DA}"/>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4" name="Text Box 1032">
                <a:extLst>
                  <a:ext uri="{FF2B5EF4-FFF2-40B4-BE49-F238E27FC236}">
                    <a16:creationId xmlns:a16="http://schemas.microsoft.com/office/drawing/2014/main" id="{CF0F0945-EADB-420C-A8C6-9D8D7D71CB63}"/>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73745" name="Oval 1033">
                <a:extLst>
                  <a:ext uri="{FF2B5EF4-FFF2-40B4-BE49-F238E27FC236}">
                    <a16:creationId xmlns:a16="http://schemas.microsoft.com/office/drawing/2014/main" id="{B40AC9AC-ACFA-42F3-98A0-61C155E4F90C}"/>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6" name="Text Box 1034">
                <a:extLst>
                  <a:ext uri="{FF2B5EF4-FFF2-40B4-BE49-F238E27FC236}">
                    <a16:creationId xmlns:a16="http://schemas.microsoft.com/office/drawing/2014/main" id="{5B75120E-4B1B-40FC-B0C6-90AC41781431}"/>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73747" name="Line 1035">
                <a:extLst>
                  <a:ext uri="{FF2B5EF4-FFF2-40B4-BE49-F238E27FC236}">
                    <a16:creationId xmlns:a16="http://schemas.microsoft.com/office/drawing/2014/main" id="{C6C14792-2CAA-4ED9-A1FA-975A40FAA6C6}"/>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Oval 1036">
                <a:extLst>
                  <a:ext uri="{FF2B5EF4-FFF2-40B4-BE49-F238E27FC236}">
                    <a16:creationId xmlns:a16="http://schemas.microsoft.com/office/drawing/2014/main" id="{6550442D-1FB6-4638-99B9-A6B2E5AC6CD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9" name="Text Box 1037">
                <a:extLst>
                  <a:ext uri="{FF2B5EF4-FFF2-40B4-BE49-F238E27FC236}">
                    <a16:creationId xmlns:a16="http://schemas.microsoft.com/office/drawing/2014/main" id="{C53341C2-79F0-4DA5-81B0-2EE0CE8B0C15}"/>
                  </a:ext>
                </a:extLst>
              </p:cNvPr>
              <p:cNvSpPr txBox="1">
                <a:spLocks noChangeArrowheads="1"/>
              </p:cNvSpPr>
              <p:nvPr/>
            </p:nvSpPr>
            <p:spPr bwMode="auto">
              <a:xfrm>
                <a:off x="593725"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73750" name="Oval 1038">
                <a:extLst>
                  <a:ext uri="{FF2B5EF4-FFF2-40B4-BE49-F238E27FC236}">
                    <a16:creationId xmlns:a16="http://schemas.microsoft.com/office/drawing/2014/main" id="{2DE0423A-19E5-467B-BCA2-0BD58A0A78A3}"/>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1" name="Text Box 1039">
                <a:extLst>
                  <a:ext uri="{FF2B5EF4-FFF2-40B4-BE49-F238E27FC236}">
                    <a16:creationId xmlns:a16="http://schemas.microsoft.com/office/drawing/2014/main" id="{C9DBD4EB-06C2-4D31-81A0-2292CB07CB55}"/>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73752" name="Oval 1040">
                <a:extLst>
                  <a:ext uri="{FF2B5EF4-FFF2-40B4-BE49-F238E27FC236}">
                    <a16:creationId xmlns:a16="http://schemas.microsoft.com/office/drawing/2014/main" id="{7CB476D9-CAD9-4AA5-ACF8-E6B397A6FC64}"/>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3" name="Line 1051">
                <a:extLst>
                  <a:ext uri="{FF2B5EF4-FFF2-40B4-BE49-F238E27FC236}">
                    <a16:creationId xmlns:a16="http://schemas.microsoft.com/office/drawing/2014/main" id="{7106A6E9-9F02-4B0C-905D-6050B60CC308}"/>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4" name="Line 1055">
                <a:extLst>
                  <a:ext uri="{FF2B5EF4-FFF2-40B4-BE49-F238E27FC236}">
                    <a16:creationId xmlns:a16="http://schemas.microsoft.com/office/drawing/2014/main" id="{C53622F6-6190-4142-B782-78E96CA87B86}"/>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5" name="Line 1056">
                <a:extLst>
                  <a:ext uri="{FF2B5EF4-FFF2-40B4-BE49-F238E27FC236}">
                    <a16:creationId xmlns:a16="http://schemas.microsoft.com/office/drawing/2014/main" id="{14B31837-4766-4776-B9FD-01FC6E99CC4F}"/>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6" name="Oval 1093">
                <a:extLst>
                  <a:ext uri="{FF2B5EF4-FFF2-40B4-BE49-F238E27FC236}">
                    <a16:creationId xmlns:a16="http://schemas.microsoft.com/office/drawing/2014/main" id="{4FD5464C-DC48-4E9C-9D32-A6451896327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7" name="Text Box 1094">
                <a:extLst>
                  <a:ext uri="{FF2B5EF4-FFF2-40B4-BE49-F238E27FC236}">
                    <a16:creationId xmlns:a16="http://schemas.microsoft.com/office/drawing/2014/main" id="{73C5174A-2C8F-423A-B93B-0A0571B75A99}"/>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73758" name="Line 1095">
                <a:extLst>
                  <a:ext uri="{FF2B5EF4-FFF2-40B4-BE49-F238E27FC236}">
                    <a16:creationId xmlns:a16="http://schemas.microsoft.com/office/drawing/2014/main" id="{C2281B5F-F1DB-4755-85BD-0F0BEC1CD3BB}"/>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9" name="Text Box 1096">
                <a:extLst>
                  <a:ext uri="{FF2B5EF4-FFF2-40B4-BE49-F238E27FC236}">
                    <a16:creationId xmlns:a16="http://schemas.microsoft.com/office/drawing/2014/main" id="{5F4CFC5A-A024-433A-9CA1-16208ED8395A}"/>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73760" name="Oval 1097">
                <a:extLst>
                  <a:ext uri="{FF2B5EF4-FFF2-40B4-BE49-F238E27FC236}">
                    <a16:creationId xmlns:a16="http://schemas.microsoft.com/office/drawing/2014/main" id="{9DB1383D-14DA-4B9D-B864-75D1DE56E963}"/>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1" name="Line 1098">
                <a:extLst>
                  <a:ext uri="{FF2B5EF4-FFF2-40B4-BE49-F238E27FC236}">
                    <a16:creationId xmlns:a16="http://schemas.microsoft.com/office/drawing/2014/main" id="{964A8682-BBB0-4ACA-86C8-08F7D7802C23}"/>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2" name="Text Box 164">
                <a:extLst>
                  <a:ext uri="{FF2B5EF4-FFF2-40B4-BE49-F238E27FC236}">
                    <a16:creationId xmlns:a16="http://schemas.microsoft.com/office/drawing/2014/main" id="{8021D71D-F34E-4CE7-AC52-3E70362A8B2C}"/>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73763" name="Oval 163">
                <a:extLst>
                  <a:ext uri="{FF2B5EF4-FFF2-40B4-BE49-F238E27FC236}">
                    <a16:creationId xmlns:a16="http://schemas.microsoft.com/office/drawing/2014/main" id="{49811709-8B56-485A-BBE3-E6BFF604082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4" name="Rectangle 30">
                <a:extLst>
                  <a:ext uri="{FF2B5EF4-FFF2-40B4-BE49-F238E27FC236}">
                    <a16:creationId xmlns:a16="http://schemas.microsoft.com/office/drawing/2014/main" id="{6038C638-8D89-4484-8EA1-EDB67457FC4A}"/>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73765" name="Oval 163">
                <a:extLst>
                  <a:ext uri="{FF2B5EF4-FFF2-40B4-BE49-F238E27FC236}">
                    <a16:creationId xmlns:a16="http://schemas.microsoft.com/office/drawing/2014/main" id="{683E033B-9EFE-461E-A5FE-8AB889106B0B}"/>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6" name="Rectangle 32">
                <a:extLst>
                  <a:ext uri="{FF2B5EF4-FFF2-40B4-BE49-F238E27FC236}">
                    <a16:creationId xmlns:a16="http://schemas.microsoft.com/office/drawing/2014/main" id="{92C8FBB6-9AA4-479D-9D40-5D5837CD1CEA}"/>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73767" name="Line 1098">
                <a:extLst>
                  <a:ext uri="{FF2B5EF4-FFF2-40B4-BE49-F238E27FC236}">
                    <a16:creationId xmlns:a16="http://schemas.microsoft.com/office/drawing/2014/main" id="{61555B47-B330-48B7-886A-57B9FB85115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8" name="Line 1098">
                <a:extLst>
                  <a:ext uri="{FF2B5EF4-FFF2-40B4-BE49-F238E27FC236}">
                    <a16:creationId xmlns:a16="http://schemas.microsoft.com/office/drawing/2014/main" id="{B36B8AB7-B6E4-428B-8E33-8886694E7698}"/>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Oval 163">
              <a:extLst>
                <a:ext uri="{FF2B5EF4-FFF2-40B4-BE49-F238E27FC236}">
                  <a16:creationId xmlns:a16="http://schemas.microsoft.com/office/drawing/2014/main" id="{A91E700D-2043-4C12-A591-A8AB4C4D3841}"/>
                </a:ext>
              </a:extLst>
            </p:cNvPr>
            <p:cNvSpPr>
              <a:spLocks noChangeArrowheads="1"/>
            </p:cNvSpPr>
            <p:nvPr/>
          </p:nvSpPr>
          <p:spPr bwMode="auto">
            <a:xfrm>
              <a:off x="3991338" y="1352912"/>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0" name="Rectangle 98">
              <a:extLst>
                <a:ext uri="{FF2B5EF4-FFF2-40B4-BE49-F238E27FC236}">
                  <a16:creationId xmlns:a16="http://schemas.microsoft.com/office/drawing/2014/main" id="{337CB7DB-C859-4CE2-A7A8-3123C5C394BF}"/>
                </a:ext>
              </a:extLst>
            </p:cNvPr>
            <p:cNvSpPr>
              <a:spLocks noChangeArrowheads="1"/>
            </p:cNvSpPr>
            <p:nvPr/>
          </p:nvSpPr>
          <p:spPr bwMode="auto">
            <a:xfrm>
              <a:off x="3967526" y="1419588"/>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1" name="Line 165">
              <a:extLst>
                <a:ext uri="{FF2B5EF4-FFF2-40B4-BE49-F238E27FC236}">
                  <a16:creationId xmlns:a16="http://schemas.microsoft.com/office/drawing/2014/main" id="{BDDE6F6C-674D-495B-89BA-81E8CBF8BB73}"/>
                </a:ext>
              </a:extLst>
            </p:cNvPr>
            <p:cNvSpPr>
              <a:spLocks noChangeShapeType="1"/>
            </p:cNvSpPr>
            <p:nvPr/>
          </p:nvSpPr>
          <p:spPr bwMode="auto">
            <a:xfrm flipV="1">
              <a:off x="2559412" y="1819637"/>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 name="Group 51">
              <a:extLst>
                <a:ext uri="{FF2B5EF4-FFF2-40B4-BE49-F238E27FC236}">
                  <a16:creationId xmlns:a16="http://schemas.microsoft.com/office/drawing/2014/main" id="{07DDC49C-50D9-4AAD-AF34-C62B37266D0A}"/>
                </a:ext>
              </a:extLst>
            </p:cNvPr>
            <p:cNvGrpSpPr>
              <a:grpSpLocks/>
            </p:cNvGrpSpPr>
            <p:nvPr/>
          </p:nvGrpSpPr>
          <p:grpSpPr bwMode="auto">
            <a:xfrm>
              <a:off x="6658337" y="752838"/>
              <a:ext cx="2438400" cy="2057400"/>
              <a:chOff x="6477000" y="228600"/>
              <a:chExt cx="2438400" cy="2057400"/>
            </a:xfrm>
          </p:grpSpPr>
          <p:sp>
            <p:nvSpPr>
              <p:cNvPr id="53" name="Rectangle 17">
                <a:extLst>
                  <a:ext uri="{FF2B5EF4-FFF2-40B4-BE49-F238E27FC236}">
                    <a16:creationId xmlns:a16="http://schemas.microsoft.com/office/drawing/2014/main" id="{B65C5151-28F6-44D5-8470-360082FC5CF9}"/>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 name="Text Box 18">
                <a:extLst>
                  <a:ext uri="{FF2B5EF4-FFF2-40B4-BE49-F238E27FC236}">
                    <a16:creationId xmlns:a16="http://schemas.microsoft.com/office/drawing/2014/main" id="{DF13F36D-DFE4-42DA-B6E2-D0EC2AECB4C6}"/>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5" name="Oval 19">
                <a:extLst>
                  <a:ext uri="{FF2B5EF4-FFF2-40B4-BE49-F238E27FC236}">
                    <a16:creationId xmlns:a16="http://schemas.microsoft.com/office/drawing/2014/main" id="{B8C29BB2-30B3-475A-9D3A-140405A61826}"/>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6" name="Oval 20">
                <a:extLst>
                  <a:ext uri="{FF2B5EF4-FFF2-40B4-BE49-F238E27FC236}">
                    <a16:creationId xmlns:a16="http://schemas.microsoft.com/office/drawing/2014/main" id="{514FF2E8-4018-4F1C-8EA8-CC292AA6F236}"/>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7" name="Text Box 22">
                <a:extLst>
                  <a:ext uri="{FF2B5EF4-FFF2-40B4-BE49-F238E27FC236}">
                    <a16:creationId xmlns:a16="http://schemas.microsoft.com/office/drawing/2014/main" id="{9ACBD103-7B74-44E5-B6BA-470B15277E24}"/>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8" name="Text Box 23">
                <a:extLst>
                  <a:ext uri="{FF2B5EF4-FFF2-40B4-BE49-F238E27FC236}">
                    <a16:creationId xmlns:a16="http://schemas.microsoft.com/office/drawing/2014/main" id="{46ED301D-660F-4C88-BDE1-223C53CF8CC2}"/>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9" name="Text Box 24">
                <a:extLst>
                  <a:ext uri="{FF2B5EF4-FFF2-40B4-BE49-F238E27FC236}">
                    <a16:creationId xmlns:a16="http://schemas.microsoft.com/office/drawing/2014/main" id="{61AD83C1-648E-44EF-BA2F-25862617AD56}"/>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60" name="Line 26">
                <a:extLst>
                  <a:ext uri="{FF2B5EF4-FFF2-40B4-BE49-F238E27FC236}">
                    <a16:creationId xmlns:a16="http://schemas.microsoft.com/office/drawing/2014/main" id="{A000A6F1-1B0E-46CF-BF2B-A80D2128EEBF}"/>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27">
                <a:extLst>
                  <a:ext uri="{FF2B5EF4-FFF2-40B4-BE49-F238E27FC236}">
                    <a16:creationId xmlns:a16="http://schemas.microsoft.com/office/drawing/2014/main" id="{57AD33FE-C318-4586-B202-291064A496C5}"/>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28">
                <a:extLst>
                  <a:ext uri="{FF2B5EF4-FFF2-40B4-BE49-F238E27FC236}">
                    <a16:creationId xmlns:a16="http://schemas.microsoft.com/office/drawing/2014/main" id="{740497C8-BF8D-44EE-A642-AEE3E0EF58D7}"/>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Rectangle 34">
                <a:extLst>
                  <a:ext uri="{FF2B5EF4-FFF2-40B4-BE49-F238E27FC236}">
                    <a16:creationId xmlns:a16="http://schemas.microsoft.com/office/drawing/2014/main" id="{9B9B3C4E-6627-402E-A7C9-71A8DACD25B7}"/>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4" name="AutoShape 35">
                <a:extLst>
                  <a:ext uri="{FF2B5EF4-FFF2-40B4-BE49-F238E27FC236}">
                    <a16:creationId xmlns:a16="http://schemas.microsoft.com/office/drawing/2014/main" id="{73C28043-AFD0-45B0-BB13-316EC55987F9}"/>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65" name="Line 36">
                <a:extLst>
                  <a:ext uri="{FF2B5EF4-FFF2-40B4-BE49-F238E27FC236}">
                    <a16:creationId xmlns:a16="http://schemas.microsoft.com/office/drawing/2014/main" id="{CAB2CBD0-0991-4AED-A254-E645CA062A50}"/>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Text Box 37">
                <a:extLst>
                  <a:ext uri="{FF2B5EF4-FFF2-40B4-BE49-F238E27FC236}">
                    <a16:creationId xmlns:a16="http://schemas.microsoft.com/office/drawing/2014/main" id="{D5610DA1-5F8C-41C7-A77C-89F1DE18E46E}"/>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67" name="Oval 39">
                <a:extLst>
                  <a:ext uri="{FF2B5EF4-FFF2-40B4-BE49-F238E27FC236}">
                    <a16:creationId xmlns:a16="http://schemas.microsoft.com/office/drawing/2014/main" id="{12721C26-6CD9-4358-ACCB-5BE9505AE19F}"/>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8" name="Line 40">
                <a:extLst>
                  <a:ext uri="{FF2B5EF4-FFF2-40B4-BE49-F238E27FC236}">
                    <a16:creationId xmlns:a16="http://schemas.microsoft.com/office/drawing/2014/main" id="{155DACE2-EC7E-40FC-8628-B0229C572B8C}"/>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41">
                <a:extLst>
                  <a:ext uri="{FF2B5EF4-FFF2-40B4-BE49-F238E27FC236}">
                    <a16:creationId xmlns:a16="http://schemas.microsoft.com/office/drawing/2014/main" id="{773629E3-0857-4628-A731-4025FF1C97CD}"/>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 name="Oval 39">
              <a:extLst>
                <a:ext uri="{FF2B5EF4-FFF2-40B4-BE49-F238E27FC236}">
                  <a16:creationId xmlns:a16="http://schemas.microsoft.com/office/drawing/2014/main" id="{D38C8C92-437C-4B39-9B76-CA8344472EBD}"/>
                </a:ext>
              </a:extLst>
            </p:cNvPr>
            <p:cNvSpPr>
              <a:spLocks noChangeArrowheads="1"/>
            </p:cNvSpPr>
            <p:nvPr/>
          </p:nvSpPr>
          <p:spPr bwMode="auto">
            <a:xfrm>
              <a:off x="7634345" y="445179"/>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cxnSp>
          <p:nvCxnSpPr>
            <p:cNvPr id="71" name="Straight Connector 70">
              <a:extLst>
                <a:ext uri="{FF2B5EF4-FFF2-40B4-BE49-F238E27FC236}">
                  <a16:creationId xmlns:a16="http://schemas.microsoft.com/office/drawing/2014/main" id="{9ADC6532-C7B2-4B6E-BB58-3A4D3B8627CE}"/>
                </a:ext>
              </a:extLst>
            </p:cNvPr>
            <p:cNvCxnSpPr>
              <a:endCxn id="70" idx="4"/>
            </p:cNvCxnSpPr>
            <p:nvPr/>
          </p:nvCxnSpPr>
          <p:spPr>
            <a:xfrm flipV="1">
              <a:off x="7801337" y="826179"/>
              <a:ext cx="290208" cy="79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2778D73C-DB08-4C8D-B80F-606028420130}"/>
              </a:ext>
            </a:extLst>
          </p:cNvPr>
          <p:cNvSpPr/>
          <p:nvPr/>
        </p:nvSpPr>
        <p:spPr>
          <a:xfrm>
            <a:off x="1544151" y="489279"/>
            <a:ext cx="6618774" cy="1561005"/>
          </a:xfrm>
          <a:prstGeom prst="rect">
            <a:avLst/>
          </a:prstGeom>
        </p:spPr>
        <p:txBody>
          <a:bodyPr wrap="square">
            <a:spAutoFit/>
          </a:bodyPr>
          <a:lstStyle/>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f) </a:t>
            </a:r>
            <a:r>
              <a:rPr lang="en-US" dirty="0"/>
              <a:t>Each department must be managed by one employee only. </a:t>
            </a:r>
          </a:p>
          <a:p>
            <a:pPr marR="0" lvl="0">
              <a:lnSpc>
                <a:spcPct val="107000"/>
              </a:lnSpc>
              <a:spcBef>
                <a:spcPts val="0"/>
              </a:spcBef>
              <a:spcAft>
                <a:spcPts val="0"/>
              </a:spcAft>
            </a:pPr>
            <a:endParaRPr lang="en-US" dirty="0">
              <a:solidFill>
                <a:srgbClr val="000000"/>
              </a:solidFill>
              <a:latin typeface="Calibri" panose="020F0502020204030204" pitchFamily="34" charset="0"/>
              <a:ea typeface="Calibri" panose="020F0502020204030204" pitchFamily="34" charset="0"/>
            </a:endParaRPr>
          </a:p>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An employee can be a manager of only one department. The date when the employee becomes a manager for the department </a:t>
            </a:r>
            <a:r>
              <a:rPr lang="en-US" strike="sngStrike" dirty="0">
                <a:solidFill>
                  <a:srgbClr val="000000"/>
                </a:solidFill>
                <a:highlight>
                  <a:srgbClr val="FFFF00"/>
                </a:highlight>
                <a:latin typeface="Calibri" panose="020F0502020204030204" pitchFamily="34" charset="0"/>
                <a:ea typeface="Calibri" panose="020F0502020204030204" pitchFamily="34" charset="0"/>
              </a:rPr>
              <a:t>needs to</a:t>
            </a:r>
            <a:r>
              <a:rPr lang="en-US" dirty="0">
                <a:solidFill>
                  <a:srgbClr val="000000"/>
                </a:solidFill>
                <a:latin typeface="Calibri" panose="020F0502020204030204" pitchFamily="34" charset="0"/>
                <a:ea typeface="Calibri" panose="020F0502020204030204" pitchFamily="34" charset="0"/>
              </a:rPr>
              <a:t> should be maintained. </a:t>
            </a:r>
            <a:endParaRPr lang="en-US"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2954673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3FDD63-6981-4DE5-BE76-18ABCFC5B25A}"/>
              </a:ext>
            </a:extLst>
          </p:cNvPr>
          <p:cNvGrpSpPr>
            <a:grpSpLocks/>
          </p:cNvGrpSpPr>
          <p:nvPr/>
        </p:nvGrpSpPr>
        <p:grpSpPr bwMode="auto">
          <a:xfrm>
            <a:off x="7772400" y="2595564"/>
            <a:ext cx="2438400" cy="3043237"/>
            <a:chOff x="6248400" y="2595563"/>
            <a:chExt cx="2438400" cy="3043237"/>
          </a:xfrm>
        </p:grpSpPr>
        <p:sp>
          <p:nvSpPr>
            <p:cNvPr id="70680" name="Rectangle 2">
              <a:extLst>
                <a:ext uri="{FF2B5EF4-FFF2-40B4-BE49-F238E27FC236}">
                  <a16:creationId xmlns:a16="http://schemas.microsoft.com/office/drawing/2014/main" id="{434CF344-45BC-4AC1-821F-3E54117E1ABB}"/>
                </a:ext>
              </a:extLst>
            </p:cNvPr>
            <p:cNvSpPr>
              <a:spLocks noChangeArrowheads="1"/>
            </p:cNvSpPr>
            <p:nvPr/>
          </p:nvSpPr>
          <p:spPr bwMode="auto">
            <a:xfrm>
              <a:off x="6934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1" name="Text Box 3">
              <a:extLst>
                <a:ext uri="{FF2B5EF4-FFF2-40B4-BE49-F238E27FC236}">
                  <a16:creationId xmlns:a16="http://schemas.microsoft.com/office/drawing/2014/main" id="{8A66789E-609E-4842-93F9-51B017A68289}"/>
                </a:ext>
              </a:extLst>
            </p:cNvPr>
            <p:cNvSpPr txBox="1">
              <a:spLocks noChangeArrowheads="1"/>
            </p:cNvSpPr>
            <p:nvPr/>
          </p:nvSpPr>
          <p:spPr bwMode="auto">
            <a:xfrm>
              <a:off x="6961894" y="3999011"/>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70682" name="Oval 4">
              <a:extLst>
                <a:ext uri="{FF2B5EF4-FFF2-40B4-BE49-F238E27FC236}">
                  <a16:creationId xmlns:a16="http://schemas.microsoft.com/office/drawing/2014/main" id="{950ABFEB-524D-4CCB-8ADE-947C8DC87C3A}"/>
                </a:ext>
              </a:extLst>
            </p:cNvPr>
            <p:cNvSpPr>
              <a:spLocks noChangeArrowheads="1"/>
            </p:cNvSpPr>
            <p:nvPr/>
          </p:nvSpPr>
          <p:spPr bwMode="auto">
            <a:xfrm>
              <a:off x="6248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3" name="Oval 5">
              <a:extLst>
                <a:ext uri="{FF2B5EF4-FFF2-40B4-BE49-F238E27FC236}">
                  <a16:creationId xmlns:a16="http://schemas.microsoft.com/office/drawing/2014/main" id="{6CB8667E-836E-4219-B3FA-91F056294089}"/>
                </a:ext>
              </a:extLst>
            </p:cNvPr>
            <p:cNvSpPr>
              <a:spLocks noChangeArrowheads="1"/>
            </p:cNvSpPr>
            <p:nvPr/>
          </p:nvSpPr>
          <p:spPr bwMode="auto">
            <a:xfrm>
              <a:off x="6781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4" name="Oval 6">
              <a:extLst>
                <a:ext uri="{FF2B5EF4-FFF2-40B4-BE49-F238E27FC236}">
                  <a16:creationId xmlns:a16="http://schemas.microsoft.com/office/drawing/2014/main" id="{B600F305-B0FE-421B-96AC-EB49022287B4}"/>
                </a:ext>
              </a:extLst>
            </p:cNvPr>
            <p:cNvSpPr>
              <a:spLocks noChangeArrowheads="1"/>
            </p:cNvSpPr>
            <p:nvPr/>
          </p:nvSpPr>
          <p:spPr bwMode="auto">
            <a:xfrm>
              <a:off x="7543800" y="4953000"/>
              <a:ext cx="1143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5" name="Text Box 7">
              <a:extLst>
                <a:ext uri="{FF2B5EF4-FFF2-40B4-BE49-F238E27FC236}">
                  <a16:creationId xmlns:a16="http://schemas.microsoft.com/office/drawing/2014/main" id="{3968D829-788E-4CAF-BB5B-F16D7DBA7A6D}"/>
                </a:ext>
              </a:extLst>
            </p:cNvPr>
            <p:cNvSpPr txBox="1">
              <a:spLocks noChangeArrowheads="1"/>
            </p:cNvSpPr>
            <p:nvPr/>
          </p:nvSpPr>
          <p:spPr bwMode="auto">
            <a:xfrm>
              <a:off x="6324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70686" name="Text Box 8">
              <a:extLst>
                <a:ext uri="{FF2B5EF4-FFF2-40B4-BE49-F238E27FC236}">
                  <a16:creationId xmlns:a16="http://schemas.microsoft.com/office/drawing/2014/main" id="{C34BCC17-EEA1-4E2B-A79D-8C4DF1D0246B}"/>
                </a:ext>
              </a:extLst>
            </p:cNvPr>
            <p:cNvSpPr txBox="1">
              <a:spLocks noChangeArrowheads="1"/>
            </p:cNvSpPr>
            <p:nvPr/>
          </p:nvSpPr>
          <p:spPr bwMode="auto">
            <a:xfrm>
              <a:off x="6781800"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70687" name="Text Box 9">
              <a:extLst>
                <a:ext uri="{FF2B5EF4-FFF2-40B4-BE49-F238E27FC236}">
                  <a16:creationId xmlns:a16="http://schemas.microsoft.com/office/drawing/2014/main" id="{2D2C90F6-477E-4D4A-B535-E4A307C5358B}"/>
                </a:ext>
              </a:extLst>
            </p:cNvPr>
            <p:cNvSpPr txBox="1">
              <a:spLocks noChangeArrowheads="1"/>
            </p:cNvSpPr>
            <p:nvPr/>
          </p:nvSpPr>
          <p:spPr bwMode="auto">
            <a:xfrm>
              <a:off x="7620000" y="5029200"/>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SITE</a:t>
              </a:r>
            </a:p>
          </p:txBody>
        </p:sp>
        <p:sp>
          <p:nvSpPr>
            <p:cNvPr id="70688" name="Line 10">
              <a:extLst>
                <a:ext uri="{FF2B5EF4-FFF2-40B4-BE49-F238E27FC236}">
                  <a16:creationId xmlns:a16="http://schemas.microsoft.com/office/drawing/2014/main" id="{EDF1B217-C7CC-4F33-B55A-2370C151D52F}"/>
                </a:ext>
              </a:extLst>
            </p:cNvPr>
            <p:cNvSpPr>
              <a:spLocks noChangeShapeType="1"/>
            </p:cNvSpPr>
            <p:nvPr/>
          </p:nvSpPr>
          <p:spPr bwMode="auto">
            <a:xfrm flipH="1">
              <a:off x="6705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9" name="Line 11">
              <a:extLst>
                <a:ext uri="{FF2B5EF4-FFF2-40B4-BE49-F238E27FC236}">
                  <a16:creationId xmlns:a16="http://schemas.microsoft.com/office/drawing/2014/main" id="{0F8F3560-0FFF-4643-9810-75E63B8FB031}"/>
                </a:ext>
              </a:extLst>
            </p:cNvPr>
            <p:cNvSpPr>
              <a:spLocks noChangeShapeType="1"/>
            </p:cNvSpPr>
            <p:nvPr/>
          </p:nvSpPr>
          <p:spPr bwMode="auto">
            <a:xfrm flipH="1">
              <a:off x="7315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0" name="Line 12">
              <a:extLst>
                <a:ext uri="{FF2B5EF4-FFF2-40B4-BE49-F238E27FC236}">
                  <a16:creationId xmlns:a16="http://schemas.microsoft.com/office/drawing/2014/main" id="{9E24BA7F-13FA-41D8-9277-880FFB108928}"/>
                </a:ext>
              </a:extLst>
            </p:cNvPr>
            <p:cNvSpPr>
              <a:spLocks noChangeShapeType="1"/>
            </p:cNvSpPr>
            <p:nvPr/>
          </p:nvSpPr>
          <p:spPr bwMode="auto">
            <a:xfrm>
              <a:off x="7772400" y="43434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1" name="AutoShape 14">
              <a:extLst>
                <a:ext uri="{FF2B5EF4-FFF2-40B4-BE49-F238E27FC236}">
                  <a16:creationId xmlns:a16="http://schemas.microsoft.com/office/drawing/2014/main" id="{ECC9660A-96ED-45C7-8F2C-B265B12203DF}"/>
                </a:ext>
              </a:extLst>
            </p:cNvPr>
            <p:cNvSpPr>
              <a:spLocks noChangeArrowheads="1"/>
            </p:cNvSpPr>
            <p:nvPr/>
          </p:nvSpPr>
          <p:spPr bwMode="auto">
            <a:xfrm>
              <a:off x="6858000" y="2595563"/>
              <a:ext cx="1214438" cy="833437"/>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Controls</a:t>
              </a:r>
            </a:p>
          </p:txBody>
        </p:sp>
        <p:sp>
          <p:nvSpPr>
            <p:cNvPr id="70692" name="Line 15">
              <a:extLst>
                <a:ext uri="{FF2B5EF4-FFF2-40B4-BE49-F238E27FC236}">
                  <a16:creationId xmlns:a16="http://schemas.microsoft.com/office/drawing/2014/main" id="{76084296-FD9D-4D41-A8DB-E6F212D55190}"/>
                </a:ext>
              </a:extLst>
            </p:cNvPr>
            <p:cNvSpPr>
              <a:spLocks noChangeShapeType="1"/>
            </p:cNvSpPr>
            <p:nvPr/>
          </p:nvSpPr>
          <p:spPr bwMode="auto">
            <a:xfrm>
              <a:off x="7467600" y="3429000"/>
              <a:ext cx="0" cy="457200"/>
            </a:xfrm>
            <a:prstGeom prst="line">
              <a:avLst/>
            </a:prstGeom>
            <a:noFill/>
            <a:ln w="539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50191" name="Line 16">
            <a:extLst>
              <a:ext uri="{FF2B5EF4-FFF2-40B4-BE49-F238E27FC236}">
                <a16:creationId xmlns:a16="http://schemas.microsoft.com/office/drawing/2014/main" id="{3620A0E8-CD48-4254-9A51-918ED358473C}"/>
              </a:ext>
            </a:extLst>
          </p:cNvPr>
          <p:cNvSpPr>
            <a:spLocks noChangeShapeType="1"/>
          </p:cNvSpPr>
          <p:nvPr/>
        </p:nvSpPr>
        <p:spPr bwMode="auto">
          <a:xfrm>
            <a:off x="8991600" y="2286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4">
            <a:extLst>
              <a:ext uri="{FF2B5EF4-FFF2-40B4-BE49-F238E27FC236}">
                <a16:creationId xmlns:a16="http://schemas.microsoft.com/office/drawing/2014/main" id="{83B11EE8-6F83-4DB5-9C1B-374A6A1BA0AC}"/>
              </a:ext>
            </a:extLst>
          </p:cNvPr>
          <p:cNvGrpSpPr>
            <a:grpSpLocks/>
          </p:cNvGrpSpPr>
          <p:nvPr/>
        </p:nvGrpSpPr>
        <p:grpSpPr bwMode="auto">
          <a:xfrm>
            <a:off x="7874000" y="299721"/>
            <a:ext cx="2438400" cy="2057400"/>
            <a:chOff x="6477000" y="228600"/>
            <a:chExt cx="2438400" cy="2057400"/>
          </a:xfrm>
        </p:grpSpPr>
        <p:sp>
          <p:nvSpPr>
            <p:cNvPr id="70663" name="Rectangle 17">
              <a:extLst>
                <a:ext uri="{FF2B5EF4-FFF2-40B4-BE49-F238E27FC236}">
                  <a16:creationId xmlns:a16="http://schemas.microsoft.com/office/drawing/2014/main" id="{DEED0F96-54DD-43CE-A2DA-BC6F3F642720}"/>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64" name="Text Box 18">
              <a:extLst>
                <a:ext uri="{FF2B5EF4-FFF2-40B4-BE49-F238E27FC236}">
                  <a16:creationId xmlns:a16="http://schemas.microsoft.com/office/drawing/2014/main" id="{C9E1FD57-6638-402E-8CE5-A5AF2F28A2BF}"/>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70665" name="Oval 19">
              <a:extLst>
                <a:ext uri="{FF2B5EF4-FFF2-40B4-BE49-F238E27FC236}">
                  <a16:creationId xmlns:a16="http://schemas.microsoft.com/office/drawing/2014/main" id="{E3174135-81FF-4A58-9D80-20C184061759}"/>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66" name="Oval 20">
              <a:extLst>
                <a:ext uri="{FF2B5EF4-FFF2-40B4-BE49-F238E27FC236}">
                  <a16:creationId xmlns:a16="http://schemas.microsoft.com/office/drawing/2014/main" id="{40128896-3CC8-41EB-8580-42D69CC93BCE}"/>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67" name="Text Box 22">
              <a:extLst>
                <a:ext uri="{FF2B5EF4-FFF2-40B4-BE49-F238E27FC236}">
                  <a16:creationId xmlns:a16="http://schemas.microsoft.com/office/drawing/2014/main" id="{A2521E81-200E-43C9-BDC6-D7096AF0660B}"/>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70668" name="Text Box 23">
              <a:extLst>
                <a:ext uri="{FF2B5EF4-FFF2-40B4-BE49-F238E27FC236}">
                  <a16:creationId xmlns:a16="http://schemas.microsoft.com/office/drawing/2014/main" id="{7BC433A7-DC50-469E-A0D2-4097955BADEF}"/>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70669" name="Text Box 24">
              <a:extLst>
                <a:ext uri="{FF2B5EF4-FFF2-40B4-BE49-F238E27FC236}">
                  <a16:creationId xmlns:a16="http://schemas.microsoft.com/office/drawing/2014/main" id="{6F7B7E5B-ED0E-4A95-91A6-CAC2A557C77A}"/>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70670" name="Line 26">
              <a:extLst>
                <a:ext uri="{FF2B5EF4-FFF2-40B4-BE49-F238E27FC236}">
                  <a16:creationId xmlns:a16="http://schemas.microsoft.com/office/drawing/2014/main" id="{B28C853C-3CAD-4E29-BB63-979B47D8844F}"/>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1" name="Line 27">
              <a:extLst>
                <a:ext uri="{FF2B5EF4-FFF2-40B4-BE49-F238E27FC236}">
                  <a16:creationId xmlns:a16="http://schemas.microsoft.com/office/drawing/2014/main" id="{F8ADADA7-596C-4892-B1F6-678F0B227C27}"/>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2" name="Line 28">
              <a:extLst>
                <a:ext uri="{FF2B5EF4-FFF2-40B4-BE49-F238E27FC236}">
                  <a16:creationId xmlns:a16="http://schemas.microsoft.com/office/drawing/2014/main" id="{FB4624A4-9555-43C7-90E9-0DE24D6DD195}"/>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3" name="Rectangle 34">
              <a:extLst>
                <a:ext uri="{FF2B5EF4-FFF2-40B4-BE49-F238E27FC236}">
                  <a16:creationId xmlns:a16="http://schemas.microsoft.com/office/drawing/2014/main" id="{75CFD86A-43FA-42C3-BE87-45D5D7C0B18B}"/>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74" name="AutoShape 35">
              <a:extLst>
                <a:ext uri="{FF2B5EF4-FFF2-40B4-BE49-F238E27FC236}">
                  <a16:creationId xmlns:a16="http://schemas.microsoft.com/office/drawing/2014/main" id="{747FFC97-23C5-45AB-8A03-0A76AD5B1344}"/>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70675" name="Line 36">
              <a:extLst>
                <a:ext uri="{FF2B5EF4-FFF2-40B4-BE49-F238E27FC236}">
                  <a16:creationId xmlns:a16="http://schemas.microsoft.com/office/drawing/2014/main" id="{3B3D1C40-7174-4288-B194-40A67B97F783}"/>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6" name="Text Box 37">
              <a:extLst>
                <a:ext uri="{FF2B5EF4-FFF2-40B4-BE49-F238E27FC236}">
                  <a16:creationId xmlns:a16="http://schemas.microsoft.com/office/drawing/2014/main" id="{D5EB0CA7-ED39-4F42-9084-18A134B28F9C}"/>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70677" name="Oval 39">
              <a:extLst>
                <a:ext uri="{FF2B5EF4-FFF2-40B4-BE49-F238E27FC236}">
                  <a16:creationId xmlns:a16="http://schemas.microsoft.com/office/drawing/2014/main" id="{4D8B0D45-C6EF-427F-AE25-D7C906104052}"/>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78" name="Line 40">
              <a:extLst>
                <a:ext uri="{FF2B5EF4-FFF2-40B4-BE49-F238E27FC236}">
                  <a16:creationId xmlns:a16="http://schemas.microsoft.com/office/drawing/2014/main" id="{E93DDABB-332E-427C-8241-5744F6835919}"/>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9" name="Line 41">
              <a:extLst>
                <a:ext uri="{FF2B5EF4-FFF2-40B4-BE49-F238E27FC236}">
                  <a16:creationId xmlns:a16="http://schemas.microsoft.com/office/drawing/2014/main" id="{E738C19B-FB25-44FC-ABB5-C15BB77F5D53}"/>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 name="TextBox 93">
            <a:extLst>
              <a:ext uri="{FF2B5EF4-FFF2-40B4-BE49-F238E27FC236}">
                <a16:creationId xmlns:a16="http://schemas.microsoft.com/office/drawing/2014/main" id="{91300F66-1E44-448C-AC01-FE83627DE7FE}"/>
              </a:ext>
            </a:extLst>
          </p:cNvPr>
          <p:cNvSpPr txBox="1">
            <a:spLocks noChangeArrowheads="1"/>
          </p:cNvSpPr>
          <p:nvPr/>
        </p:nvSpPr>
        <p:spPr bwMode="auto">
          <a:xfrm>
            <a:off x="6065983" y="5968426"/>
            <a:ext cx="5846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of DEPARTMENTS</a:t>
            </a:r>
          </a:p>
          <a:p>
            <a:pPr eaLnBrk="1" hangingPunct="1">
              <a:spcBef>
                <a:spcPct val="0"/>
              </a:spcBef>
              <a:buFontTx/>
              <a:buNone/>
            </a:pPr>
            <a:r>
              <a:rPr lang="en-US" altLang="en-US" sz="1600" dirty="0">
                <a:latin typeface="Comic Sans MS" panose="030F0702030302020204" pitchFamily="66" charset="0"/>
              </a:rPr>
              <a:t>NAME of PROJECT: candidate key of PROJECTS</a:t>
            </a:r>
          </a:p>
        </p:txBody>
      </p:sp>
      <p:sp>
        <p:nvSpPr>
          <p:cNvPr id="36" name="Oval 39">
            <a:extLst>
              <a:ext uri="{FF2B5EF4-FFF2-40B4-BE49-F238E27FC236}">
                <a16:creationId xmlns:a16="http://schemas.microsoft.com/office/drawing/2014/main" id="{168F4F96-A58B-4CC4-9539-E8910F9693BC}"/>
              </a:ext>
            </a:extLst>
          </p:cNvPr>
          <p:cNvSpPr>
            <a:spLocks noChangeArrowheads="1"/>
          </p:cNvSpPr>
          <p:nvPr/>
        </p:nvSpPr>
        <p:spPr bwMode="auto">
          <a:xfrm>
            <a:off x="8850008" y="-7938"/>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sp>
        <p:nvSpPr>
          <p:cNvPr id="2" name="Rectangle 1">
            <a:extLst>
              <a:ext uri="{FF2B5EF4-FFF2-40B4-BE49-F238E27FC236}">
                <a16:creationId xmlns:a16="http://schemas.microsoft.com/office/drawing/2014/main" id="{0131824F-7DCF-475F-8BF8-26098C2D634A}"/>
              </a:ext>
            </a:extLst>
          </p:cNvPr>
          <p:cNvSpPr/>
          <p:nvPr/>
        </p:nvSpPr>
        <p:spPr>
          <a:xfrm>
            <a:off x="528638" y="832327"/>
            <a:ext cx="6096000" cy="1857368"/>
          </a:xfrm>
          <a:prstGeom prst="rect">
            <a:avLst/>
          </a:prstGeom>
        </p:spPr>
        <p:txBody>
          <a:bodyPr>
            <a:spAutoFit/>
          </a:bodyPr>
          <a:lstStyle/>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f) A department can control several projects.</a:t>
            </a:r>
            <a:r>
              <a:rPr lang="en-US" u="sng" dirty="0">
                <a:solidFill>
                  <a:srgbClr val="000000"/>
                </a:solidFill>
                <a:latin typeface="Calibri" panose="020F0502020204030204" pitchFamily="34" charset="0"/>
                <a:ea typeface="Calibri" panose="020F0502020204030204" pitchFamily="34" charset="0"/>
              </a:rPr>
              <a:t>  </a:t>
            </a:r>
            <a:r>
              <a:rPr lang="en-US" u="sng" dirty="0">
                <a:solidFill>
                  <a:srgbClr val="000000"/>
                </a:solidFill>
                <a:highlight>
                  <a:srgbClr val="00FFFF"/>
                </a:highlight>
                <a:latin typeface="Calibri" panose="020F0502020204030204" pitchFamily="34" charset="0"/>
                <a:ea typeface="Calibri" panose="020F0502020204030204" pitchFamily="34" charset="0"/>
              </a:rPr>
              <a:t>Each project must be controlled by only one department</a:t>
            </a:r>
            <a:r>
              <a:rPr lang="en-US" u="sng"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The name of the project, the project number, and the project site need to be stored in the database. </a:t>
            </a:r>
            <a:r>
              <a:rPr lang="en-US" dirty="0">
                <a:solidFill>
                  <a:srgbClr val="000000"/>
                </a:solidFill>
                <a:highlight>
                  <a:srgbClr val="00FFFF"/>
                </a:highlight>
                <a:latin typeface="Calibri" panose="020F0502020204030204" pitchFamily="34" charset="0"/>
                <a:ea typeface="Calibri" panose="020F0502020204030204" pitchFamily="34" charset="0"/>
              </a:rPr>
              <a:t>Each project is located in at most one site. </a:t>
            </a:r>
            <a:r>
              <a:rPr lang="en-US" dirty="0">
                <a:solidFill>
                  <a:srgbClr val="000000"/>
                </a:solidFill>
                <a:latin typeface="Calibri" panose="020F0502020204030204" pitchFamily="34" charset="0"/>
                <a:ea typeface="Calibri" panose="020F0502020204030204" pitchFamily="34" charset="0"/>
              </a:rPr>
              <a:t>The </a:t>
            </a:r>
            <a:r>
              <a:rPr lang="en-US" dirty="0">
                <a:solidFill>
                  <a:srgbClr val="000000"/>
                </a:solidFill>
                <a:highlight>
                  <a:srgbClr val="00FFFF"/>
                </a:highlight>
                <a:latin typeface="Calibri" panose="020F0502020204030204" pitchFamily="34" charset="0"/>
                <a:ea typeface="Calibri" panose="020F0502020204030204" pitchFamily="34" charset="0"/>
              </a:rPr>
              <a:t>project name is unique. </a:t>
            </a:r>
            <a:r>
              <a:rPr lang="en-US" dirty="0">
                <a:solidFill>
                  <a:srgbClr val="000000"/>
                </a:solidFill>
                <a:latin typeface="Calibri" panose="020F0502020204030204" pitchFamily="34" charset="0"/>
                <a:ea typeface="Calibri" panose="020F0502020204030204" pitchFamily="34" charset="0"/>
              </a:rPr>
              <a:t>The </a:t>
            </a:r>
            <a:r>
              <a:rPr lang="en-US" dirty="0">
                <a:solidFill>
                  <a:srgbClr val="000000"/>
                </a:solidFill>
                <a:highlight>
                  <a:srgbClr val="00FFFF"/>
                </a:highlight>
                <a:latin typeface="Calibri" panose="020F0502020204030204" pitchFamily="34" charset="0"/>
                <a:ea typeface="Calibri" panose="020F0502020204030204" pitchFamily="34" charset="0"/>
              </a:rPr>
              <a:t>project number is unique.</a:t>
            </a:r>
          </a:p>
          <a:p>
            <a:pPr marR="0" lvl="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p:txBody>
      </p:sp>
      <p:cxnSp>
        <p:nvCxnSpPr>
          <p:cNvPr id="6" name="Straight Connector 5">
            <a:extLst>
              <a:ext uri="{FF2B5EF4-FFF2-40B4-BE49-F238E27FC236}">
                <a16:creationId xmlns:a16="http://schemas.microsoft.com/office/drawing/2014/main" id="{77BE055F-294D-440C-90EB-851DA8F9CBB0}"/>
              </a:ext>
            </a:extLst>
          </p:cNvPr>
          <p:cNvCxnSpPr>
            <a:stCxn id="36" idx="4"/>
            <a:endCxn id="70673" idx="0"/>
          </p:cNvCxnSpPr>
          <p:nvPr/>
        </p:nvCxnSpPr>
        <p:spPr>
          <a:xfrm>
            <a:off x="9307208" y="373062"/>
            <a:ext cx="281292" cy="7905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1" grpId="0" animBg="1"/>
      <p:bldP spid="37" grpId="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849ED-3847-49D6-B3C7-8AAC596ABA4E}"/>
              </a:ext>
            </a:extLst>
          </p:cNvPr>
          <p:cNvGrpSpPr>
            <a:grpSpLocks/>
          </p:cNvGrpSpPr>
          <p:nvPr/>
        </p:nvGrpSpPr>
        <p:grpSpPr bwMode="auto">
          <a:xfrm>
            <a:off x="3886200" y="2819400"/>
            <a:ext cx="4572000" cy="1828800"/>
            <a:chOff x="2362200" y="2819400"/>
            <a:chExt cx="4572000" cy="1828800"/>
          </a:xfrm>
        </p:grpSpPr>
        <p:sp>
          <p:nvSpPr>
            <p:cNvPr id="72747" name="AutoShape 2">
              <a:extLst>
                <a:ext uri="{FF2B5EF4-FFF2-40B4-BE49-F238E27FC236}">
                  <a16:creationId xmlns:a16="http://schemas.microsoft.com/office/drawing/2014/main" id="{AF9AF2F4-A603-4E69-8959-B5847EF0C7A6}"/>
                </a:ext>
              </a:extLst>
            </p:cNvPr>
            <p:cNvSpPr>
              <a:spLocks noChangeArrowheads="1"/>
            </p:cNvSpPr>
            <p:nvPr/>
          </p:nvSpPr>
          <p:spPr bwMode="auto">
            <a:xfrm>
              <a:off x="4876800" y="3048000"/>
              <a:ext cx="1214438" cy="8334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Work_on</a:t>
              </a:r>
              <a:endParaRPr lang="en-US" altLang="en-US" sz="1600" dirty="0">
                <a:latin typeface="Comic Sans MS" panose="030F0702030302020204" pitchFamily="66" charset="0"/>
              </a:endParaRPr>
            </a:p>
          </p:txBody>
        </p:sp>
        <p:sp>
          <p:nvSpPr>
            <p:cNvPr id="72748" name="Line 3">
              <a:extLst>
                <a:ext uri="{FF2B5EF4-FFF2-40B4-BE49-F238E27FC236}">
                  <a16:creationId xmlns:a16="http://schemas.microsoft.com/office/drawing/2014/main" id="{F1CD73AE-2F9C-43D7-9E83-24F7A42B4248}"/>
                </a:ext>
              </a:extLst>
            </p:cNvPr>
            <p:cNvSpPr>
              <a:spLocks noChangeShapeType="1"/>
            </p:cNvSpPr>
            <p:nvPr/>
          </p:nvSpPr>
          <p:spPr bwMode="auto">
            <a:xfrm>
              <a:off x="2362200" y="2819400"/>
              <a:ext cx="2514600" cy="6096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9" name="Line 4">
              <a:extLst>
                <a:ext uri="{FF2B5EF4-FFF2-40B4-BE49-F238E27FC236}">
                  <a16:creationId xmlns:a16="http://schemas.microsoft.com/office/drawing/2014/main" id="{07630894-2D11-4CBC-A01E-71AD82C53CDD}"/>
                </a:ext>
              </a:extLst>
            </p:cNvPr>
            <p:cNvSpPr>
              <a:spLocks noChangeShapeType="1"/>
            </p:cNvSpPr>
            <p:nvPr/>
          </p:nvSpPr>
          <p:spPr bwMode="auto">
            <a:xfrm>
              <a:off x="6019800" y="3429000"/>
              <a:ext cx="914400" cy="4572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0" name="Oval 5">
              <a:extLst>
                <a:ext uri="{FF2B5EF4-FFF2-40B4-BE49-F238E27FC236}">
                  <a16:creationId xmlns:a16="http://schemas.microsoft.com/office/drawing/2014/main" id="{30ACB55B-F38B-44EB-AB89-651573206185}"/>
                </a:ext>
              </a:extLst>
            </p:cNvPr>
            <p:cNvSpPr>
              <a:spLocks noChangeArrowheads="1"/>
            </p:cNvSpPr>
            <p:nvPr/>
          </p:nvSpPr>
          <p:spPr bwMode="auto">
            <a:xfrm>
              <a:off x="5257800" y="4267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51" name="Line 6">
              <a:extLst>
                <a:ext uri="{FF2B5EF4-FFF2-40B4-BE49-F238E27FC236}">
                  <a16:creationId xmlns:a16="http://schemas.microsoft.com/office/drawing/2014/main" id="{1CD5E342-9472-46C3-8E00-3046C9DB9F0F}"/>
                </a:ext>
              </a:extLst>
            </p:cNvPr>
            <p:cNvSpPr>
              <a:spLocks noChangeShapeType="1"/>
            </p:cNvSpPr>
            <p:nvPr/>
          </p:nvSpPr>
          <p:spPr bwMode="auto">
            <a:xfrm>
              <a:off x="5486400" y="38862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2" name="Text Box 7">
              <a:extLst>
                <a:ext uri="{FF2B5EF4-FFF2-40B4-BE49-F238E27FC236}">
                  <a16:creationId xmlns:a16="http://schemas.microsoft.com/office/drawing/2014/main" id="{7DAA2084-C17B-433F-9513-3A1BA9258110}"/>
                </a:ext>
              </a:extLst>
            </p:cNvPr>
            <p:cNvSpPr txBox="1">
              <a:spLocks noChangeArrowheads="1"/>
            </p:cNvSpPr>
            <p:nvPr/>
          </p:nvSpPr>
          <p:spPr bwMode="auto">
            <a:xfrm>
              <a:off x="5257800" y="4343400"/>
              <a:ext cx="738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HOURS</a:t>
              </a:r>
            </a:p>
          </p:txBody>
        </p:sp>
      </p:grpSp>
      <p:grpSp>
        <p:nvGrpSpPr>
          <p:cNvPr id="10" name="Group 9">
            <a:extLst>
              <a:ext uri="{FF2B5EF4-FFF2-40B4-BE49-F238E27FC236}">
                <a16:creationId xmlns:a16="http://schemas.microsoft.com/office/drawing/2014/main" id="{65A9C7D4-36DE-400E-B745-A6F0DA7AC103}"/>
              </a:ext>
            </a:extLst>
          </p:cNvPr>
          <p:cNvGrpSpPr>
            <a:grpSpLocks/>
          </p:cNvGrpSpPr>
          <p:nvPr/>
        </p:nvGrpSpPr>
        <p:grpSpPr bwMode="auto">
          <a:xfrm>
            <a:off x="7772400" y="3886200"/>
            <a:ext cx="2438400" cy="1752600"/>
            <a:chOff x="6248400" y="3886200"/>
            <a:chExt cx="2438400" cy="1752600"/>
          </a:xfrm>
        </p:grpSpPr>
        <p:sp>
          <p:nvSpPr>
            <p:cNvPr id="72736" name="Rectangle 2">
              <a:extLst>
                <a:ext uri="{FF2B5EF4-FFF2-40B4-BE49-F238E27FC236}">
                  <a16:creationId xmlns:a16="http://schemas.microsoft.com/office/drawing/2014/main" id="{76D35C48-D86C-49F7-86BD-548AC0C50B9D}"/>
                </a:ext>
              </a:extLst>
            </p:cNvPr>
            <p:cNvSpPr>
              <a:spLocks noChangeArrowheads="1"/>
            </p:cNvSpPr>
            <p:nvPr/>
          </p:nvSpPr>
          <p:spPr bwMode="auto">
            <a:xfrm>
              <a:off x="6934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7" name="Text Box 3">
              <a:extLst>
                <a:ext uri="{FF2B5EF4-FFF2-40B4-BE49-F238E27FC236}">
                  <a16:creationId xmlns:a16="http://schemas.microsoft.com/office/drawing/2014/main" id="{E8E215FF-2CFD-4EBB-A9A5-D5DA31C326B4}"/>
                </a:ext>
              </a:extLst>
            </p:cNvPr>
            <p:cNvSpPr txBox="1">
              <a:spLocks noChangeArrowheads="1"/>
            </p:cNvSpPr>
            <p:nvPr/>
          </p:nvSpPr>
          <p:spPr bwMode="auto">
            <a:xfrm>
              <a:off x="7010400" y="4011613"/>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72738" name="Oval 4">
              <a:extLst>
                <a:ext uri="{FF2B5EF4-FFF2-40B4-BE49-F238E27FC236}">
                  <a16:creationId xmlns:a16="http://schemas.microsoft.com/office/drawing/2014/main" id="{C5C22869-E60E-4BB7-9DC2-E05678CB3C2A}"/>
                </a:ext>
              </a:extLst>
            </p:cNvPr>
            <p:cNvSpPr>
              <a:spLocks noChangeArrowheads="1"/>
            </p:cNvSpPr>
            <p:nvPr/>
          </p:nvSpPr>
          <p:spPr bwMode="auto">
            <a:xfrm>
              <a:off x="6248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9" name="Oval 5">
              <a:extLst>
                <a:ext uri="{FF2B5EF4-FFF2-40B4-BE49-F238E27FC236}">
                  <a16:creationId xmlns:a16="http://schemas.microsoft.com/office/drawing/2014/main" id="{F113E2DC-C94C-494D-ADB3-651ACC781142}"/>
                </a:ext>
              </a:extLst>
            </p:cNvPr>
            <p:cNvSpPr>
              <a:spLocks noChangeArrowheads="1"/>
            </p:cNvSpPr>
            <p:nvPr/>
          </p:nvSpPr>
          <p:spPr bwMode="auto">
            <a:xfrm>
              <a:off x="6781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40" name="Oval 6">
              <a:extLst>
                <a:ext uri="{FF2B5EF4-FFF2-40B4-BE49-F238E27FC236}">
                  <a16:creationId xmlns:a16="http://schemas.microsoft.com/office/drawing/2014/main" id="{F15DA2BF-D4AD-45C1-9441-D0A19F03CEE4}"/>
                </a:ext>
              </a:extLst>
            </p:cNvPr>
            <p:cNvSpPr>
              <a:spLocks noChangeArrowheads="1"/>
            </p:cNvSpPr>
            <p:nvPr/>
          </p:nvSpPr>
          <p:spPr bwMode="auto">
            <a:xfrm>
              <a:off x="7543800" y="4953000"/>
              <a:ext cx="1143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41" name="Text Box 7">
              <a:extLst>
                <a:ext uri="{FF2B5EF4-FFF2-40B4-BE49-F238E27FC236}">
                  <a16:creationId xmlns:a16="http://schemas.microsoft.com/office/drawing/2014/main" id="{9BF914BE-B692-4395-B57A-FA7990548190}"/>
                </a:ext>
              </a:extLst>
            </p:cNvPr>
            <p:cNvSpPr txBox="1">
              <a:spLocks noChangeArrowheads="1"/>
            </p:cNvSpPr>
            <p:nvPr/>
          </p:nvSpPr>
          <p:spPr bwMode="auto">
            <a:xfrm>
              <a:off x="6324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72742" name="Text Box 8">
              <a:extLst>
                <a:ext uri="{FF2B5EF4-FFF2-40B4-BE49-F238E27FC236}">
                  <a16:creationId xmlns:a16="http://schemas.microsoft.com/office/drawing/2014/main" id="{0D47B28A-1229-48BC-90C7-82E129C77086}"/>
                </a:ext>
              </a:extLst>
            </p:cNvPr>
            <p:cNvSpPr txBox="1">
              <a:spLocks noChangeArrowheads="1"/>
            </p:cNvSpPr>
            <p:nvPr/>
          </p:nvSpPr>
          <p:spPr bwMode="auto">
            <a:xfrm>
              <a:off x="6781800"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72743" name="Text Box 9">
              <a:extLst>
                <a:ext uri="{FF2B5EF4-FFF2-40B4-BE49-F238E27FC236}">
                  <a16:creationId xmlns:a16="http://schemas.microsoft.com/office/drawing/2014/main" id="{5477ACBD-35CD-4E28-BE88-98029B4F2037}"/>
                </a:ext>
              </a:extLst>
            </p:cNvPr>
            <p:cNvSpPr txBox="1">
              <a:spLocks noChangeArrowheads="1"/>
            </p:cNvSpPr>
            <p:nvPr/>
          </p:nvSpPr>
          <p:spPr bwMode="auto">
            <a:xfrm>
              <a:off x="7620000" y="5029200"/>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SITE</a:t>
              </a:r>
            </a:p>
          </p:txBody>
        </p:sp>
        <p:sp>
          <p:nvSpPr>
            <p:cNvPr id="72744" name="Line 10">
              <a:extLst>
                <a:ext uri="{FF2B5EF4-FFF2-40B4-BE49-F238E27FC236}">
                  <a16:creationId xmlns:a16="http://schemas.microsoft.com/office/drawing/2014/main" id="{5478730E-1A95-4C37-A35D-D4AF089E6E7E}"/>
                </a:ext>
              </a:extLst>
            </p:cNvPr>
            <p:cNvSpPr>
              <a:spLocks noChangeShapeType="1"/>
            </p:cNvSpPr>
            <p:nvPr/>
          </p:nvSpPr>
          <p:spPr bwMode="auto">
            <a:xfrm flipH="1">
              <a:off x="6705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5" name="Line 11">
              <a:extLst>
                <a:ext uri="{FF2B5EF4-FFF2-40B4-BE49-F238E27FC236}">
                  <a16:creationId xmlns:a16="http://schemas.microsoft.com/office/drawing/2014/main" id="{A83DA8BA-7C9D-4913-97CF-0FE17B87A266}"/>
                </a:ext>
              </a:extLst>
            </p:cNvPr>
            <p:cNvSpPr>
              <a:spLocks noChangeShapeType="1"/>
            </p:cNvSpPr>
            <p:nvPr/>
          </p:nvSpPr>
          <p:spPr bwMode="auto">
            <a:xfrm flipH="1">
              <a:off x="7315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6" name="Line 12">
              <a:extLst>
                <a:ext uri="{FF2B5EF4-FFF2-40B4-BE49-F238E27FC236}">
                  <a16:creationId xmlns:a16="http://schemas.microsoft.com/office/drawing/2014/main" id="{8C8F9357-F9DB-448D-9E28-6E2A4F56366C}"/>
                </a:ext>
              </a:extLst>
            </p:cNvPr>
            <p:cNvSpPr>
              <a:spLocks noChangeShapeType="1"/>
            </p:cNvSpPr>
            <p:nvPr/>
          </p:nvSpPr>
          <p:spPr bwMode="auto">
            <a:xfrm>
              <a:off x="7772400" y="43434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 name="Group 23">
            <a:extLst>
              <a:ext uri="{FF2B5EF4-FFF2-40B4-BE49-F238E27FC236}">
                <a16:creationId xmlns:a16="http://schemas.microsoft.com/office/drawing/2014/main" id="{9A724D14-F36B-42B9-9BC5-CE5EB4CE26E0}"/>
              </a:ext>
            </a:extLst>
          </p:cNvPr>
          <p:cNvGrpSpPr>
            <a:grpSpLocks/>
          </p:cNvGrpSpPr>
          <p:nvPr/>
        </p:nvGrpSpPr>
        <p:grpSpPr bwMode="auto">
          <a:xfrm>
            <a:off x="1828800" y="381001"/>
            <a:ext cx="3556000" cy="2695575"/>
            <a:chOff x="304800" y="381000"/>
            <a:chExt cx="3556000" cy="2695575"/>
          </a:xfrm>
        </p:grpSpPr>
        <p:sp>
          <p:nvSpPr>
            <p:cNvPr id="72710" name="Rectangle 1031">
              <a:extLst>
                <a:ext uri="{FF2B5EF4-FFF2-40B4-BE49-F238E27FC236}">
                  <a16:creationId xmlns:a16="http://schemas.microsoft.com/office/drawing/2014/main" id="{37B5FB01-9CC9-47F5-8841-3DFFB49C72FD}"/>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1" name="Text Box 1032">
              <a:extLst>
                <a:ext uri="{FF2B5EF4-FFF2-40B4-BE49-F238E27FC236}">
                  <a16:creationId xmlns:a16="http://schemas.microsoft.com/office/drawing/2014/main" id="{79066DE7-B140-407A-9590-6B98460977E0}"/>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72712" name="Oval 1033">
              <a:extLst>
                <a:ext uri="{FF2B5EF4-FFF2-40B4-BE49-F238E27FC236}">
                  <a16:creationId xmlns:a16="http://schemas.microsoft.com/office/drawing/2014/main" id="{2F79A804-6D8F-44C5-9233-69EBF2432634}"/>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3" name="Text Box 1034">
              <a:extLst>
                <a:ext uri="{FF2B5EF4-FFF2-40B4-BE49-F238E27FC236}">
                  <a16:creationId xmlns:a16="http://schemas.microsoft.com/office/drawing/2014/main" id="{450A852B-02AD-4288-959C-FABA8AE6FA6F}"/>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72714" name="Line 1035">
              <a:extLst>
                <a:ext uri="{FF2B5EF4-FFF2-40B4-BE49-F238E27FC236}">
                  <a16:creationId xmlns:a16="http://schemas.microsoft.com/office/drawing/2014/main" id="{549E6A26-8815-4A86-AB12-169112EC289A}"/>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5" name="Oval 1036">
              <a:extLst>
                <a:ext uri="{FF2B5EF4-FFF2-40B4-BE49-F238E27FC236}">
                  <a16:creationId xmlns:a16="http://schemas.microsoft.com/office/drawing/2014/main" id="{85B7398B-AF9A-440C-AB43-E1FA88FC6AF0}"/>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6" name="Text Box 1037">
              <a:extLst>
                <a:ext uri="{FF2B5EF4-FFF2-40B4-BE49-F238E27FC236}">
                  <a16:creationId xmlns:a16="http://schemas.microsoft.com/office/drawing/2014/main" id="{81D82D7E-B5B6-4EB3-BDAF-E025D742F867}"/>
                </a:ext>
              </a:extLst>
            </p:cNvPr>
            <p:cNvSpPr txBox="1">
              <a:spLocks noChangeArrowheads="1"/>
            </p:cNvSpPr>
            <p:nvPr/>
          </p:nvSpPr>
          <p:spPr bwMode="auto">
            <a:xfrm>
              <a:off x="593725"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72717" name="Oval 1038">
              <a:extLst>
                <a:ext uri="{FF2B5EF4-FFF2-40B4-BE49-F238E27FC236}">
                  <a16:creationId xmlns:a16="http://schemas.microsoft.com/office/drawing/2014/main" id="{24194D50-DC92-4E1F-9EB0-5AB51980448F}"/>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8" name="Text Box 1039">
              <a:extLst>
                <a:ext uri="{FF2B5EF4-FFF2-40B4-BE49-F238E27FC236}">
                  <a16:creationId xmlns:a16="http://schemas.microsoft.com/office/drawing/2014/main" id="{E90B0442-CEBF-4B5F-9904-F00BCA19EA41}"/>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72719" name="Oval 1040">
              <a:extLst>
                <a:ext uri="{FF2B5EF4-FFF2-40B4-BE49-F238E27FC236}">
                  <a16:creationId xmlns:a16="http://schemas.microsoft.com/office/drawing/2014/main" id="{EB46ADFC-49BF-43AC-80BD-8E15F269E5FF}"/>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20" name="Line 1051">
              <a:extLst>
                <a:ext uri="{FF2B5EF4-FFF2-40B4-BE49-F238E27FC236}">
                  <a16:creationId xmlns:a16="http://schemas.microsoft.com/office/drawing/2014/main" id="{7C094876-1C01-40F2-9636-FDFDEE87E38E}"/>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1" name="Line 1055">
              <a:extLst>
                <a:ext uri="{FF2B5EF4-FFF2-40B4-BE49-F238E27FC236}">
                  <a16:creationId xmlns:a16="http://schemas.microsoft.com/office/drawing/2014/main" id="{B2008A37-ADBA-49FC-BD16-BD661EBEE499}"/>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2" name="Line 1056">
              <a:extLst>
                <a:ext uri="{FF2B5EF4-FFF2-40B4-BE49-F238E27FC236}">
                  <a16:creationId xmlns:a16="http://schemas.microsoft.com/office/drawing/2014/main" id="{6FDB55B5-9650-4CCE-93FA-3F79B73DA978}"/>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3" name="Oval 1093">
              <a:extLst>
                <a:ext uri="{FF2B5EF4-FFF2-40B4-BE49-F238E27FC236}">
                  <a16:creationId xmlns:a16="http://schemas.microsoft.com/office/drawing/2014/main" id="{39707DA6-1414-405C-9BBE-2A4CFB0B6243}"/>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24" name="Text Box 1094">
              <a:extLst>
                <a:ext uri="{FF2B5EF4-FFF2-40B4-BE49-F238E27FC236}">
                  <a16:creationId xmlns:a16="http://schemas.microsoft.com/office/drawing/2014/main" id="{C09ABF2A-50FF-461E-B431-8C36BD67F37F}"/>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72725" name="Line 1095">
              <a:extLst>
                <a:ext uri="{FF2B5EF4-FFF2-40B4-BE49-F238E27FC236}">
                  <a16:creationId xmlns:a16="http://schemas.microsoft.com/office/drawing/2014/main" id="{F17C2A74-55C5-42B4-AD6F-CA97A0A00DCC}"/>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6" name="Text Box 1096">
              <a:extLst>
                <a:ext uri="{FF2B5EF4-FFF2-40B4-BE49-F238E27FC236}">
                  <a16:creationId xmlns:a16="http://schemas.microsoft.com/office/drawing/2014/main" id="{AA5AEC13-201E-4687-8ABA-4D6E1FE95DDC}"/>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72727" name="Oval 1097">
              <a:extLst>
                <a:ext uri="{FF2B5EF4-FFF2-40B4-BE49-F238E27FC236}">
                  <a16:creationId xmlns:a16="http://schemas.microsoft.com/office/drawing/2014/main" id="{ED0E3AA2-57AB-42D4-82B9-5AF60432080A}"/>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28" name="Line 1098">
              <a:extLst>
                <a:ext uri="{FF2B5EF4-FFF2-40B4-BE49-F238E27FC236}">
                  <a16:creationId xmlns:a16="http://schemas.microsoft.com/office/drawing/2014/main" id="{866B3D63-652C-4FB2-B71D-630996980716}"/>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9" name="Text Box 164">
              <a:extLst>
                <a:ext uri="{FF2B5EF4-FFF2-40B4-BE49-F238E27FC236}">
                  <a16:creationId xmlns:a16="http://schemas.microsoft.com/office/drawing/2014/main" id="{F00A1DF1-30F6-4C84-BD23-F6330B897F69}"/>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72730" name="Oval 163">
              <a:extLst>
                <a:ext uri="{FF2B5EF4-FFF2-40B4-BE49-F238E27FC236}">
                  <a16:creationId xmlns:a16="http://schemas.microsoft.com/office/drawing/2014/main" id="{F2B346E7-6ED9-409B-9F90-E97B228FE9C6}"/>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1" name="Rectangle 30">
              <a:extLst>
                <a:ext uri="{FF2B5EF4-FFF2-40B4-BE49-F238E27FC236}">
                  <a16:creationId xmlns:a16="http://schemas.microsoft.com/office/drawing/2014/main" id="{00A29155-7748-45C4-96B1-A7F05ED36748}"/>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72732" name="Oval 163">
              <a:extLst>
                <a:ext uri="{FF2B5EF4-FFF2-40B4-BE49-F238E27FC236}">
                  <a16:creationId xmlns:a16="http://schemas.microsoft.com/office/drawing/2014/main" id="{B603621C-846B-4EB7-8BA5-FD7669EFCE2A}"/>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3" name="Rectangle 32">
              <a:extLst>
                <a:ext uri="{FF2B5EF4-FFF2-40B4-BE49-F238E27FC236}">
                  <a16:creationId xmlns:a16="http://schemas.microsoft.com/office/drawing/2014/main" id="{528F4D52-2D24-4ED8-A641-1F29800550F6}"/>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72734" name="Line 1098">
              <a:extLst>
                <a:ext uri="{FF2B5EF4-FFF2-40B4-BE49-F238E27FC236}">
                  <a16:creationId xmlns:a16="http://schemas.microsoft.com/office/drawing/2014/main" id="{19949380-E1DD-427B-9FD6-5A46C0BDF372}"/>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5" name="Line 1098">
              <a:extLst>
                <a:ext uri="{FF2B5EF4-FFF2-40B4-BE49-F238E27FC236}">
                  <a16:creationId xmlns:a16="http://schemas.microsoft.com/office/drawing/2014/main" id="{B2AB0AF2-6767-4504-BD2D-2E0732265F31}"/>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Oval 163">
            <a:extLst>
              <a:ext uri="{FF2B5EF4-FFF2-40B4-BE49-F238E27FC236}">
                <a16:creationId xmlns:a16="http://schemas.microsoft.com/office/drawing/2014/main" id="{8C18EB25-24C3-47D6-9615-8C634FD22B48}"/>
              </a:ext>
            </a:extLst>
          </p:cNvPr>
          <p:cNvSpPr>
            <a:spLocks noChangeArrowheads="1"/>
          </p:cNvSpPr>
          <p:nvPr/>
        </p:nvSpPr>
        <p:spPr bwMode="auto">
          <a:xfrm>
            <a:off x="5334001" y="86677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0" name="Rectangle 98">
            <a:extLst>
              <a:ext uri="{FF2B5EF4-FFF2-40B4-BE49-F238E27FC236}">
                <a16:creationId xmlns:a16="http://schemas.microsoft.com/office/drawing/2014/main" id="{E68DD8DC-EFE8-4F12-B1BF-F17A98E01F1D}"/>
              </a:ext>
            </a:extLst>
          </p:cNvPr>
          <p:cNvSpPr>
            <a:spLocks noChangeArrowheads="1"/>
          </p:cNvSpPr>
          <p:nvPr/>
        </p:nvSpPr>
        <p:spPr bwMode="auto">
          <a:xfrm>
            <a:off x="5310189" y="93345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1" name="Line 165">
            <a:extLst>
              <a:ext uri="{FF2B5EF4-FFF2-40B4-BE49-F238E27FC236}">
                <a16:creationId xmlns:a16="http://schemas.microsoft.com/office/drawing/2014/main" id="{4CBE5971-7A74-4B0C-A63A-678CECED88A7}"/>
              </a:ext>
            </a:extLst>
          </p:cNvPr>
          <p:cNvSpPr>
            <a:spLocks noChangeShapeType="1"/>
          </p:cNvSpPr>
          <p:nvPr/>
        </p:nvSpPr>
        <p:spPr bwMode="auto">
          <a:xfrm flipV="1">
            <a:off x="3902075" y="133350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Rectangle 1">
            <a:extLst>
              <a:ext uri="{FF2B5EF4-FFF2-40B4-BE49-F238E27FC236}">
                <a16:creationId xmlns:a16="http://schemas.microsoft.com/office/drawing/2014/main" id="{2DFEDC04-6CC6-4063-BD63-65E846148996}"/>
              </a:ext>
            </a:extLst>
          </p:cNvPr>
          <p:cNvSpPr/>
          <p:nvPr/>
        </p:nvSpPr>
        <p:spPr>
          <a:xfrm>
            <a:off x="495300" y="4924335"/>
            <a:ext cx="6096000" cy="1200329"/>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rPr>
              <a:t>h) Each employee </a:t>
            </a:r>
            <a:r>
              <a:rPr lang="en-US" u="sng" dirty="0">
                <a:solidFill>
                  <a:srgbClr val="000000"/>
                </a:solidFill>
                <a:latin typeface="Calibri" panose="020F0502020204030204" pitchFamily="34" charset="0"/>
                <a:ea typeface="Calibri" panose="020F0502020204030204" pitchFamily="34" charset="0"/>
              </a:rPr>
              <a:t>works on at least one project </a:t>
            </a:r>
            <a:r>
              <a:rPr lang="en-US" dirty="0">
                <a:solidFill>
                  <a:srgbClr val="000000"/>
                </a:solidFill>
                <a:latin typeface="Calibri" panose="020F0502020204030204" pitchFamily="34" charset="0"/>
                <a:ea typeface="Calibri" panose="020F0502020204030204" pitchFamily="34" charset="0"/>
              </a:rPr>
              <a:t>and each project must </a:t>
            </a:r>
            <a:r>
              <a:rPr lang="en-US" u="sng" dirty="0">
                <a:solidFill>
                  <a:srgbClr val="000000"/>
                </a:solidFill>
                <a:latin typeface="Calibri" panose="020F0502020204030204" pitchFamily="34" charset="0"/>
                <a:ea typeface="Calibri" panose="020F0502020204030204" pitchFamily="34" charset="0"/>
              </a:rPr>
              <a:t>have at least one employee</a:t>
            </a:r>
            <a:r>
              <a:rPr lang="en-US" dirty="0">
                <a:solidFill>
                  <a:srgbClr val="000000"/>
                </a:solidFill>
                <a:latin typeface="Calibri" panose="020F0502020204030204" pitchFamily="34" charset="0"/>
                <a:ea typeface="Calibri" panose="020F0502020204030204" pitchFamily="34" charset="0"/>
              </a:rPr>
              <a:t>.  The number of hours per week that an employee works on a project </a:t>
            </a:r>
            <a:r>
              <a:rPr lang="en-US" dirty="0">
                <a:solidFill>
                  <a:schemeClr val="accent6"/>
                </a:solidFill>
                <a:latin typeface="Calibri" panose="020F0502020204030204" pitchFamily="34" charset="0"/>
                <a:ea typeface="Calibri" panose="020F0502020204030204" pitchFamily="34" charset="0"/>
              </a:rPr>
              <a:t>may be </a:t>
            </a:r>
            <a:r>
              <a:rPr lang="en-US" dirty="0">
                <a:solidFill>
                  <a:srgbClr val="000000"/>
                </a:solidFill>
                <a:latin typeface="Calibri" panose="020F0502020204030204" pitchFamily="34" charset="0"/>
                <a:ea typeface="Calibri" panose="020F0502020204030204" pitchFamily="34" charset="0"/>
              </a:rPr>
              <a:t>recorded.</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55">
            <a:extLst>
              <a:ext uri="{FF2B5EF4-FFF2-40B4-BE49-F238E27FC236}">
                <a16:creationId xmlns:a16="http://schemas.microsoft.com/office/drawing/2014/main" id="{4ADD6BA6-7588-47D3-A86E-BC94DA17BD22}"/>
              </a:ext>
            </a:extLst>
          </p:cNvPr>
          <p:cNvSpPr>
            <a:spLocks noChangeArrowheads="1"/>
          </p:cNvSpPr>
          <p:nvPr/>
        </p:nvSpPr>
        <p:spPr bwMode="auto">
          <a:xfrm>
            <a:off x="6400800" y="3048000"/>
            <a:ext cx="1214438" cy="8334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Work_on</a:t>
            </a:r>
            <a:endParaRPr lang="en-US" altLang="en-US" sz="1600" dirty="0">
              <a:latin typeface="Comic Sans MS" panose="030F0702030302020204" pitchFamily="66" charset="0"/>
            </a:endParaRPr>
          </a:p>
        </p:txBody>
      </p:sp>
      <p:sp>
        <p:nvSpPr>
          <p:cNvPr id="54275" name="Rectangle 57">
            <a:extLst>
              <a:ext uri="{FF2B5EF4-FFF2-40B4-BE49-F238E27FC236}">
                <a16:creationId xmlns:a16="http://schemas.microsoft.com/office/drawing/2014/main" id="{4D243587-90AB-469E-880E-F0CE8CF05CF2}"/>
              </a:ext>
            </a:extLst>
          </p:cNvPr>
          <p:cNvSpPr>
            <a:spLocks noChangeArrowheads="1"/>
          </p:cNvSpPr>
          <p:nvPr/>
        </p:nvSpPr>
        <p:spPr bwMode="auto">
          <a:xfrm>
            <a:off x="8458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6" name="Text Box 58">
            <a:extLst>
              <a:ext uri="{FF2B5EF4-FFF2-40B4-BE49-F238E27FC236}">
                <a16:creationId xmlns:a16="http://schemas.microsoft.com/office/drawing/2014/main" id="{90F36F85-636F-4FAF-8A6B-452F4F2A2875}"/>
              </a:ext>
            </a:extLst>
          </p:cNvPr>
          <p:cNvSpPr txBox="1">
            <a:spLocks noChangeArrowheads="1"/>
          </p:cNvSpPr>
          <p:nvPr/>
        </p:nvSpPr>
        <p:spPr bwMode="auto">
          <a:xfrm>
            <a:off x="8534400" y="4011613"/>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54277" name="Oval 59">
            <a:extLst>
              <a:ext uri="{FF2B5EF4-FFF2-40B4-BE49-F238E27FC236}">
                <a16:creationId xmlns:a16="http://schemas.microsoft.com/office/drawing/2014/main" id="{32654A40-09EB-4E0A-BCEB-85B9DF335691}"/>
              </a:ext>
            </a:extLst>
          </p:cNvPr>
          <p:cNvSpPr>
            <a:spLocks noChangeArrowheads="1"/>
          </p:cNvSpPr>
          <p:nvPr/>
        </p:nvSpPr>
        <p:spPr bwMode="auto">
          <a:xfrm>
            <a:off x="7772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8" name="Oval 60">
            <a:extLst>
              <a:ext uri="{FF2B5EF4-FFF2-40B4-BE49-F238E27FC236}">
                <a16:creationId xmlns:a16="http://schemas.microsoft.com/office/drawing/2014/main" id="{916BBEDB-13C6-4B81-A5BE-D962668C129C}"/>
              </a:ext>
            </a:extLst>
          </p:cNvPr>
          <p:cNvSpPr>
            <a:spLocks noChangeArrowheads="1"/>
          </p:cNvSpPr>
          <p:nvPr/>
        </p:nvSpPr>
        <p:spPr bwMode="auto">
          <a:xfrm>
            <a:off x="8305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9" name="Text Box 62">
            <a:extLst>
              <a:ext uri="{FF2B5EF4-FFF2-40B4-BE49-F238E27FC236}">
                <a16:creationId xmlns:a16="http://schemas.microsoft.com/office/drawing/2014/main" id="{2717514C-7E99-4CF2-AD3C-7B072CFC3014}"/>
              </a:ext>
            </a:extLst>
          </p:cNvPr>
          <p:cNvSpPr txBox="1">
            <a:spLocks noChangeArrowheads="1"/>
          </p:cNvSpPr>
          <p:nvPr/>
        </p:nvSpPr>
        <p:spPr bwMode="auto">
          <a:xfrm>
            <a:off x="7848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280" name="Text Box 63">
            <a:extLst>
              <a:ext uri="{FF2B5EF4-FFF2-40B4-BE49-F238E27FC236}">
                <a16:creationId xmlns:a16="http://schemas.microsoft.com/office/drawing/2014/main" id="{FC12D5E8-2A12-4416-AE2A-0F2ED392D0B4}"/>
              </a:ext>
            </a:extLst>
          </p:cNvPr>
          <p:cNvSpPr txBox="1">
            <a:spLocks noChangeArrowheads="1"/>
          </p:cNvSpPr>
          <p:nvPr/>
        </p:nvSpPr>
        <p:spPr bwMode="auto">
          <a:xfrm>
            <a:off x="8305801"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00" name="AutoShape 86">
            <a:extLst>
              <a:ext uri="{FF2B5EF4-FFF2-40B4-BE49-F238E27FC236}">
                <a16:creationId xmlns:a16="http://schemas.microsoft.com/office/drawing/2014/main" id="{97CD4C6A-AE7D-4ABB-B306-F95761104008}"/>
              </a:ext>
            </a:extLst>
          </p:cNvPr>
          <p:cNvSpPr>
            <a:spLocks noChangeArrowheads="1"/>
          </p:cNvSpPr>
          <p:nvPr/>
        </p:nvSpPr>
        <p:spPr bwMode="auto">
          <a:xfrm>
            <a:off x="2376489" y="3335339"/>
            <a:ext cx="1830387" cy="657225"/>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1" name="Text Box 87">
            <a:extLst>
              <a:ext uri="{FF2B5EF4-FFF2-40B4-BE49-F238E27FC236}">
                <a16:creationId xmlns:a16="http://schemas.microsoft.com/office/drawing/2014/main" id="{FCF4AFE5-9DC4-4B2F-8BD1-8D29F15079B9}"/>
              </a:ext>
            </a:extLst>
          </p:cNvPr>
          <p:cNvSpPr txBox="1">
            <a:spLocks noChangeArrowheads="1"/>
          </p:cNvSpPr>
          <p:nvPr/>
        </p:nvSpPr>
        <p:spPr bwMode="auto">
          <a:xfrm>
            <a:off x="2687639" y="3444876"/>
            <a:ext cx="148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supervisions</a:t>
            </a:r>
          </a:p>
        </p:txBody>
      </p:sp>
      <p:sp>
        <p:nvSpPr>
          <p:cNvPr id="54302" name="Line 88">
            <a:extLst>
              <a:ext uri="{FF2B5EF4-FFF2-40B4-BE49-F238E27FC236}">
                <a16:creationId xmlns:a16="http://schemas.microsoft.com/office/drawing/2014/main" id="{CEF9576D-D00B-4EE8-851C-0CB401CE1B81}"/>
              </a:ext>
            </a:extLst>
          </p:cNvPr>
          <p:cNvSpPr>
            <a:spLocks noChangeShapeType="1"/>
          </p:cNvSpPr>
          <p:nvPr/>
        </p:nvSpPr>
        <p:spPr bwMode="auto">
          <a:xfrm flipV="1">
            <a:off x="24384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Line 89">
            <a:extLst>
              <a:ext uri="{FF2B5EF4-FFF2-40B4-BE49-F238E27FC236}">
                <a16:creationId xmlns:a16="http://schemas.microsoft.com/office/drawing/2014/main" id="{AAC65A55-3818-432C-94DD-CE5DF7F3063F}"/>
              </a:ext>
            </a:extLst>
          </p:cNvPr>
          <p:cNvSpPr>
            <a:spLocks noChangeShapeType="1"/>
          </p:cNvSpPr>
          <p:nvPr/>
        </p:nvSpPr>
        <p:spPr bwMode="auto">
          <a:xfrm>
            <a:off x="3505201" y="3048000"/>
            <a:ext cx="728663"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04" name="Rectangle 90">
            <a:extLst>
              <a:ext uri="{FF2B5EF4-FFF2-40B4-BE49-F238E27FC236}">
                <a16:creationId xmlns:a16="http://schemas.microsoft.com/office/drawing/2014/main" id="{D4D56962-B684-4897-8A2E-123289703A17}"/>
              </a:ext>
            </a:extLst>
          </p:cNvPr>
          <p:cNvSpPr>
            <a:spLocks noChangeArrowheads="1"/>
          </p:cNvSpPr>
          <p:nvPr/>
        </p:nvSpPr>
        <p:spPr bwMode="auto">
          <a:xfrm>
            <a:off x="2590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5" name="Text Box 91">
            <a:extLst>
              <a:ext uri="{FF2B5EF4-FFF2-40B4-BE49-F238E27FC236}">
                <a16:creationId xmlns:a16="http://schemas.microsoft.com/office/drawing/2014/main" id="{1CE61E9D-F6C2-4EC0-80BB-BCAAF13A5C09}"/>
              </a:ext>
            </a:extLst>
          </p:cNvPr>
          <p:cNvSpPr txBox="1">
            <a:spLocks noChangeArrowheads="1"/>
          </p:cNvSpPr>
          <p:nvPr/>
        </p:nvSpPr>
        <p:spPr bwMode="auto">
          <a:xfrm>
            <a:off x="2590801"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54306" name="Oval 92">
            <a:extLst>
              <a:ext uri="{FF2B5EF4-FFF2-40B4-BE49-F238E27FC236}">
                <a16:creationId xmlns:a16="http://schemas.microsoft.com/office/drawing/2014/main" id="{AEC9C429-0BE7-41FF-80F7-6E5C135E33C2}"/>
              </a:ext>
            </a:extLst>
          </p:cNvPr>
          <p:cNvSpPr>
            <a:spLocks noChangeArrowheads="1"/>
          </p:cNvSpPr>
          <p:nvPr/>
        </p:nvSpPr>
        <p:spPr bwMode="auto">
          <a:xfrm>
            <a:off x="1828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7" name="Text Box 93">
            <a:extLst>
              <a:ext uri="{FF2B5EF4-FFF2-40B4-BE49-F238E27FC236}">
                <a16:creationId xmlns:a16="http://schemas.microsoft.com/office/drawing/2014/main" id="{3E9D9E29-339C-4383-93B8-12144FCCD611}"/>
              </a:ext>
            </a:extLst>
          </p:cNvPr>
          <p:cNvSpPr txBox="1">
            <a:spLocks noChangeArrowheads="1"/>
          </p:cNvSpPr>
          <p:nvPr/>
        </p:nvSpPr>
        <p:spPr bwMode="auto">
          <a:xfrm>
            <a:off x="1905001" y="2057401"/>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54308" name="Line 94">
            <a:extLst>
              <a:ext uri="{FF2B5EF4-FFF2-40B4-BE49-F238E27FC236}">
                <a16:creationId xmlns:a16="http://schemas.microsoft.com/office/drawing/2014/main" id="{F4F9174C-5D65-4053-8FA6-85153855A102}"/>
              </a:ext>
            </a:extLst>
          </p:cNvPr>
          <p:cNvSpPr>
            <a:spLocks noChangeShapeType="1"/>
          </p:cNvSpPr>
          <p:nvPr/>
        </p:nvSpPr>
        <p:spPr bwMode="auto">
          <a:xfrm flipH="1" flipV="1">
            <a:off x="2362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Oval 95">
            <a:extLst>
              <a:ext uri="{FF2B5EF4-FFF2-40B4-BE49-F238E27FC236}">
                <a16:creationId xmlns:a16="http://schemas.microsoft.com/office/drawing/2014/main" id="{093CE86E-25C7-407D-A05F-9DDEC5839870}"/>
              </a:ext>
            </a:extLst>
          </p:cNvPr>
          <p:cNvSpPr>
            <a:spLocks noChangeArrowheads="1"/>
          </p:cNvSpPr>
          <p:nvPr/>
        </p:nvSpPr>
        <p:spPr bwMode="auto">
          <a:xfrm>
            <a:off x="1905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0" name="Text Box 96">
            <a:extLst>
              <a:ext uri="{FF2B5EF4-FFF2-40B4-BE49-F238E27FC236}">
                <a16:creationId xmlns:a16="http://schemas.microsoft.com/office/drawing/2014/main" id="{B2929FC0-1FA0-43D5-BA00-BFFB0F8878E6}"/>
              </a:ext>
            </a:extLst>
          </p:cNvPr>
          <p:cNvSpPr txBox="1">
            <a:spLocks noChangeArrowheads="1"/>
          </p:cNvSpPr>
          <p:nvPr/>
        </p:nvSpPr>
        <p:spPr bwMode="auto">
          <a:xfrm>
            <a:off x="2117726"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54311" name="Oval 97">
            <a:extLst>
              <a:ext uri="{FF2B5EF4-FFF2-40B4-BE49-F238E27FC236}">
                <a16:creationId xmlns:a16="http://schemas.microsoft.com/office/drawing/2014/main" id="{9DBFAFA9-7D70-4C60-AB8C-A00D03C6770D}"/>
              </a:ext>
            </a:extLst>
          </p:cNvPr>
          <p:cNvSpPr>
            <a:spLocks noChangeArrowheads="1"/>
          </p:cNvSpPr>
          <p:nvPr/>
        </p:nvSpPr>
        <p:spPr bwMode="auto">
          <a:xfrm>
            <a:off x="2133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2" name="Text Box 98">
            <a:extLst>
              <a:ext uri="{FF2B5EF4-FFF2-40B4-BE49-F238E27FC236}">
                <a16:creationId xmlns:a16="http://schemas.microsoft.com/office/drawing/2014/main" id="{03090DF2-A576-43E5-9142-98B3066D6D2A}"/>
              </a:ext>
            </a:extLst>
          </p:cNvPr>
          <p:cNvSpPr txBox="1">
            <a:spLocks noChangeArrowheads="1"/>
          </p:cNvSpPr>
          <p:nvPr/>
        </p:nvSpPr>
        <p:spPr bwMode="auto">
          <a:xfrm>
            <a:off x="2270125" y="900114"/>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54313" name="Line 114">
            <a:extLst>
              <a:ext uri="{FF2B5EF4-FFF2-40B4-BE49-F238E27FC236}">
                <a16:creationId xmlns:a16="http://schemas.microsoft.com/office/drawing/2014/main" id="{05418319-DF73-4BBE-A052-6DF451CBC30A}"/>
              </a:ext>
            </a:extLst>
          </p:cNvPr>
          <p:cNvSpPr>
            <a:spLocks noChangeShapeType="1"/>
          </p:cNvSpPr>
          <p:nvPr/>
        </p:nvSpPr>
        <p:spPr bwMode="auto">
          <a:xfrm flipH="1" flipV="1">
            <a:off x="2514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4" name="Line 115">
            <a:extLst>
              <a:ext uri="{FF2B5EF4-FFF2-40B4-BE49-F238E27FC236}">
                <a16:creationId xmlns:a16="http://schemas.microsoft.com/office/drawing/2014/main" id="{BAEE3834-008C-4EEB-9C3C-4343269A8FC4}"/>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Text Box 116">
            <a:extLst>
              <a:ext uri="{FF2B5EF4-FFF2-40B4-BE49-F238E27FC236}">
                <a16:creationId xmlns:a16="http://schemas.microsoft.com/office/drawing/2014/main" id="{3147E842-FDDA-48B9-AEC0-8A8D5E220744}"/>
              </a:ext>
            </a:extLst>
          </p:cNvPr>
          <p:cNvSpPr txBox="1">
            <a:spLocks noChangeArrowheads="1"/>
          </p:cNvSpPr>
          <p:nvPr/>
        </p:nvSpPr>
        <p:spPr bwMode="auto">
          <a:xfrm>
            <a:off x="3733800" y="299085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supervisee</a:t>
            </a:r>
          </a:p>
        </p:txBody>
      </p:sp>
      <p:sp>
        <p:nvSpPr>
          <p:cNvPr id="54316" name="Text Box 117">
            <a:extLst>
              <a:ext uri="{FF2B5EF4-FFF2-40B4-BE49-F238E27FC236}">
                <a16:creationId xmlns:a16="http://schemas.microsoft.com/office/drawing/2014/main" id="{91961059-4DEB-464B-B0E7-19D71D0253A7}"/>
              </a:ext>
            </a:extLst>
          </p:cNvPr>
          <p:cNvSpPr txBox="1">
            <a:spLocks noChangeArrowheads="1"/>
          </p:cNvSpPr>
          <p:nvPr/>
        </p:nvSpPr>
        <p:spPr bwMode="auto">
          <a:xfrm>
            <a:off x="1828800" y="320040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supervisor</a:t>
            </a:r>
          </a:p>
        </p:txBody>
      </p:sp>
      <p:sp>
        <p:nvSpPr>
          <p:cNvPr id="54317" name="Line 118">
            <a:extLst>
              <a:ext uri="{FF2B5EF4-FFF2-40B4-BE49-F238E27FC236}">
                <a16:creationId xmlns:a16="http://schemas.microsoft.com/office/drawing/2014/main" id="{60B100F5-8FC4-4884-A661-33E8EBB96910}"/>
              </a:ext>
            </a:extLst>
          </p:cNvPr>
          <p:cNvSpPr>
            <a:spLocks noChangeShapeType="1"/>
          </p:cNvSpPr>
          <p:nvPr/>
        </p:nvSpPr>
        <p:spPr bwMode="auto">
          <a:xfrm flipH="1">
            <a:off x="8229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8" name="Line 119">
            <a:extLst>
              <a:ext uri="{FF2B5EF4-FFF2-40B4-BE49-F238E27FC236}">
                <a16:creationId xmlns:a16="http://schemas.microsoft.com/office/drawing/2014/main" id="{BFB02DBE-1473-48C7-9274-1385E1817000}"/>
              </a:ext>
            </a:extLst>
          </p:cNvPr>
          <p:cNvSpPr>
            <a:spLocks noChangeShapeType="1"/>
          </p:cNvSpPr>
          <p:nvPr/>
        </p:nvSpPr>
        <p:spPr bwMode="auto">
          <a:xfrm flipH="1">
            <a:off x="8839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9" name="Line 121">
            <a:extLst>
              <a:ext uri="{FF2B5EF4-FFF2-40B4-BE49-F238E27FC236}">
                <a16:creationId xmlns:a16="http://schemas.microsoft.com/office/drawing/2014/main" id="{EFDD1593-6E0F-49B0-A152-8672416694CA}"/>
              </a:ext>
            </a:extLst>
          </p:cNvPr>
          <p:cNvSpPr>
            <a:spLocks noChangeShapeType="1"/>
          </p:cNvSpPr>
          <p:nvPr/>
        </p:nvSpPr>
        <p:spPr bwMode="auto">
          <a:xfrm>
            <a:off x="3886200" y="2819400"/>
            <a:ext cx="2514600" cy="6096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0" name="Line 122">
            <a:extLst>
              <a:ext uri="{FF2B5EF4-FFF2-40B4-BE49-F238E27FC236}">
                <a16:creationId xmlns:a16="http://schemas.microsoft.com/office/drawing/2014/main" id="{42FDC434-84FB-4DE6-AA8B-AD007B2CCE4C}"/>
              </a:ext>
            </a:extLst>
          </p:cNvPr>
          <p:cNvSpPr>
            <a:spLocks noChangeShapeType="1"/>
          </p:cNvSpPr>
          <p:nvPr/>
        </p:nvSpPr>
        <p:spPr bwMode="auto">
          <a:xfrm>
            <a:off x="7543800" y="3429000"/>
            <a:ext cx="914400" cy="4572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Oval 123">
            <a:extLst>
              <a:ext uri="{FF2B5EF4-FFF2-40B4-BE49-F238E27FC236}">
                <a16:creationId xmlns:a16="http://schemas.microsoft.com/office/drawing/2014/main" id="{F2DF1393-B7D2-4DAF-9A12-BB3E753B3734}"/>
              </a:ext>
            </a:extLst>
          </p:cNvPr>
          <p:cNvSpPr>
            <a:spLocks noChangeArrowheads="1"/>
          </p:cNvSpPr>
          <p:nvPr/>
        </p:nvSpPr>
        <p:spPr bwMode="auto">
          <a:xfrm>
            <a:off x="6781800" y="4267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2" name="Text Box 124">
            <a:extLst>
              <a:ext uri="{FF2B5EF4-FFF2-40B4-BE49-F238E27FC236}">
                <a16:creationId xmlns:a16="http://schemas.microsoft.com/office/drawing/2014/main" id="{F444E8F6-ADF1-4E66-BB3D-CE5193BB8CDB}"/>
              </a:ext>
            </a:extLst>
          </p:cNvPr>
          <p:cNvSpPr txBox="1">
            <a:spLocks noChangeArrowheads="1"/>
          </p:cNvSpPr>
          <p:nvPr/>
        </p:nvSpPr>
        <p:spPr bwMode="auto">
          <a:xfrm>
            <a:off x="6781800" y="4343400"/>
            <a:ext cx="738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HOURS</a:t>
            </a:r>
          </a:p>
        </p:txBody>
      </p:sp>
      <p:sp>
        <p:nvSpPr>
          <p:cNvPr id="54323" name="Line 125">
            <a:extLst>
              <a:ext uri="{FF2B5EF4-FFF2-40B4-BE49-F238E27FC236}">
                <a16:creationId xmlns:a16="http://schemas.microsoft.com/office/drawing/2014/main" id="{73728A6E-2C88-4873-A2D5-76857AF37F0E}"/>
              </a:ext>
            </a:extLst>
          </p:cNvPr>
          <p:cNvSpPr>
            <a:spLocks noChangeShapeType="1"/>
          </p:cNvSpPr>
          <p:nvPr/>
        </p:nvSpPr>
        <p:spPr bwMode="auto">
          <a:xfrm>
            <a:off x="7010400" y="38862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4" name="AutoShape 126">
            <a:extLst>
              <a:ext uri="{FF2B5EF4-FFF2-40B4-BE49-F238E27FC236}">
                <a16:creationId xmlns:a16="http://schemas.microsoft.com/office/drawing/2014/main" id="{C1C142DB-17DC-493F-A89D-B4C5A97F5B25}"/>
              </a:ext>
            </a:extLst>
          </p:cNvPr>
          <p:cNvSpPr>
            <a:spLocks noChangeArrowheads="1"/>
          </p:cNvSpPr>
          <p:nvPr/>
        </p:nvSpPr>
        <p:spPr bwMode="auto">
          <a:xfrm>
            <a:off x="8382000" y="2595564"/>
            <a:ext cx="1214438" cy="833437"/>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Controls</a:t>
            </a:r>
          </a:p>
        </p:txBody>
      </p:sp>
      <p:sp>
        <p:nvSpPr>
          <p:cNvPr id="54325" name="Line 127">
            <a:extLst>
              <a:ext uri="{FF2B5EF4-FFF2-40B4-BE49-F238E27FC236}">
                <a16:creationId xmlns:a16="http://schemas.microsoft.com/office/drawing/2014/main" id="{6E0AF7F8-A2D1-4F5C-BF79-80B836C3C40D}"/>
              </a:ext>
            </a:extLst>
          </p:cNvPr>
          <p:cNvSpPr>
            <a:spLocks noChangeShapeType="1"/>
          </p:cNvSpPr>
          <p:nvPr/>
        </p:nvSpPr>
        <p:spPr bwMode="auto">
          <a:xfrm>
            <a:off x="8991600" y="3429000"/>
            <a:ext cx="0" cy="45720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326" name="Line 128">
            <a:extLst>
              <a:ext uri="{FF2B5EF4-FFF2-40B4-BE49-F238E27FC236}">
                <a16:creationId xmlns:a16="http://schemas.microsoft.com/office/drawing/2014/main" id="{B7D775ED-38F5-4D94-B344-3DC429178F9A}"/>
              </a:ext>
            </a:extLst>
          </p:cNvPr>
          <p:cNvSpPr>
            <a:spLocks noChangeShapeType="1"/>
          </p:cNvSpPr>
          <p:nvPr/>
        </p:nvSpPr>
        <p:spPr bwMode="auto">
          <a:xfrm>
            <a:off x="8991600" y="2286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7" name="Rectangle 129">
            <a:extLst>
              <a:ext uri="{FF2B5EF4-FFF2-40B4-BE49-F238E27FC236}">
                <a16:creationId xmlns:a16="http://schemas.microsoft.com/office/drawing/2014/main" id="{C4241DAF-FF5F-4D61-9F33-C9CC9F13EF4C}"/>
              </a:ext>
            </a:extLst>
          </p:cNvPr>
          <p:cNvSpPr>
            <a:spLocks noChangeArrowheads="1"/>
          </p:cNvSpPr>
          <p:nvPr/>
        </p:nvSpPr>
        <p:spPr bwMode="auto">
          <a:xfrm>
            <a:off x="8458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8" name="Text Box 130">
            <a:extLst>
              <a:ext uri="{FF2B5EF4-FFF2-40B4-BE49-F238E27FC236}">
                <a16:creationId xmlns:a16="http://schemas.microsoft.com/office/drawing/2014/main" id="{CE3960C7-56E9-4EE4-B696-323A754D2439}"/>
              </a:ext>
            </a:extLst>
          </p:cNvPr>
          <p:cNvSpPr txBox="1">
            <a:spLocks noChangeArrowheads="1"/>
          </p:cNvSpPr>
          <p:nvPr/>
        </p:nvSpPr>
        <p:spPr bwMode="auto">
          <a:xfrm>
            <a:off x="8534401"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4329" name="Oval 131">
            <a:extLst>
              <a:ext uri="{FF2B5EF4-FFF2-40B4-BE49-F238E27FC236}">
                <a16:creationId xmlns:a16="http://schemas.microsoft.com/office/drawing/2014/main" id="{5A88EFCD-F3DB-4AE4-A50C-2ECBA2B03BE2}"/>
              </a:ext>
            </a:extLst>
          </p:cNvPr>
          <p:cNvSpPr>
            <a:spLocks noChangeArrowheads="1"/>
          </p:cNvSpPr>
          <p:nvPr/>
        </p:nvSpPr>
        <p:spPr bwMode="auto">
          <a:xfrm>
            <a:off x="8001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0" name="Oval 132">
            <a:extLst>
              <a:ext uri="{FF2B5EF4-FFF2-40B4-BE49-F238E27FC236}">
                <a16:creationId xmlns:a16="http://schemas.microsoft.com/office/drawing/2014/main" id="{7C0D3794-4AC4-4D40-823C-9FB1FB59BFB9}"/>
              </a:ext>
            </a:extLst>
          </p:cNvPr>
          <p:cNvSpPr>
            <a:spLocks noChangeArrowheads="1"/>
          </p:cNvSpPr>
          <p:nvPr/>
        </p:nvSpPr>
        <p:spPr bwMode="auto">
          <a:xfrm>
            <a:off x="8839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1" name="Text Box 134">
            <a:extLst>
              <a:ext uri="{FF2B5EF4-FFF2-40B4-BE49-F238E27FC236}">
                <a16:creationId xmlns:a16="http://schemas.microsoft.com/office/drawing/2014/main" id="{5C9BFEE5-D6CB-4F51-A380-1C364CB78345}"/>
              </a:ext>
            </a:extLst>
          </p:cNvPr>
          <p:cNvSpPr txBox="1">
            <a:spLocks noChangeArrowheads="1"/>
          </p:cNvSpPr>
          <p:nvPr/>
        </p:nvSpPr>
        <p:spPr bwMode="auto">
          <a:xfrm>
            <a:off x="8077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332" name="Text Box 135">
            <a:extLst>
              <a:ext uri="{FF2B5EF4-FFF2-40B4-BE49-F238E27FC236}">
                <a16:creationId xmlns:a16="http://schemas.microsoft.com/office/drawing/2014/main" id="{863F9BD6-47EC-4D42-93ED-D30CBB4BF6F4}"/>
              </a:ext>
            </a:extLst>
          </p:cNvPr>
          <p:cNvSpPr txBox="1">
            <a:spLocks noChangeArrowheads="1"/>
          </p:cNvSpPr>
          <p:nvPr/>
        </p:nvSpPr>
        <p:spPr bwMode="auto">
          <a:xfrm>
            <a:off x="8839201"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33" name="Line 138">
            <a:extLst>
              <a:ext uri="{FF2B5EF4-FFF2-40B4-BE49-F238E27FC236}">
                <a16:creationId xmlns:a16="http://schemas.microsoft.com/office/drawing/2014/main" id="{FF4EFB95-F5DE-40C6-BF55-75EB388BBEB1}"/>
              </a:ext>
            </a:extLst>
          </p:cNvPr>
          <p:cNvSpPr>
            <a:spLocks noChangeShapeType="1"/>
          </p:cNvSpPr>
          <p:nvPr/>
        </p:nvSpPr>
        <p:spPr bwMode="auto">
          <a:xfrm flipV="1">
            <a:off x="9220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4" name="Line 140">
            <a:extLst>
              <a:ext uri="{FF2B5EF4-FFF2-40B4-BE49-F238E27FC236}">
                <a16:creationId xmlns:a16="http://schemas.microsoft.com/office/drawing/2014/main" id="{12888B74-1F84-43E0-9780-122B86774879}"/>
              </a:ext>
            </a:extLst>
          </p:cNvPr>
          <p:cNvSpPr>
            <a:spLocks noChangeShapeType="1"/>
          </p:cNvSpPr>
          <p:nvPr/>
        </p:nvSpPr>
        <p:spPr bwMode="auto">
          <a:xfrm flipH="1" flipV="1">
            <a:off x="8534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5" name="AutoShape 145">
            <a:extLst>
              <a:ext uri="{FF2B5EF4-FFF2-40B4-BE49-F238E27FC236}">
                <a16:creationId xmlns:a16="http://schemas.microsoft.com/office/drawing/2014/main" id="{E396FF1C-49DA-415B-9A52-998486D4E446}"/>
              </a:ext>
            </a:extLst>
          </p:cNvPr>
          <p:cNvSpPr>
            <a:spLocks noChangeArrowheads="1"/>
          </p:cNvSpPr>
          <p:nvPr/>
        </p:nvSpPr>
        <p:spPr bwMode="auto">
          <a:xfrm>
            <a:off x="5791200" y="2514600"/>
            <a:ext cx="1214438" cy="6048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manages</a:t>
            </a:r>
          </a:p>
        </p:txBody>
      </p:sp>
      <p:sp>
        <p:nvSpPr>
          <p:cNvPr id="54336" name="Line 146">
            <a:extLst>
              <a:ext uri="{FF2B5EF4-FFF2-40B4-BE49-F238E27FC236}">
                <a16:creationId xmlns:a16="http://schemas.microsoft.com/office/drawing/2014/main" id="{C30436D1-6D4F-4841-BA86-CB0877894D6C}"/>
              </a:ext>
            </a:extLst>
          </p:cNvPr>
          <p:cNvSpPr>
            <a:spLocks noChangeShapeType="1"/>
          </p:cNvSpPr>
          <p:nvPr/>
        </p:nvSpPr>
        <p:spPr bwMode="auto">
          <a:xfrm>
            <a:off x="3886200" y="2743200"/>
            <a:ext cx="1905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7" name="Line 147">
            <a:extLst>
              <a:ext uri="{FF2B5EF4-FFF2-40B4-BE49-F238E27FC236}">
                <a16:creationId xmlns:a16="http://schemas.microsoft.com/office/drawing/2014/main" id="{59ABF27C-B5D4-40C1-AB96-DA3665169C2E}"/>
              </a:ext>
            </a:extLst>
          </p:cNvPr>
          <p:cNvSpPr>
            <a:spLocks noChangeShapeType="1"/>
          </p:cNvSpPr>
          <p:nvPr/>
        </p:nvSpPr>
        <p:spPr bwMode="auto">
          <a:xfrm flipH="1">
            <a:off x="7010400" y="2286000"/>
            <a:ext cx="1447800" cy="5334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8" name="Text Box 148">
            <a:extLst>
              <a:ext uri="{FF2B5EF4-FFF2-40B4-BE49-F238E27FC236}">
                <a16:creationId xmlns:a16="http://schemas.microsoft.com/office/drawing/2014/main" id="{ECEE41CB-EF99-433F-930E-F1FE15E18D15}"/>
              </a:ext>
            </a:extLst>
          </p:cNvPr>
          <p:cNvSpPr txBox="1">
            <a:spLocks noChangeArrowheads="1"/>
          </p:cNvSpPr>
          <p:nvPr/>
        </p:nvSpPr>
        <p:spPr bwMode="auto">
          <a:xfrm>
            <a:off x="5867401" y="1981200"/>
            <a:ext cx="1090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StARTDATE</a:t>
            </a:r>
          </a:p>
        </p:txBody>
      </p:sp>
      <p:sp>
        <p:nvSpPr>
          <p:cNvPr id="54339" name="Oval 149">
            <a:extLst>
              <a:ext uri="{FF2B5EF4-FFF2-40B4-BE49-F238E27FC236}">
                <a16:creationId xmlns:a16="http://schemas.microsoft.com/office/drawing/2014/main" id="{3DE211C7-384D-4338-8FE5-0F5A88BD3F43}"/>
              </a:ext>
            </a:extLst>
          </p:cNvPr>
          <p:cNvSpPr>
            <a:spLocks noChangeArrowheads="1"/>
          </p:cNvSpPr>
          <p:nvPr/>
        </p:nvSpPr>
        <p:spPr bwMode="auto">
          <a:xfrm>
            <a:off x="5791200" y="1981200"/>
            <a:ext cx="1295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0" name="Line 150">
            <a:extLst>
              <a:ext uri="{FF2B5EF4-FFF2-40B4-BE49-F238E27FC236}">
                <a16:creationId xmlns:a16="http://schemas.microsoft.com/office/drawing/2014/main" id="{513B2AD2-1B97-4FC0-A137-0BE34614E447}"/>
              </a:ext>
            </a:extLst>
          </p:cNvPr>
          <p:cNvSpPr>
            <a:spLocks noChangeShapeType="1"/>
          </p:cNvSpPr>
          <p:nvPr/>
        </p:nvSpPr>
        <p:spPr bwMode="auto">
          <a:xfrm>
            <a:off x="6400800" y="2286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1" name="AutoShape 151">
            <a:extLst>
              <a:ext uri="{FF2B5EF4-FFF2-40B4-BE49-F238E27FC236}">
                <a16:creationId xmlns:a16="http://schemas.microsoft.com/office/drawing/2014/main" id="{212B2580-0344-4D83-9BD7-0AD4794040E7}"/>
              </a:ext>
            </a:extLst>
          </p:cNvPr>
          <p:cNvSpPr>
            <a:spLocks noChangeArrowheads="1"/>
          </p:cNvSpPr>
          <p:nvPr/>
        </p:nvSpPr>
        <p:spPr bwMode="auto">
          <a:xfrm>
            <a:off x="6248401" y="1219200"/>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Work_for</a:t>
            </a:r>
            <a:endParaRPr lang="en-US" altLang="en-US" sz="1600" dirty="0">
              <a:latin typeface="Comic Sans MS" panose="030F0702030302020204" pitchFamily="66" charset="0"/>
            </a:endParaRPr>
          </a:p>
        </p:txBody>
      </p:sp>
      <p:sp>
        <p:nvSpPr>
          <p:cNvPr id="54342" name="Line 152">
            <a:extLst>
              <a:ext uri="{FF2B5EF4-FFF2-40B4-BE49-F238E27FC236}">
                <a16:creationId xmlns:a16="http://schemas.microsoft.com/office/drawing/2014/main" id="{4958E411-943F-4DD0-A12D-FBE910C85BC1}"/>
              </a:ext>
            </a:extLst>
          </p:cNvPr>
          <p:cNvSpPr>
            <a:spLocks noChangeShapeType="1"/>
          </p:cNvSpPr>
          <p:nvPr/>
        </p:nvSpPr>
        <p:spPr bwMode="auto">
          <a:xfrm flipV="1">
            <a:off x="3886200" y="1524000"/>
            <a:ext cx="236220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43" name="Line 153">
            <a:extLst>
              <a:ext uri="{FF2B5EF4-FFF2-40B4-BE49-F238E27FC236}">
                <a16:creationId xmlns:a16="http://schemas.microsoft.com/office/drawing/2014/main" id="{00987C08-075F-4EB7-9E02-7BA8E97F16F3}"/>
              </a:ext>
            </a:extLst>
          </p:cNvPr>
          <p:cNvSpPr>
            <a:spLocks noChangeShapeType="1"/>
          </p:cNvSpPr>
          <p:nvPr/>
        </p:nvSpPr>
        <p:spPr bwMode="auto">
          <a:xfrm>
            <a:off x="7696200" y="1524000"/>
            <a:ext cx="762000" cy="3048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4" name="Text Box 154">
            <a:extLst>
              <a:ext uri="{FF2B5EF4-FFF2-40B4-BE49-F238E27FC236}">
                <a16:creationId xmlns:a16="http://schemas.microsoft.com/office/drawing/2014/main" id="{17CBDC1D-0378-4064-A4C1-3D7557530253}"/>
              </a:ext>
            </a:extLst>
          </p:cNvPr>
          <p:cNvSpPr txBox="1">
            <a:spLocks noChangeArrowheads="1"/>
          </p:cNvSpPr>
          <p:nvPr/>
        </p:nvSpPr>
        <p:spPr bwMode="auto">
          <a:xfrm>
            <a:off x="9144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54345" name="Line 155">
            <a:extLst>
              <a:ext uri="{FF2B5EF4-FFF2-40B4-BE49-F238E27FC236}">
                <a16:creationId xmlns:a16="http://schemas.microsoft.com/office/drawing/2014/main" id="{A671FDD3-5AC9-4737-93F2-8983FA558365}"/>
              </a:ext>
            </a:extLst>
          </p:cNvPr>
          <p:cNvSpPr>
            <a:spLocks noChangeShapeType="1"/>
          </p:cNvSpPr>
          <p:nvPr/>
        </p:nvSpPr>
        <p:spPr bwMode="auto">
          <a:xfrm flipV="1">
            <a:off x="9753600" y="1600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6" name="Rectangle 156">
            <a:extLst>
              <a:ext uri="{FF2B5EF4-FFF2-40B4-BE49-F238E27FC236}">
                <a16:creationId xmlns:a16="http://schemas.microsoft.com/office/drawing/2014/main" id="{01AA97A1-AEEB-4057-BFC5-CBE85B8B87D3}"/>
              </a:ext>
            </a:extLst>
          </p:cNvPr>
          <p:cNvSpPr>
            <a:spLocks noChangeArrowheads="1"/>
          </p:cNvSpPr>
          <p:nvPr/>
        </p:nvSpPr>
        <p:spPr bwMode="auto">
          <a:xfrm>
            <a:off x="8991600" y="3810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7" name="AutoShape 157">
            <a:extLst>
              <a:ext uri="{FF2B5EF4-FFF2-40B4-BE49-F238E27FC236}">
                <a16:creationId xmlns:a16="http://schemas.microsoft.com/office/drawing/2014/main" id="{D1F9B555-23C6-44D4-B4BB-BCFA44B3F317}"/>
              </a:ext>
            </a:extLst>
          </p:cNvPr>
          <p:cNvSpPr>
            <a:spLocks noChangeArrowheads="1"/>
          </p:cNvSpPr>
          <p:nvPr/>
        </p:nvSpPr>
        <p:spPr bwMode="auto">
          <a:xfrm>
            <a:off x="9601201" y="990600"/>
            <a:ext cx="746125" cy="6096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54348" name="Line 158">
            <a:extLst>
              <a:ext uri="{FF2B5EF4-FFF2-40B4-BE49-F238E27FC236}">
                <a16:creationId xmlns:a16="http://schemas.microsoft.com/office/drawing/2014/main" id="{B6CB3A2A-707F-4512-AAF8-9960E5745BB9}"/>
              </a:ext>
            </a:extLst>
          </p:cNvPr>
          <p:cNvSpPr>
            <a:spLocks noChangeShapeType="1"/>
          </p:cNvSpPr>
          <p:nvPr/>
        </p:nvSpPr>
        <p:spPr bwMode="auto">
          <a:xfrm flipH="1" flipV="1">
            <a:off x="9753600" y="8382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9" name="Text Box 159">
            <a:extLst>
              <a:ext uri="{FF2B5EF4-FFF2-40B4-BE49-F238E27FC236}">
                <a16:creationId xmlns:a16="http://schemas.microsoft.com/office/drawing/2014/main" id="{CFCB0559-BD00-430E-9441-22A61D79664D}"/>
              </a:ext>
            </a:extLst>
          </p:cNvPr>
          <p:cNvSpPr txBox="1">
            <a:spLocks noChangeArrowheads="1"/>
          </p:cNvSpPr>
          <p:nvPr/>
        </p:nvSpPr>
        <p:spPr bwMode="auto">
          <a:xfrm>
            <a:off x="8001001" y="228601"/>
            <a:ext cx="925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ADDRESS</a:t>
            </a:r>
          </a:p>
        </p:txBody>
      </p:sp>
      <p:sp>
        <p:nvSpPr>
          <p:cNvPr id="54350" name="Oval 160">
            <a:extLst>
              <a:ext uri="{FF2B5EF4-FFF2-40B4-BE49-F238E27FC236}">
                <a16:creationId xmlns:a16="http://schemas.microsoft.com/office/drawing/2014/main" id="{29742753-C7CC-437D-AC60-B1A04BFDD3A0}"/>
              </a:ext>
            </a:extLst>
          </p:cNvPr>
          <p:cNvSpPr>
            <a:spLocks noChangeArrowheads="1"/>
          </p:cNvSpPr>
          <p:nvPr/>
        </p:nvSpPr>
        <p:spPr bwMode="auto">
          <a:xfrm>
            <a:off x="8001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1" name="Line 161">
            <a:extLst>
              <a:ext uri="{FF2B5EF4-FFF2-40B4-BE49-F238E27FC236}">
                <a16:creationId xmlns:a16="http://schemas.microsoft.com/office/drawing/2014/main" id="{9EFB5463-399D-4E8E-9D67-ADB98736731F}"/>
              </a:ext>
            </a:extLst>
          </p:cNvPr>
          <p:cNvSpPr>
            <a:spLocks noChangeShapeType="1"/>
          </p:cNvSpPr>
          <p:nvPr/>
        </p:nvSpPr>
        <p:spPr bwMode="auto">
          <a:xfrm>
            <a:off x="8915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2" name="Oval 163">
            <a:extLst>
              <a:ext uri="{FF2B5EF4-FFF2-40B4-BE49-F238E27FC236}">
                <a16:creationId xmlns:a16="http://schemas.microsoft.com/office/drawing/2014/main" id="{0F2FEFB9-463E-4755-BF76-219D19787E47}"/>
              </a:ext>
            </a:extLst>
          </p:cNvPr>
          <p:cNvSpPr>
            <a:spLocks noChangeArrowheads="1"/>
          </p:cNvSpPr>
          <p:nvPr/>
        </p:nvSpPr>
        <p:spPr bwMode="auto">
          <a:xfrm>
            <a:off x="3276601" y="1905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3" name="Text Box 164">
            <a:extLst>
              <a:ext uri="{FF2B5EF4-FFF2-40B4-BE49-F238E27FC236}">
                <a16:creationId xmlns:a16="http://schemas.microsoft.com/office/drawing/2014/main" id="{72BF2CEF-5ABE-44F9-B46A-1F28AD1B8195}"/>
              </a:ext>
            </a:extLst>
          </p:cNvPr>
          <p:cNvSpPr txBox="1">
            <a:spLocks noChangeArrowheads="1"/>
          </p:cNvSpPr>
          <p:nvPr/>
        </p:nvSpPr>
        <p:spPr bwMode="auto">
          <a:xfrm>
            <a:off x="3276601" y="1981201"/>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54354" name="Line 165">
            <a:extLst>
              <a:ext uri="{FF2B5EF4-FFF2-40B4-BE49-F238E27FC236}">
                <a16:creationId xmlns:a16="http://schemas.microsoft.com/office/drawing/2014/main" id="{043E9885-7CE1-4B9C-BEC3-4361BE807C50}"/>
              </a:ext>
            </a:extLst>
          </p:cNvPr>
          <p:cNvSpPr>
            <a:spLocks noChangeShapeType="1"/>
          </p:cNvSpPr>
          <p:nvPr/>
        </p:nvSpPr>
        <p:spPr bwMode="auto">
          <a:xfrm flipV="1">
            <a:off x="35814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5" name="Line 166">
            <a:extLst>
              <a:ext uri="{FF2B5EF4-FFF2-40B4-BE49-F238E27FC236}">
                <a16:creationId xmlns:a16="http://schemas.microsoft.com/office/drawing/2014/main" id="{B93C5852-3278-43DE-945B-01185A03527D}"/>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6" name="Oval 167">
            <a:extLst>
              <a:ext uri="{FF2B5EF4-FFF2-40B4-BE49-F238E27FC236}">
                <a16:creationId xmlns:a16="http://schemas.microsoft.com/office/drawing/2014/main" id="{78199237-BA85-4693-ADD4-751EB157D79E}"/>
              </a:ext>
            </a:extLst>
          </p:cNvPr>
          <p:cNvSpPr>
            <a:spLocks noChangeArrowheads="1"/>
          </p:cNvSpPr>
          <p:nvPr/>
        </p:nvSpPr>
        <p:spPr bwMode="auto">
          <a:xfrm>
            <a:off x="3276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7" name="Text Box 168">
            <a:extLst>
              <a:ext uri="{FF2B5EF4-FFF2-40B4-BE49-F238E27FC236}">
                <a16:creationId xmlns:a16="http://schemas.microsoft.com/office/drawing/2014/main" id="{E67AAF58-8FB7-4178-807B-79230BC61EB9}"/>
              </a:ext>
            </a:extLst>
          </p:cNvPr>
          <p:cNvSpPr txBox="1">
            <a:spLocks noChangeArrowheads="1"/>
          </p:cNvSpPr>
          <p:nvPr/>
        </p:nvSpPr>
        <p:spPr bwMode="auto">
          <a:xfrm>
            <a:off x="3352801"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54358" name="Line 169">
            <a:extLst>
              <a:ext uri="{FF2B5EF4-FFF2-40B4-BE49-F238E27FC236}">
                <a16:creationId xmlns:a16="http://schemas.microsoft.com/office/drawing/2014/main" id="{C7F2AB36-35FE-4FDE-8402-90A607E2F9AC}"/>
              </a:ext>
            </a:extLst>
          </p:cNvPr>
          <p:cNvSpPr>
            <a:spLocks noChangeShapeType="1"/>
          </p:cNvSpPr>
          <p:nvPr/>
        </p:nvSpPr>
        <p:spPr bwMode="auto">
          <a:xfrm>
            <a:off x="3124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9" name="Text Box 170">
            <a:extLst>
              <a:ext uri="{FF2B5EF4-FFF2-40B4-BE49-F238E27FC236}">
                <a16:creationId xmlns:a16="http://schemas.microsoft.com/office/drawing/2014/main" id="{5DE140C9-E697-40A5-B8B7-2316491ED780}"/>
              </a:ext>
            </a:extLst>
          </p:cNvPr>
          <p:cNvSpPr txBox="1">
            <a:spLocks noChangeArrowheads="1"/>
          </p:cNvSpPr>
          <p:nvPr/>
        </p:nvSpPr>
        <p:spPr bwMode="auto">
          <a:xfrm>
            <a:off x="2819401"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54360" name="Oval 171">
            <a:extLst>
              <a:ext uri="{FF2B5EF4-FFF2-40B4-BE49-F238E27FC236}">
                <a16:creationId xmlns:a16="http://schemas.microsoft.com/office/drawing/2014/main" id="{705D24CD-8EA3-429D-AE29-2172ED3D0612}"/>
              </a:ext>
            </a:extLst>
          </p:cNvPr>
          <p:cNvSpPr>
            <a:spLocks noChangeArrowheads="1"/>
          </p:cNvSpPr>
          <p:nvPr/>
        </p:nvSpPr>
        <p:spPr bwMode="auto">
          <a:xfrm>
            <a:off x="2743201"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1" name="Line 172">
            <a:extLst>
              <a:ext uri="{FF2B5EF4-FFF2-40B4-BE49-F238E27FC236}">
                <a16:creationId xmlns:a16="http://schemas.microsoft.com/office/drawing/2014/main" id="{D1297467-FE50-4A1D-B574-1BA6B556AB90}"/>
              </a:ext>
            </a:extLst>
          </p:cNvPr>
          <p:cNvSpPr>
            <a:spLocks noChangeShapeType="1"/>
          </p:cNvSpPr>
          <p:nvPr/>
        </p:nvSpPr>
        <p:spPr bwMode="auto">
          <a:xfrm flipH="1">
            <a:off x="3352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3" name="Oval 163">
            <a:extLst>
              <a:ext uri="{FF2B5EF4-FFF2-40B4-BE49-F238E27FC236}">
                <a16:creationId xmlns:a16="http://schemas.microsoft.com/office/drawing/2014/main" id="{B818322F-54FB-4A18-9C89-11973BEE8E79}"/>
              </a:ext>
            </a:extLst>
          </p:cNvPr>
          <p:cNvSpPr>
            <a:spLocks noChangeArrowheads="1"/>
          </p:cNvSpPr>
          <p:nvPr/>
        </p:nvSpPr>
        <p:spPr bwMode="auto">
          <a:xfrm>
            <a:off x="4114801"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4" name="Rectangle 95">
            <a:extLst>
              <a:ext uri="{FF2B5EF4-FFF2-40B4-BE49-F238E27FC236}">
                <a16:creationId xmlns:a16="http://schemas.microsoft.com/office/drawing/2014/main" id="{F95429C0-A5E9-4684-B0A5-8B20D6B17923}"/>
              </a:ext>
            </a:extLst>
          </p:cNvPr>
          <p:cNvSpPr>
            <a:spLocks noChangeArrowheads="1"/>
          </p:cNvSpPr>
          <p:nvPr/>
        </p:nvSpPr>
        <p:spPr bwMode="auto">
          <a:xfrm>
            <a:off x="4114801" y="1524001"/>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54365" name="Line 165">
            <a:extLst>
              <a:ext uri="{FF2B5EF4-FFF2-40B4-BE49-F238E27FC236}">
                <a16:creationId xmlns:a16="http://schemas.microsoft.com/office/drawing/2014/main" id="{7A849984-23EC-4CA7-BEC8-8BE561BAD186}"/>
              </a:ext>
            </a:extLst>
          </p:cNvPr>
          <p:cNvSpPr>
            <a:spLocks noChangeShapeType="1"/>
          </p:cNvSpPr>
          <p:nvPr/>
        </p:nvSpPr>
        <p:spPr bwMode="auto">
          <a:xfrm flipV="1">
            <a:off x="3886200" y="19050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6" name="Oval 163">
            <a:extLst>
              <a:ext uri="{FF2B5EF4-FFF2-40B4-BE49-F238E27FC236}">
                <a16:creationId xmlns:a16="http://schemas.microsoft.com/office/drawing/2014/main" id="{C16BB984-F925-4EEE-90F9-076D5AE07ED4}"/>
              </a:ext>
            </a:extLst>
          </p:cNvPr>
          <p:cNvSpPr>
            <a:spLocks noChangeArrowheads="1"/>
          </p:cNvSpPr>
          <p:nvPr/>
        </p:nvSpPr>
        <p:spPr bwMode="auto">
          <a:xfrm>
            <a:off x="4495801"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7" name="Rectangle 98">
            <a:extLst>
              <a:ext uri="{FF2B5EF4-FFF2-40B4-BE49-F238E27FC236}">
                <a16:creationId xmlns:a16="http://schemas.microsoft.com/office/drawing/2014/main" id="{69741BAE-881B-4AE5-9273-2128066930BA}"/>
              </a:ext>
            </a:extLst>
          </p:cNvPr>
          <p:cNvSpPr>
            <a:spLocks noChangeArrowheads="1"/>
          </p:cNvSpPr>
          <p:nvPr/>
        </p:nvSpPr>
        <p:spPr bwMode="auto">
          <a:xfrm>
            <a:off x="4495800" y="838201"/>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54368" name="Line 165">
            <a:extLst>
              <a:ext uri="{FF2B5EF4-FFF2-40B4-BE49-F238E27FC236}">
                <a16:creationId xmlns:a16="http://schemas.microsoft.com/office/drawing/2014/main" id="{7013354A-6CCF-46E9-AD32-323CC7A5780B}"/>
              </a:ext>
            </a:extLst>
          </p:cNvPr>
          <p:cNvSpPr>
            <a:spLocks noChangeShapeType="1"/>
          </p:cNvSpPr>
          <p:nvPr/>
        </p:nvSpPr>
        <p:spPr bwMode="auto">
          <a:xfrm flipV="1">
            <a:off x="3810000" y="1143000"/>
            <a:ext cx="685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9" name="Oval 163">
            <a:extLst>
              <a:ext uri="{FF2B5EF4-FFF2-40B4-BE49-F238E27FC236}">
                <a16:creationId xmlns:a16="http://schemas.microsoft.com/office/drawing/2014/main" id="{55AE9A90-8EEE-4EF0-9370-EFA63F454A0D}"/>
              </a:ext>
            </a:extLst>
          </p:cNvPr>
          <p:cNvSpPr>
            <a:spLocks noChangeArrowheads="1"/>
          </p:cNvSpPr>
          <p:nvPr/>
        </p:nvSpPr>
        <p:spPr bwMode="auto">
          <a:xfrm>
            <a:off x="5334001" y="86677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0" name="Rectangle 98">
            <a:extLst>
              <a:ext uri="{FF2B5EF4-FFF2-40B4-BE49-F238E27FC236}">
                <a16:creationId xmlns:a16="http://schemas.microsoft.com/office/drawing/2014/main" id="{DD813401-0DB7-4ED8-BA57-5B01EB3A2178}"/>
              </a:ext>
            </a:extLst>
          </p:cNvPr>
          <p:cNvSpPr>
            <a:spLocks noChangeArrowheads="1"/>
          </p:cNvSpPr>
          <p:nvPr/>
        </p:nvSpPr>
        <p:spPr bwMode="auto">
          <a:xfrm>
            <a:off x="5310189" y="93345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4371" name="Line 165">
            <a:extLst>
              <a:ext uri="{FF2B5EF4-FFF2-40B4-BE49-F238E27FC236}">
                <a16:creationId xmlns:a16="http://schemas.microsoft.com/office/drawing/2014/main" id="{213F02EA-C259-4C00-86EF-08B2851036DC}"/>
              </a:ext>
            </a:extLst>
          </p:cNvPr>
          <p:cNvSpPr>
            <a:spLocks noChangeShapeType="1"/>
          </p:cNvSpPr>
          <p:nvPr/>
        </p:nvSpPr>
        <p:spPr bwMode="auto">
          <a:xfrm flipV="1">
            <a:off x="3902075" y="133350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2" name="TextBox 1">
            <a:extLst>
              <a:ext uri="{FF2B5EF4-FFF2-40B4-BE49-F238E27FC236}">
                <a16:creationId xmlns:a16="http://schemas.microsoft.com/office/drawing/2014/main" id="{27C7CE75-5494-4728-936C-D9405B8550C9}"/>
              </a:ext>
            </a:extLst>
          </p:cNvPr>
          <p:cNvSpPr txBox="1">
            <a:spLocks noChangeArrowheads="1"/>
          </p:cNvSpPr>
          <p:nvPr/>
        </p:nvSpPr>
        <p:spPr bwMode="auto">
          <a:xfrm>
            <a:off x="5187951" y="49213"/>
            <a:ext cx="17940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dirty="0">
                <a:latin typeface="Comic Sans MS" panose="030F0702030302020204" pitchFamily="66" charset="0"/>
              </a:rPr>
              <a:t>ER diagram</a:t>
            </a:r>
          </a:p>
        </p:txBody>
      </p:sp>
      <p:sp>
        <p:nvSpPr>
          <p:cNvPr id="54373" name="Oval 59">
            <a:extLst>
              <a:ext uri="{FF2B5EF4-FFF2-40B4-BE49-F238E27FC236}">
                <a16:creationId xmlns:a16="http://schemas.microsoft.com/office/drawing/2014/main" id="{83F5D3F2-A5CB-4149-9B6A-9614747030D9}"/>
              </a:ext>
            </a:extLst>
          </p:cNvPr>
          <p:cNvSpPr>
            <a:spLocks noChangeArrowheads="1"/>
          </p:cNvSpPr>
          <p:nvPr/>
        </p:nvSpPr>
        <p:spPr bwMode="auto">
          <a:xfrm>
            <a:off x="9218613" y="4602163"/>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4" name="Text Box 62">
            <a:extLst>
              <a:ext uri="{FF2B5EF4-FFF2-40B4-BE49-F238E27FC236}">
                <a16:creationId xmlns:a16="http://schemas.microsoft.com/office/drawing/2014/main" id="{E3FAA7C7-76E8-4634-9B8D-805B4D66B6F4}"/>
              </a:ext>
            </a:extLst>
          </p:cNvPr>
          <p:cNvSpPr txBox="1">
            <a:spLocks noChangeArrowheads="1"/>
          </p:cNvSpPr>
          <p:nvPr/>
        </p:nvSpPr>
        <p:spPr bwMode="auto">
          <a:xfrm>
            <a:off x="9294814" y="4602163"/>
            <a:ext cx="46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site</a:t>
            </a:r>
          </a:p>
        </p:txBody>
      </p:sp>
      <p:sp>
        <p:nvSpPr>
          <p:cNvPr id="54375" name="Line 118">
            <a:extLst>
              <a:ext uri="{FF2B5EF4-FFF2-40B4-BE49-F238E27FC236}">
                <a16:creationId xmlns:a16="http://schemas.microsoft.com/office/drawing/2014/main" id="{BEA81C54-AE98-410C-9315-78F032E88605}"/>
              </a:ext>
            </a:extLst>
          </p:cNvPr>
          <p:cNvSpPr>
            <a:spLocks noChangeShapeType="1"/>
          </p:cNvSpPr>
          <p:nvPr/>
        </p:nvSpPr>
        <p:spPr bwMode="auto">
          <a:xfrm>
            <a:off x="9525000" y="4313238"/>
            <a:ext cx="76200" cy="334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6" name="Text Box 159">
            <a:extLst>
              <a:ext uri="{FF2B5EF4-FFF2-40B4-BE49-F238E27FC236}">
                <a16:creationId xmlns:a16="http://schemas.microsoft.com/office/drawing/2014/main" id="{DEABF674-0444-4994-811E-86BD6A0A02D4}"/>
              </a:ext>
            </a:extLst>
          </p:cNvPr>
          <p:cNvSpPr txBox="1">
            <a:spLocks noChangeArrowheads="1"/>
          </p:cNvSpPr>
          <p:nvPr/>
        </p:nvSpPr>
        <p:spPr bwMode="auto">
          <a:xfrm>
            <a:off x="7319964" y="546101"/>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dirty="0">
                <a:latin typeface="Comic Sans MS" panose="030F0702030302020204" pitchFamily="66" charset="0"/>
              </a:rPr>
              <a:t>LOCID</a:t>
            </a:r>
          </a:p>
        </p:txBody>
      </p:sp>
      <p:sp>
        <p:nvSpPr>
          <p:cNvPr id="54377" name="Oval 160">
            <a:extLst>
              <a:ext uri="{FF2B5EF4-FFF2-40B4-BE49-F238E27FC236}">
                <a16:creationId xmlns:a16="http://schemas.microsoft.com/office/drawing/2014/main" id="{50B286BA-66A8-447B-B9D5-77CCBF74A0D7}"/>
              </a:ext>
            </a:extLst>
          </p:cNvPr>
          <p:cNvSpPr>
            <a:spLocks noChangeArrowheads="1"/>
          </p:cNvSpPr>
          <p:nvPr/>
        </p:nvSpPr>
        <p:spPr bwMode="auto">
          <a:xfrm>
            <a:off x="7239000" y="542925"/>
            <a:ext cx="679994" cy="3079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8" name="Line 140">
            <a:extLst>
              <a:ext uri="{FF2B5EF4-FFF2-40B4-BE49-F238E27FC236}">
                <a16:creationId xmlns:a16="http://schemas.microsoft.com/office/drawing/2014/main" id="{5D31B7FB-77AD-413A-9093-877628A7C279}"/>
              </a:ext>
            </a:extLst>
          </p:cNvPr>
          <p:cNvSpPr>
            <a:spLocks noChangeShapeType="1"/>
          </p:cNvSpPr>
          <p:nvPr/>
        </p:nvSpPr>
        <p:spPr bwMode="auto">
          <a:xfrm flipH="1" flipV="1">
            <a:off x="7848599" y="700899"/>
            <a:ext cx="1143001" cy="3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TextBox 93">
            <a:extLst>
              <a:ext uri="{FF2B5EF4-FFF2-40B4-BE49-F238E27FC236}">
                <a16:creationId xmlns:a16="http://schemas.microsoft.com/office/drawing/2014/main" id="{3DE557C4-1984-4B21-813F-C3CEC7FA1B4F}"/>
              </a:ext>
            </a:extLst>
          </p:cNvPr>
          <p:cNvSpPr txBox="1">
            <a:spLocks noChangeArrowheads="1"/>
          </p:cNvSpPr>
          <p:nvPr/>
        </p:nvSpPr>
        <p:spPr bwMode="auto">
          <a:xfrm>
            <a:off x="6065983" y="5968426"/>
            <a:ext cx="5846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of DEPARTMENTS</a:t>
            </a:r>
          </a:p>
          <a:p>
            <a:pPr eaLnBrk="1" hangingPunct="1">
              <a:spcBef>
                <a:spcPct val="0"/>
              </a:spcBef>
              <a:buFontTx/>
              <a:buNone/>
            </a:pPr>
            <a:r>
              <a:rPr lang="en-US" altLang="en-US" sz="1600" dirty="0">
                <a:latin typeface="Comic Sans MS" panose="030F0702030302020204" pitchFamily="66" charset="0"/>
              </a:rPr>
              <a:t>NAME of PROJECT: candidate key of PROJECTS</a:t>
            </a:r>
          </a:p>
        </p:txBody>
      </p:sp>
    </p:spTree>
    <p:extLst>
      <p:ext uri="{BB962C8B-B14F-4D97-AF65-F5344CB8AC3E}">
        <p14:creationId xmlns:p14="http://schemas.microsoft.com/office/powerpoint/2010/main" val="33386710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4A4409-BF52-4412-8B55-0328EEDB58CE}"/>
              </a:ext>
            </a:extLst>
          </p:cNvPr>
          <p:cNvSpPr/>
          <p:nvPr/>
        </p:nvSpPr>
        <p:spPr>
          <a:xfrm>
            <a:off x="1676400" y="2440076"/>
            <a:ext cx="10199914" cy="1200329"/>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Cordia New" panose="020B0304020202020204" pitchFamily="34" charset="-34"/>
              </a:rPr>
              <a:t>An employee can have dependents. The dependent name, gender, date of birth, and the relationship of the employee and his/her dependent needs to be kept. Names of dependents for the same employee are unique. But different employees may have the same names for their dependents. Each dependent must be associated with exactly one employee.</a:t>
            </a:r>
            <a:endParaRPr lang="en-US" dirty="0"/>
          </a:p>
        </p:txBody>
      </p:sp>
      <p:sp>
        <p:nvSpPr>
          <p:cNvPr id="3" name="TextBox 2">
            <a:extLst>
              <a:ext uri="{FF2B5EF4-FFF2-40B4-BE49-F238E27FC236}">
                <a16:creationId xmlns:a16="http://schemas.microsoft.com/office/drawing/2014/main" id="{CA37D4D7-9124-4263-9931-E55AC9CA95B8}"/>
              </a:ext>
            </a:extLst>
          </p:cNvPr>
          <p:cNvSpPr txBox="1"/>
          <p:nvPr/>
        </p:nvSpPr>
        <p:spPr>
          <a:xfrm>
            <a:off x="1676400" y="1611086"/>
            <a:ext cx="2393732" cy="461665"/>
          </a:xfrm>
          <a:prstGeom prst="rect">
            <a:avLst/>
          </a:prstGeom>
          <a:noFill/>
        </p:spPr>
        <p:txBody>
          <a:bodyPr wrap="none" rtlCol="0">
            <a:spAutoFit/>
          </a:bodyPr>
          <a:lstStyle/>
          <a:p>
            <a:r>
              <a:rPr lang="en-US" sz="2400" dirty="0"/>
              <a:t>WK4_Practice_ER</a:t>
            </a:r>
          </a:p>
        </p:txBody>
      </p:sp>
    </p:spTree>
    <p:extLst>
      <p:ext uri="{BB962C8B-B14F-4D97-AF65-F5344CB8AC3E}">
        <p14:creationId xmlns:p14="http://schemas.microsoft.com/office/powerpoint/2010/main" val="1386133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TotalTime>
  <Words>1014</Words>
  <Application>Microsoft Office PowerPoint</Application>
  <PresentationFormat>Widescreen</PresentationFormat>
  <Paragraphs>210</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MS PGothic</vt:lpstr>
      <vt:lpstr>Arial</vt:lpstr>
      <vt:lpstr>Calibri</vt:lpstr>
      <vt:lpstr>Calibri Light</vt:lpstr>
      <vt:lpstr>Comic Sans MS</vt:lpstr>
      <vt:lpstr>Cordia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Tavanapong, Wallapak [COM S]</dc:creator>
  <cp:lastModifiedBy>Tavanapong, Wallapak [COM S]</cp:lastModifiedBy>
  <cp:revision>46</cp:revision>
  <dcterms:created xsi:type="dcterms:W3CDTF">2020-08-04T21:09:53Z</dcterms:created>
  <dcterms:modified xsi:type="dcterms:W3CDTF">2022-09-18T20:10:18Z</dcterms:modified>
</cp:coreProperties>
</file>