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325" r:id="rId3"/>
    <p:sldId id="337" r:id="rId4"/>
    <p:sldId id="339" r:id="rId5"/>
    <p:sldId id="344" r:id="rId6"/>
    <p:sldId id="288" r:id="rId7"/>
    <p:sldId id="290" r:id="rId8"/>
    <p:sldId id="302" r:id="rId9"/>
    <p:sldId id="303" r:id="rId10"/>
    <p:sldId id="304" r:id="rId11"/>
    <p:sldId id="297" r:id="rId12"/>
    <p:sldId id="275" r:id="rId13"/>
    <p:sldId id="295" r:id="rId14"/>
    <p:sldId id="289" r:id="rId15"/>
    <p:sldId id="299" r:id="rId16"/>
    <p:sldId id="306" r:id="rId17"/>
    <p:sldId id="346" r:id="rId18"/>
    <p:sldId id="305" r:id="rId19"/>
    <p:sldId id="352" r:id="rId20"/>
    <p:sldId id="347" r:id="rId21"/>
    <p:sldId id="348" r:id="rId22"/>
    <p:sldId id="353" r:id="rId23"/>
    <p:sldId id="354" r:id="rId24"/>
    <p:sldId id="355" r:id="rId25"/>
    <p:sldId id="360" r:id="rId26"/>
    <p:sldId id="361" r:id="rId27"/>
    <p:sldId id="363" r:id="rId28"/>
    <p:sldId id="366" r:id="rId29"/>
    <p:sldId id="365" r:id="rId30"/>
    <p:sldId id="362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2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0F2B4-3950-4B6A-8A2F-0BD0011BF542}">
          <p14:sldIdLst>
            <p14:sldId id="259"/>
            <p14:sldId id="325"/>
            <p14:sldId id="337"/>
            <p14:sldId id="339"/>
            <p14:sldId id="344"/>
            <p14:sldId id="288"/>
            <p14:sldId id="290"/>
            <p14:sldId id="302"/>
            <p14:sldId id="303"/>
            <p14:sldId id="304"/>
            <p14:sldId id="297"/>
            <p14:sldId id="275"/>
            <p14:sldId id="295"/>
            <p14:sldId id="289"/>
            <p14:sldId id="299"/>
            <p14:sldId id="306"/>
            <p14:sldId id="346"/>
            <p14:sldId id="305"/>
            <p14:sldId id="352"/>
            <p14:sldId id="347"/>
            <p14:sldId id="348"/>
            <p14:sldId id="353"/>
            <p14:sldId id="354"/>
            <p14:sldId id="355"/>
            <p14:sldId id="360"/>
            <p14:sldId id="361"/>
            <p14:sldId id="363"/>
            <p14:sldId id="366"/>
            <p14:sldId id="365"/>
            <p14:sldId id="36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0DF"/>
    <a:srgbClr val="1370B0"/>
    <a:srgbClr val="DEEBF7"/>
    <a:srgbClr val="256FAD"/>
    <a:srgbClr val="5799D5"/>
    <a:srgbClr val="DDEAF6"/>
    <a:srgbClr val="F2F7FC"/>
    <a:srgbClr val="E3EFF9"/>
    <a:srgbClr val="FFEB34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07" autoAdjust="0"/>
  </p:normalViewPr>
  <p:slideViewPr>
    <p:cSldViewPr snapToGrid="0">
      <p:cViewPr varScale="1">
        <p:scale>
          <a:sx n="68" d="100"/>
          <a:sy n="68" d="100"/>
        </p:scale>
        <p:origin x="2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9463-0D09-4FA4-ACB2-E739A6838D91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3446-0AAE-41BB-87C4-E1F2A7F8C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6002-5223-0A78-5C52-471C72E9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D0972C-C06F-633A-6A9E-CBB6BD8EB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278F6B-17CA-CC88-1E6C-805C212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514-9625-83A3-F04C-DAA65D6D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39D19-70A7-252E-0EFB-AA21C926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4889D-D1EF-98F6-9E8B-F3DE1E64F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15C40-CDFB-2228-63BD-B150EC1B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C387-09B2-C1EA-F272-DF0A2AE5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2C1F-8AD6-D441-0AA5-E20CA1C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33303-2D15-14C6-E05E-A11911A26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3BF88-F2FD-B636-DCC3-5265E5D3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5B9F1-834F-E2D2-58E4-89F6C0C01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DA6B-DCF9-8800-7805-FBBCBCBD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991CD-28A2-B67D-12F2-B3A0E254C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AF2DF4-0F2E-0A46-4D3A-CA7788664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801B5-B9F9-9902-0E06-D37A9CEF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5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7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0A09-718A-FFDA-6B0F-358237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DED3-C0BA-31D1-FA1D-20F593359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3596C-4479-EE0B-2E2A-9FEAF45C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360E9-706E-1848-4C81-908C9E724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3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0EC3-9420-C0B1-60C8-3D5319A7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846B2-ED5B-E992-470D-EF3B51808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49B98-118C-1985-5F38-268906C6E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34D3-08F4-FC9F-760F-A7B21F4D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0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BABC-6014-8CFF-4FE9-7AE84CB5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DB5CC-9F13-2845-1817-2943F7AC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BE56E4-DFA0-890F-85D7-6B1301ED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C9592-3A64-9008-1D3F-0D445554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9379-BEF3-316A-28EC-5FD419F6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4899C-3D2D-11F6-459A-B57D2AD7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EC546-E5E4-BBDC-5190-3BB05CEC0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530F7-96AC-FD1F-4802-E49AE944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C110F-1B3F-0115-4749-7F08FBE3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8D40EC-739F-1F15-E244-0807F1E6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078EB-850E-2060-9021-22D79575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B841C-E82C-6EB7-241A-EA0DB8B59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0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F1D6-90BC-F66E-6931-D5A7533D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1489C-CA3C-3E5A-7D65-55A4EFB6C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0A918-4BC6-1793-539C-953FBF0CC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F069-6323-04CC-744F-3390C311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E758-21A3-8472-F88A-0A11FC6C8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D4F506-1422-C935-85A6-D00B56748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2D04F3-D688-0C7B-0833-134B4D4E3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716ED-FC14-95A9-BA39-50BF2D904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27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7D11-35C3-84DB-B115-9F04E927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5C908-45B7-C474-46C1-AB9100D60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CEBC5-6AB4-51B7-4BBB-A824D02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3F60A-B9A5-B8B1-2422-3B7BB770C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DF00F-B062-E2BA-1A5E-E75E8C4F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B5490-8D01-2F89-A089-F80C31923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5D3BD-C7F8-E5B7-16D7-D7D9CDD6D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05D0E-A5CD-DE5E-DD76-D452C0DF7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2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FF0A-19C1-5717-42C3-3D9F6EDA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7F9A8F-9B7D-8547-63E6-3B0B199F8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466B1-1E24-E131-C2C8-BBDE8340A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7412E-E4A3-1B38-DE15-56278E520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6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A9EF-994D-3CF9-E428-764B6B0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9C352C-D30D-6349-A365-D4A6ED1B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EAEB8-1ACA-B04F-2B8A-2011A2AD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679C4-C9CA-464E-0B39-6F745DF3A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2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E568-AE9A-9C05-B589-D60EED6F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6B199-7B32-B92D-BA5B-90FEA08E2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E4AAF-5833-81B7-A60F-C37EC41D6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75A4-2646-BAD5-5AF6-6DF8922F5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9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D5BE-06AD-3A63-C636-49B9179C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574FDD-1969-5F7C-442B-E45BE5DF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A2ECE-5D2E-E48E-F04F-BBCE9C0A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9DF7-B2AC-B96F-8EC2-99E32DF11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0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997B-7CBE-649D-9460-141C526B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4B0D1C-FFD7-0FB6-78CA-1E39BF36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18B4B-893A-2293-682F-18A242968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F66E4-F517-14A1-491E-4167DF847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17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F706-F388-9532-56D0-D1BF7DC2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0B1A1E-75A7-0E96-D9BE-D4BEE6FC9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3DEF81-93CE-563B-6619-8EBA4448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94967-C4E4-2678-0215-1CE5CDFA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0CDD-593F-8BFC-1CF1-F6E3AFC1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3FD0EE-7E21-13BE-F254-F8663B23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EA78-F46D-5BE2-3101-46F9D058A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4E825-1E71-A2DD-8D72-3CB88E6FE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3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0968-A3B5-DAD0-6183-FC48A703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1B57E-E677-69E9-89D6-96BF0D63F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8198D6-74B4-D3E1-146F-A90294BC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A561B-502E-C478-33ED-754E4F724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1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3C65-765D-8FE0-5E34-9B46E997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B93B-B991-FB34-032C-D7DE53D9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96F626-E163-9FA8-85DC-4AFD567C2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D44C1-8CCF-C794-41EB-D9A2E01B5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33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1EAF-DCCB-49BB-1EE3-1B059EEC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EB66E-077A-02FC-BF57-E3753A63F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D8DBA7-68F0-A777-E092-36CBB1E42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8076-9BC6-261B-22A2-94078DDC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0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40D-98AD-51A2-49A9-5820A539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4F0D6C-0A15-F8F2-B172-E8EAA3384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0E44D-71B5-E963-0BA4-ECDCA088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BF450-9322-C31A-3C74-9B869B123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AC53-375A-A2DF-ADFB-C258934D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60928B-C3E1-574D-3AF2-F9E8EC043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BB4C9-D425-2060-D255-E8BFA467D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19145-3696-4749-DBCB-D207C56F7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4BDD-4E04-F50B-FED8-A7FB373B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8225A-D1D6-E6DC-F89E-3AED8CD33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323E3-39BC-A3BE-996E-A22DE8602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12C88-07A9-FAE8-CF95-D79F7D9D5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50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05A9-D2A4-5E03-A646-15CF1580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72A75-0895-C176-807E-FB5701699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389E9-FB76-F221-5053-53175336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949D4-5B08-5DF9-EA89-9CACFB2D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7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EBCE-AFB8-9F15-11C2-1E5F3951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B0EA-DCC1-BD1D-6FB2-DDC0FAE1F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229D23-C1C2-3655-CB85-501CD344F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D5E09-FDFD-0838-5D8A-03605241E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8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3689-51A5-86F8-7BED-C3B2EE00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59AE6-6AEB-A55A-AE98-4445CF64F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96363F-C4DC-77A0-5338-3EE4AD0B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DF654-39DE-7DD3-5D6D-627DF155A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C113-D315-C064-3A7E-ED2C0720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5C5D24-6E53-BC08-730E-C62B9229C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7D46D-6480-B5AD-8C47-0AA08E22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7B86-7A59-9C2A-5255-1E2DD8CD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BCB4-E7B8-5325-3223-79D9BD80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A8EE54-1A09-772D-340C-CD8A57644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6C201-EDBE-9687-B486-C91EBCD3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26F8F-D807-D621-D909-2E699B66E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6E17-40DE-847B-AA4E-D9C36C1E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60CD3E-E2B7-2D72-6595-2C1746F7A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21F67-6D2C-2675-E7CC-8D837C087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230F5-469E-33BC-8EDB-07C660287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F060-570D-368A-8AFF-433628F7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8C9D9-BAA8-D294-9028-688483D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DE018-F1F3-BCDD-8AA0-8B99AF34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no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833B8-F3E1-0567-0377-2E05C8657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56CAD-2AA9-ED49-7CCF-4EE6969B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CD2686-65E3-8C9E-BD05-DD2252A0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8FFD75-6E07-F04E-2D5A-09CC85E6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FCA46-0778-F463-BCEF-EC8CD233A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D39C-9345-F04C-537A-A98E8624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77BCFA-A397-4A52-8A7D-FA654A904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98771-BE52-1D28-C21C-37F3ECDB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6D232-E088-5E34-BE34-8EC6E414A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2A6B-5D70-B01F-4899-EB5EE23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884A83-CDF3-00D9-EA0B-7C7CA1030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77B787-DCDD-69C8-2B5E-845D4E5C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0601A-CE81-19AE-7070-B311479CE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C7B-1AC5-621F-3510-96E96859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CCA9B-B408-09A1-A27F-D83FFB85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372-BD7A-80FC-845D-4FCAB52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977C-5B5A-0B55-C2CE-39561E4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3835-5735-91C2-1A07-3685C1D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B83-FFFE-18FD-E904-06A296E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8DF4F-1CDF-CFBD-3F35-7C77119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4801-02E1-E9B7-F7FC-5E5DB734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A854-F1DD-6542-7AA4-D07516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BADF-10DC-732E-B533-43892AC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C831-1EE4-468A-15B6-FE23A9E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99C43-F6ED-44C6-DE5E-835801C3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BB1B-E11B-99A4-53E4-CEA4CAF5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9580E-B458-0791-5146-AA70B9A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1A6F-518D-F3EC-F431-08F38A1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2BB1-4CFB-898C-2A99-E18F1EA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1BB4-4587-C8CC-7129-70D4652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EE31-D74E-4769-8364-61163CD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09C85-92ED-B336-FE24-3DD620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D827-A14E-530C-D1F8-73C646E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8A-5296-3863-984B-3ADF6E3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02FBD-E95E-BBD9-F652-FAACDB72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5180-56BA-0CBE-0A38-824C255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9CBE-CA2E-0C12-4EE1-4CFDCE6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4A75-E108-7A10-9839-B297FF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5569F-63B8-4D0D-21DA-987E498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53E1-1D0F-AC41-AF80-3BA45C04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D98D-7E5C-3BC5-360B-0EC4756B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5F48-9820-978E-2436-81B4C5D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1620A-40A1-BD9A-BD0B-F77F809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FAEC5-A699-3D25-3A9E-E43C29F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C092-6E90-1C7F-8218-1CA1331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FDDD6-ADFC-DC42-0F12-B07CC2A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9BBFB-7154-EFD8-A9E6-964AA4C8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AA252-B375-AEE7-C4A8-6659DB68A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AEB2E-3B15-6D79-8CDF-5B5ADD93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BAC0-059A-EF47-BE67-CC6A350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BCA0-7FE4-647F-711D-3CC5C7A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36BCE-8CFC-7007-2C52-E1A0E2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2004-E61A-16D0-8E37-4DA4BAF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0C7DA-8E74-34ED-9D71-691EAA9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B35B1-D9DE-EBC6-C176-67437C4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A17F6-C109-B725-4EEA-6E52EB4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4C3F3-6E21-7CF1-ADAA-8151CE8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78C25-0DD7-7ECD-74E3-E02C5C8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A20C-3CEA-983E-2A95-088F07DB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7F9-1D7C-9FD1-1F08-827CFC8F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617E-2491-749D-B235-BF90EE8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AA7A6-5FF8-934C-2BB2-B857AAFA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A56A8-A704-A2C3-A0C5-B3309548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07406-2FC8-AD82-349F-A21A3E5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CF70-79AA-94E3-1119-3BCCCCC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92A-71DE-2FA7-3307-995F1ACD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1919B-CF62-1F35-EBF5-CDFD44C1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DDF5E-6E80-3AB1-3F2B-9C51E316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3F330-2055-C0A1-EF5C-04FE0E11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724D3-8982-A482-4459-9D36610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98AA4-3C82-9BC1-F332-BF0D6FE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CBE8E-1791-E9B3-8B1C-71472D5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0ABD1-601A-FD39-5186-89FF074C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1227F-EE1A-463E-BF90-A317970D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D5555-BA2E-A49C-D6A9-58410AC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FD44-A8CC-74A3-94DD-AE77DBA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google/blog/open-sourcing-bert-state-of-the-art-pre-training-for-natural-language-process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2105.09680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2105.0968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1.11196" TargetMode="External"/><Relationship Id="rId4" Type="http://schemas.openxmlformats.org/officeDocument/2006/relationships/hyperlink" Target="https://github.com/toriving/KoE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4587F80-1689-3C30-FFAF-48F0DEB85682}"/>
              </a:ext>
            </a:extLst>
          </p:cNvPr>
          <p:cNvSpPr txBox="1"/>
          <p:nvPr/>
        </p:nvSpPr>
        <p:spPr>
          <a:xfrm>
            <a:off x="9687732" y="1543869"/>
            <a:ext cx="135071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ln w="38100">
                  <a:solidFill>
                    <a:srgbClr val="5799D5"/>
                  </a:solidFill>
                </a:ln>
                <a:noFill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?</a:t>
            </a:r>
            <a:endParaRPr lang="ko-KR" altLang="en-US" sz="23900" dirty="0">
              <a:ln w="38100">
                <a:solidFill>
                  <a:srgbClr val="5799D5"/>
                </a:solidFill>
              </a:ln>
              <a:noFill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3A73F-6E70-991F-8078-A7B712937B70}"/>
              </a:ext>
            </a:extLst>
          </p:cNvPr>
          <p:cNvGrpSpPr/>
          <p:nvPr/>
        </p:nvGrpSpPr>
        <p:grpSpPr>
          <a:xfrm>
            <a:off x="1465785" y="-846804"/>
            <a:ext cx="3016950" cy="8551608"/>
            <a:chOff x="1465785" y="-1042904"/>
            <a:chExt cx="3016950" cy="85516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9DA9AB-6F39-6EDD-5611-CF6F71F8EDC9}"/>
                </a:ext>
              </a:extLst>
            </p:cNvPr>
            <p:cNvGrpSpPr/>
            <p:nvPr/>
          </p:nvGrpSpPr>
          <p:grpSpPr>
            <a:xfrm>
              <a:off x="1465785" y="1724427"/>
              <a:ext cx="3016950" cy="3016946"/>
              <a:chOff x="3008671" y="1792379"/>
              <a:chExt cx="2054943" cy="205494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DB74143-B541-42D8-BE03-BCEF2FCB96B6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0F68F21-7A57-758C-E7AB-8B830EEA5CE8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16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B7C261-33B3-2191-342D-14E8DE617811}"/>
                </a:ext>
              </a:extLst>
            </p:cNvPr>
            <p:cNvGrpSpPr/>
            <p:nvPr/>
          </p:nvGrpSpPr>
          <p:grpSpPr>
            <a:xfrm>
              <a:off x="1946788" y="-1042904"/>
              <a:ext cx="2054943" cy="2054943"/>
              <a:chOff x="3008671" y="1792379"/>
              <a:chExt cx="2054943" cy="2054943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0A23EA0-6CF0-A882-3C9A-373B4999EF15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26F47E6-AF29-0A7A-47AB-840F6D141151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3B7B349-45D4-6F27-5F5D-5F194C5E0420}"/>
                </a:ext>
              </a:extLst>
            </p:cNvPr>
            <p:cNvGrpSpPr/>
            <p:nvPr/>
          </p:nvGrpSpPr>
          <p:grpSpPr>
            <a:xfrm>
              <a:off x="1946788" y="5453761"/>
              <a:ext cx="2054943" cy="2054943"/>
              <a:chOff x="3008671" y="1792379"/>
              <a:chExt cx="2054943" cy="205494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6068492-2D79-0A13-2FA0-8792845FFD14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834AB8-5B1B-A759-4001-2E57CFC10120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4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E035E-C6B8-CAD2-A670-0C51E648116E}"/>
              </a:ext>
            </a:extLst>
          </p:cNvPr>
          <p:cNvSpPr txBox="1"/>
          <p:nvPr/>
        </p:nvSpPr>
        <p:spPr>
          <a:xfrm>
            <a:off x="5030425" y="2367171"/>
            <a:ext cx="5224507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하사원</a:t>
            </a:r>
            <a:endParaRPr lang="en-US" altLang="ko-KR" sz="66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66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여기 놀러 왔나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6DF38-9C7B-D057-6092-CD837C9BD66B}"/>
              </a:ext>
            </a:extLst>
          </p:cNvPr>
          <p:cNvSpPr txBox="1"/>
          <p:nvPr/>
        </p:nvSpPr>
        <p:spPr>
          <a:xfrm>
            <a:off x="5030425" y="-542608"/>
            <a:ext cx="457048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 err="1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저한테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대체 </a:t>
            </a:r>
            <a:endParaRPr lang="en-US" altLang="ko-KR" sz="440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뭘 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바라시는 겁니까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AF6AA-71DF-374B-144B-383DC40C3FD7}"/>
              </a:ext>
            </a:extLst>
          </p:cNvPr>
          <p:cNvSpPr txBox="1"/>
          <p:nvPr/>
        </p:nvSpPr>
        <p:spPr>
          <a:xfrm>
            <a:off x="5030425" y="6293237"/>
            <a:ext cx="28905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허씨</a:t>
            </a:r>
            <a:r>
              <a:rPr lang="en-US" altLang="ko-KR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양반김</a:t>
            </a:r>
            <a:endParaRPr lang="ko-KR" altLang="en-US" sz="4400" dirty="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9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CF5D-483B-BF28-044B-8C4861E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DB9080-4E18-C698-4459-568720BC6227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997A8-731E-23D1-D3F3-C7BE0C0822A2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302AF5-3CB5-AB86-B5FB-619BEE513C1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172F37-5732-525B-0C7C-46A048BE683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057E476-7758-77DD-944F-569DC137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1E2CD88-0C4F-3326-88C9-5C777FCC8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2765548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17E7FF5-7E6E-4756-EE87-C73C87169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2765548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18392C6-E910-762A-A1F5-70AE9B73A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2765546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80309-A537-A92E-40AB-7B1DA5C48DAE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12A00-8661-9299-05CD-018ECFFBEB8F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493A7-84A8-B294-56CB-D921FE6012BB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FCD3588-F6A1-A05E-C27C-C4FE02620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276554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F4AC4199-569A-98B7-CDFC-E4CE536A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2765547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014B859-7DB7-A0E9-F0AB-F14A92807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2765549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E62A6-D5AE-3269-5FD6-6DEAC41B8BE5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1F413-CD88-FF01-DDD5-504FB0FC64C9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B4D9F5-4482-5E75-E4C4-A1E04EDB1DC2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05DF3-896C-6AAB-144F-24550391A993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7241-BD51-4208-E139-75BD98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A253A1-577E-CD60-AA3B-0BA42CB8442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9460E7-8892-EB3A-8327-8BD14A267ACF}"/>
              </a:ext>
            </a:extLst>
          </p:cNvPr>
          <p:cNvSpPr txBox="1"/>
          <p:nvPr/>
        </p:nvSpPr>
        <p:spPr>
          <a:xfrm>
            <a:off x="891450" y="86647"/>
            <a:ext cx="37898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A7D8D-2124-0ACD-A303-FF130C54757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8FB98B-B9A2-E02B-AD35-7B50FA1A2F2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643CBD0-D17B-428B-0E31-5314A6AD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2C68B-2DD2-057A-0A68-849F9F9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48"/>
          <a:stretch/>
        </p:blipFill>
        <p:spPr>
          <a:xfrm>
            <a:off x="2347389" y="790593"/>
            <a:ext cx="7497221" cy="60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264C-A5A9-AC29-0BF1-DF0F717B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420781-5FBA-6F3C-612B-67CF6557311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5E621D-85AA-23D6-655F-8C2D57475BA6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v1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E26C-6054-7DAD-B212-B91039C6A6A3}"/>
              </a:ext>
            </a:extLst>
          </p:cNvPr>
          <p:cNvSpPr txBox="1"/>
          <p:nvPr/>
        </p:nvSpPr>
        <p:spPr>
          <a:xfrm>
            <a:off x="891450" y="1258799"/>
            <a:ext cx="99774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주제 당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대화를 생성한다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 길이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57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오차범위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이내로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적으로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대화로 구성하며 최대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턴으로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 중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턴의 길이는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60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미만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구성한다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생성한 대화 데이터는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csv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형식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각 턴은 </a:t>
            </a:r>
            <a:r>
              <a:rPr lang="ko-KR" altLang="en-US" sz="24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개행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하여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구분한다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협박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갈취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괴롭힘 관련 내용이 포함되지 않도록 주의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csv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파일 형식이므로 대화 내용에는 절대로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","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들어가지 않도록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5690BB-08DC-FF4C-74A9-D87D765DCE4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F552E2-BE26-B110-D311-CAD09801B1B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FB2532F-7332-170D-604D-D675B964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6A89EB-F02E-D945-7DA6-76AC393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6" y="6108861"/>
            <a:ext cx="1516528" cy="5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1808-B696-69F4-4B9E-C63AB3D5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CBD141-1BF4-2F27-71BD-3715EA0EEBB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43C4-3A76-2ED7-F656-89DD73BF76DE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v2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1BFA6-F4E1-084D-C904-78CE9B541CBD}"/>
              </a:ext>
            </a:extLst>
          </p:cNvPr>
          <p:cNvSpPr txBox="1"/>
          <p:nvPr/>
        </p:nvSpPr>
        <p:spPr>
          <a:xfrm>
            <a:off x="902923" y="1720840"/>
            <a:ext cx="1038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이거 들어봐 와 이 노래 진짜 좋다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그치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요즘 이 것만 들어 진짜 너무 좋다 내가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요즘 듣는 것도 들어봐 음 난 좀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별론데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좋을 줄 알았는데 아쉽네 내 취향은 아닌 듯 배고프다 밥이나 먹으러 가자 그래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위와 같은 형식으로 직장 생활이나 일상 생활에서 나눌 법한 일반 대화 상황 데이터셋을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가지 정도 만들어줘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길이는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50~200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자 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티키타카는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5~20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8FCFD-386A-7E5F-1C9A-D5A74CA99ED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775B0-D41C-A60A-CBFE-77CF8C83554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5F2B23C-4B1B-005B-F09E-053D5D3C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AI icon in SVG, PNG formats">
            <a:extLst>
              <a:ext uri="{FF2B5EF4-FFF2-40B4-BE49-F238E27FC236}">
                <a16:creationId xmlns:a16="http://schemas.microsoft.com/office/drawing/2014/main" id="{5E109F20-FF89-0F08-C26D-A7769B1E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28" y="4230588"/>
            <a:ext cx="828904" cy="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9922E2-7C5C-FA18-1F05-F42AC67C998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912F84-3A84-0AFF-6280-58673165EEA3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301032-5A30-18F3-1318-896C45252F4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74A2F-E773-850F-10D8-CC7D6B18BF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49F5A-38C9-935B-F4F6-C0D7FEB6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AE823-E34B-398E-DA58-6D9377B4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3" y="1612491"/>
            <a:ext cx="5253234" cy="3923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AA1CBB-549C-0916-9DCC-4C4165DE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2"/>
          <a:stretch/>
        </p:blipFill>
        <p:spPr>
          <a:xfrm>
            <a:off x="6341153" y="1612491"/>
            <a:ext cx="5253234" cy="3923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EADEAB-F530-11BF-406E-37B47DA2377C}"/>
              </a:ext>
            </a:extLst>
          </p:cNvPr>
          <p:cNvSpPr/>
          <p:nvPr/>
        </p:nvSpPr>
        <p:spPr>
          <a:xfrm rot="13973076">
            <a:off x="1190577" y="2011155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5895E3E-21D2-58F4-F118-8BDA86551033}"/>
              </a:ext>
            </a:extLst>
          </p:cNvPr>
          <p:cNvSpPr/>
          <p:nvPr/>
        </p:nvSpPr>
        <p:spPr>
          <a:xfrm rot="13973076">
            <a:off x="1190576" y="5335921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868E0-C063-9603-63C5-667D3205D21F}"/>
              </a:ext>
            </a:extLst>
          </p:cNvPr>
          <p:cNvSpPr txBox="1"/>
          <p:nvPr/>
        </p:nvSpPr>
        <p:spPr>
          <a:xfrm>
            <a:off x="2061090" y="896139"/>
            <a:ext cx="23262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오류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D0305-143A-9830-7CE9-1C48C484BC93}"/>
              </a:ext>
            </a:extLst>
          </p:cNvPr>
          <p:cNvSpPr txBox="1"/>
          <p:nvPr/>
        </p:nvSpPr>
        <p:spPr>
          <a:xfrm>
            <a:off x="7477620" y="896139"/>
            <a:ext cx="2980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다양성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B1731-0423-0C63-7D03-8475F821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87" y="4352482"/>
            <a:ext cx="4458973" cy="25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7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7D18-0A9A-0539-321A-1ABA4410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9FBD92-8AF0-C3B6-A928-0BAC739D96D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4D82E4-13D4-A2B8-5580-F002A1666167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0554B7-E97A-9C85-3A5C-ED055CB3613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57EC-DEF8-BDE4-2ADE-31B4093B529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E560AD-A4A5-F697-CDA3-4BDAEF318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520906-6438-A359-7C7D-B1E179D7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87" y="1790471"/>
            <a:ext cx="6858957" cy="32770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D6107-3946-4602-B13B-2E5FFDB3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1"/>
          <a:stretch/>
        </p:blipFill>
        <p:spPr>
          <a:xfrm>
            <a:off x="459756" y="1671179"/>
            <a:ext cx="3211716" cy="3515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769F5-94EB-59C0-7F04-DDF3E5F78D80}"/>
              </a:ext>
            </a:extLst>
          </p:cNvPr>
          <p:cNvSpPr txBox="1"/>
          <p:nvPr/>
        </p:nvSpPr>
        <p:spPr>
          <a:xfrm>
            <a:off x="1165724" y="1009977"/>
            <a:ext cx="22365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취합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0417-071D-C569-40F6-211944D06970}"/>
              </a:ext>
            </a:extLst>
          </p:cNvPr>
          <p:cNvSpPr txBox="1"/>
          <p:nvPr/>
        </p:nvSpPr>
        <p:spPr>
          <a:xfrm>
            <a:off x="5451511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학습용 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3532-6B32-6D2B-C6B0-859CBD431ABB}"/>
              </a:ext>
            </a:extLst>
          </p:cNvPr>
          <p:cNvSpPr txBox="1"/>
          <p:nvPr/>
        </p:nvSpPr>
        <p:spPr>
          <a:xfrm>
            <a:off x="8836156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검증용 데이터셋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1E8EF1-1E46-72E1-EDC3-7597D54645B3}"/>
              </a:ext>
            </a:extLst>
          </p:cNvPr>
          <p:cNvSpPr/>
          <p:nvPr/>
        </p:nvSpPr>
        <p:spPr>
          <a:xfrm>
            <a:off x="4013630" y="2906973"/>
            <a:ext cx="517498" cy="617559"/>
          </a:xfrm>
          <a:prstGeom prst="rightArrow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6291E-EFA8-FFFF-B5BF-C13001211AE0}"/>
              </a:ext>
            </a:extLst>
          </p:cNvPr>
          <p:cNvSpPr txBox="1"/>
          <p:nvPr/>
        </p:nvSpPr>
        <p:spPr>
          <a:xfrm>
            <a:off x="1284347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B7D49-70F0-2530-AE16-85526DB3F977}"/>
              </a:ext>
            </a:extLst>
          </p:cNvPr>
          <p:cNvSpPr txBox="1"/>
          <p:nvPr/>
        </p:nvSpPr>
        <p:spPr>
          <a:xfrm>
            <a:off x="7303132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52ED36-D725-2604-E4E5-855ADB299C05}"/>
              </a:ext>
            </a:extLst>
          </p:cNvPr>
          <p:cNvCxnSpPr>
            <a:cxnSpLocks/>
          </p:cNvCxnSpPr>
          <p:nvPr/>
        </p:nvCxnSpPr>
        <p:spPr>
          <a:xfrm>
            <a:off x="412792" y="2306472"/>
            <a:ext cx="1165182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6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9DE6-C76E-16DD-B312-DD2919D9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2A33AB-9A01-0088-4A9C-FB1D91BB61D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38722E-3CB1-6D91-C3F0-76295DC7D23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2ACDBE-2980-A0D6-FD91-12130D4FE40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A09D3-B4B8-102F-F5D2-05BE2BA219A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67455C-C9A9-E11A-EE68-A3E6D134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F8A70-CA63-F8E0-37BE-B7F542319941}"/>
              </a:ext>
            </a:extLst>
          </p:cNvPr>
          <p:cNvSpPr txBox="1"/>
          <p:nvPr/>
        </p:nvSpPr>
        <p:spPr>
          <a:xfrm>
            <a:off x="9139134" y="1477829"/>
            <a:ext cx="12302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GPT-1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6C31F-4522-6C94-4051-0DDC6D41BA09}"/>
              </a:ext>
            </a:extLst>
          </p:cNvPr>
          <p:cNvSpPr txBox="1"/>
          <p:nvPr/>
        </p:nvSpPr>
        <p:spPr>
          <a:xfrm>
            <a:off x="481789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0.8206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F0035-55FF-431F-439C-38C04353A904}"/>
              </a:ext>
            </a:extLst>
          </p:cNvPr>
          <p:cNvSpPr txBox="1"/>
          <p:nvPr/>
        </p:nvSpPr>
        <p:spPr>
          <a:xfrm>
            <a:off x="8476163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0.8075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F2C7BC-ED3C-1B6A-C49E-F69A9FB4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16" y="2001049"/>
            <a:ext cx="1854490" cy="33500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F43D68-70E5-8B69-3804-B89D0C18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423" y="1979344"/>
            <a:ext cx="2500485" cy="3352631"/>
          </a:xfrm>
          <a:prstGeom prst="rect">
            <a:avLst/>
          </a:prstGeom>
        </p:spPr>
      </p:pic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07176B81-CDCB-078E-D079-1CD264155339}"/>
              </a:ext>
            </a:extLst>
          </p:cNvPr>
          <p:cNvGrpSpPr/>
          <p:nvPr/>
        </p:nvGrpSpPr>
        <p:grpSpPr>
          <a:xfrm>
            <a:off x="1745726" y="2155862"/>
            <a:ext cx="1433014" cy="3104993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0524D0E-4FDB-380A-8D3F-B1A36AFC30C3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80CB12-8A36-8C82-D0D3-E25EAF7156E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8F6B788-7431-7D1B-10B4-A0C06984D32D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A1E937-F755-13AC-F3D1-BEB808AA541A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8FD16-2799-4A4B-E54F-00ACBE585BA3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3AF979-1B68-0001-D1DC-12B890C7264F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Task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F0C938-5B5C-318A-C9A7-ABAD7F888620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5F1EA08-1E29-3858-E23F-4595EFCD340E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Pooler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A2521D-323E-2A56-9EF7-4ECC2D0FD5B3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60F66BA-3082-97FC-4EAA-7F74E728F99E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4CED8CF-F543-5C0A-EF0C-45BA94D9BD46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E2CFB7-3C0B-8CB1-92B3-D63C9726414B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32053FE-431B-6F2D-E9D4-982C09F46396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BD3CA26B-C2F6-006C-7444-CA3DE350CD64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216FF38-4BCD-3A40-4ACD-3EBED33819BD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1AA8616B-3BB5-684F-32E0-03DAF8C5997E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F69C06D-73A3-47C7-3105-AD7CA8C0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9ABB12D-6C63-4573-392C-372D5E0B8553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2A98A5E4-944D-F83C-FCFA-5043E7B05E6B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461E0025-EF4C-B242-F136-F6845519C7B2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381055A0-D6E0-CCC4-DA35-B8DE4AB9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4DAD72A4-7939-DCBD-C656-9FE9D7059307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DC15AD-779F-46BD-A14A-719B681F0033}"/>
              </a:ext>
            </a:extLst>
          </p:cNvPr>
          <p:cNvGrpSpPr/>
          <p:nvPr/>
        </p:nvGrpSpPr>
        <p:grpSpPr>
          <a:xfrm>
            <a:off x="1753182" y="2550191"/>
            <a:ext cx="8568185" cy="2332993"/>
            <a:chOff x="1753182" y="2724601"/>
            <a:chExt cx="8568185" cy="23329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E7DF17-34DD-EA00-E59F-1B76A54AB430}"/>
                </a:ext>
              </a:extLst>
            </p:cNvPr>
            <p:cNvSpPr/>
            <p:nvPr/>
          </p:nvSpPr>
          <p:spPr>
            <a:xfrm>
              <a:off x="5871665" y="2774437"/>
              <a:ext cx="1134194" cy="6066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93EEAE-32AE-065F-9A41-7D2548FDFACF}"/>
                </a:ext>
              </a:extLst>
            </p:cNvPr>
            <p:cNvSpPr/>
            <p:nvPr/>
          </p:nvSpPr>
          <p:spPr>
            <a:xfrm>
              <a:off x="5871665" y="3870715"/>
              <a:ext cx="1134194" cy="8221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E79AEE-E6A5-5FA5-6B5F-22514C7FB256}"/>
                </a:ext>
              </a:extLst>
            </p:cNvPr>
            <p:cNvSpPr/>
            <p:nvPr/>
          </p:nvSpPr>
          <p:spPr>
            <a:xfrm>
              <a:off x="9187173" y="2801893"/>
              <a:ext cx="1134194" cy="10485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07006-079B-BB78-7E4D-00F03FA80349}"/>
                </a:ext>
              </a:extLst>
            </p:cNvPr>
            <p:cNvSpPr/>
            <p:nvPr/>
          </p:nvSpPr>
          <p:spPr>
            <a:xfrm>
              <a:off x="9187173" y="3870715"/>
              <a:ext cx="1134194" cy="11102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D972A45-4ACD-0BF9-6927-D643BE68830E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7005859" y="4281788"/>
              <a:ext cx="2181314" cy="14405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BE522D2-E7BA-489E-3098-461528F7E910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7005859" y="3077779"/>
              <a:ext cx="2181314" cy="2484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직선 화살표 연결선 8237">
              <a:extLst>
                <a:ext uri="{FF2B5EF4-FFF2-40B4-BE49-F238E27FC236}">
                  <a16:creationId xmlns:a16="http://schemas.microsoft.com/office/drawing/2014/main" id="{1D588E6E-C3BB-8044-B512-98E7F64EF2A9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 flipV="1">
              <a:off x="3186192" y="3891098"/>
              <a:ext cx="1819196" cy="9273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48A0CA3-2942-2023-EE03-EEB5AADE3809}"/>
                </a:ext>
              </a:extLst>
            </p:cNvPr>
            <p:cNvSpPr/>
            <p:nvPr/>
          </p:nvSpPr>
          <p:spPr>
            <a:xfrm>
              <a:off x="5005388" y="3419475"/>
              <a:ext cx="776287" cy="1128713"/>
            </a:xfrm>
            <a:prstGeom prst="roundRect">
              <a:avLst>
                <a:gd name="adj" fmla="val 548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F4D7096-F831-B03D-9699-13535443FECD}"/>
                </a:ext>
              </a:extLst>
            </p:cNvPr>
            <p:cNvSpPr/>
            <p:nvPr/>
          </p:nvSpPr>
          <p:spPr>
            <a:xfrm>
              <a:off x="1753182" y="2724601"/>
              <a:ext cx="1433010" cy="2332993"/>
            </a:xfrm>
            <a:prstGeom prst="roundRect">
              <a:avLst>
                <a:gd name="adj" fmla="val 2828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5DDD15-F6CE-35F9-10E1-1866F1722F4E}"/>
              </a:ext>
            </a:extLst>
          </p:cNvPr>
          <p:cNvSpPr txBox="1"/>
          <p:nvPr/>
        </p:nvSpPr>
        <p:spPr>
          <a:xfrm>
            <a:off x="119158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0.8452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949B401-C3B9-E90F-3E96-B2B955FC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9" y="997707"/>
            <a:ext cx="1540923" cy="8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Transformers Logo PNG Vector Images with Transparent background -  TransparentPNG">
            <a:extLst>
              <a:ext uri="{FF2B5EF4-FFF2-40B4-BE49-F238E27FC236}">
                <a16:creationId xmlns:a16="http://schemas.microsoft.com/office/drawing/2014/main" id="{8F0703E5-7D3B-5FB0-0DB5-6683BE3E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4" y="1038385"/>
            <a:ext cx="3618347" cy="14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ansformers Logo, symbol, meaning, history, PNG, brand">
            <a:extLst>
              <a:ext uri="{FF2B5EF4-FFF2-40B4-BE49-F238E27FC236}">
                <a16:creationId xmlns:a16="http://schemas.microsoft.com/office/drawing/2014/main" id="{9E57C874-86C4-6737-BB04-CB8F97DE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97" y="839302"/>
            <a:ext cx="1052399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penAI icon in SVG, PNG formats">
            <a:extLst>
              <a:ext uri="{FF2B5EF4-FFF2-40B4-BE49-F238E27FC236}">
                <a16:creationId xmlns:a16="http://schemas.microsoft.com/office/drawing/2014/main" id="{0E064004-732A-ABBD-A83B-7DB90FD6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83" y="839301"/>
            <a:ext cx="591973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3E69DE-BC7A-E280-D746-4A3DAA33BD10}"/>
              </a:ext>
            </a:extLst>
          </p:cNvPr>
          <p:cNvSpPr txBox="1"/>
          <p:nvPr/>
        </p:nvSpPr>
        <p:spPr>
          <a:xfrm>
            <a:off x="10600555" y="5187283"/>
            <a:ext cx="153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*Validation Set </a:t>
            </a:r>
            <a:r>
              <a:rPr lang="ko-KR" altLang="en-US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68F25-12E2-DB83-9FB1-E05F87FE089A}"/>
              </a:ext>
            </a:extLst>
          </p:cNvPr>
          <p:cNvSpPr txBox="1"/>
          <p:nvPr/>
        </p:nvSpPr>
        <p:spPr>
          <a:xfrm>
            <a:off x="8222091" y="5954545"/>
            <a:ext cx="306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0.6433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B27BF-7D53-E5E6-C6A2-9B76798F3E16}"/>
              </a:ext>
            </a:extLst>
          </p:cNvPr>
          <p:cNvSpPr txBox="1"/>
          <p:nvPr/>
        </p:nvSpPr>
        <p:spPr>
          <a:xfrm>
            <a:off x="937505" y="5954545"/>
            <a:ext cx="306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0.6543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4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5CC4-0037-479D-4366-F986AD22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DFC67B5-F79B-0169-E094-7A2D3B0E5D4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8DE28FE6-643C-1111-E7B8-0F31B3B3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E89EA-0097-81CE-575E-E8475F89159B}"/>
              </a:ext>
            </a:extLst>
          </p:cNvPr>
          <p:cNvSpPr txBox="1"/>
          <p:nvPr/>
        </p:nvSpPr>
        <p:spPr>
          <a:xfrm>
            <a:off x="379913" y="805922"/>
            <a:ext cx="114321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BERT(Bidirectional Encoder Representations from Transformers)</a:t>
            </a:r>
            <a:endParaRPr lang="ko-KR" altLang="en-US" sz="2800" dirty="0">
              <a:solidFill>
                <a:schemeClr val="accent1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B9554CAF-A8DE-2E98-F209-E3323C194D78}"/>
              </a:ext>
            </a:extLst>
          </p:cNvPr>
          <p:cNvGrpSpPr/>
          <p:nvPr/>
        </p:nvGrpSpPr>
        <p:grpSpPr>
          <a:xfrm>
            <a:off x="668587" y="1928014"/>
            <a:ext cx="1813369" cy="3929130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28BD2EB-F3E2-F813-C251-F2CE071072F0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B54E430-5EB2-7671-479B-3A2DDA2D036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FDEFFE-7AA6-95B3-8835-D0B70B9D72B0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733C71-5EAF-D87B-2132-7A959CD3F67B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F8D1AEE-EE33-3EDF-17BA-791F3FB679D2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50CFB6-86B0-8A4C-3823-3C7227E6C285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Task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551733-BC7E-AE92-3777-29A8F714623A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E11AF5-A5FB-5109-F561-6BE910D5DA5C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Pooler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15E06B-87FD-069C-D919-1BF8E5CA77A7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A6784A-BECE-1FEB-94CD-ED693F3B4056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2AEC3CE-7DAA-39E8-5C48-8400BB51FF7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080C74-1985-89A5-A77E-381C840484E4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BCBE850-925B-0F20-D8EE-070FCD672EB0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112BDB8B-33C7-46CD-005C-84E32D562807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96F5C5A-2097-2FB4-C6FC-E2882BA2E361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B5C55C35-6A7E-0727-8158-387823B52853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8D53D0F-DC98-317F-7C45-07BECC803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ADFCDB7-133D-E741-E85C-02AD5AC25C2C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86308416-F5E3-AA89-E5B5-724239ECB26F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FE19B250-4824-357A-4AB2-D0C8E20B8327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00B4C606-5DF6-C221-80B5-1D5E1BC60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A2D8E981-2D2B-5BEC-E815-24598298EF3D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9BA8AA-46B5-33DF-FAFC-A9527011FC0F}"/>
              </a:ext>
            </a:extLst>
          </p:cNvPr>
          <p:cNvSpPr txBox="1"/>
          <p:nvPr/>
        </p:nvSpPr>
        <p:spPr>
          <a:xfrm>
            <a:off x="2705564" y="1824412"/>
            <a:ext cx="8817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transformer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한 방향으로만 문맥을 이해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BERT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양방향 문맥 이해를 통해 단어의 정확한 의미를 파악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CLS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토큰을 사용하여 정보를 압축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Classifier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입력으로 사용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위와 같은 이유로 텍스트 분류에 효과적인 구조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구글 리서치 블로그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Open Sourcing BERT: State-of-the-Art Pre-training for Natural Language Processing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76714-402F-A522-C33C-E568413E1DD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450C0D-251E-8E10-B4BF-035E1A01613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AA36B-07AF-2BCD-B625-45A0BD69C9F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3E23-52A4-6812-22BE-41A32A36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220CD1-95CA-5503-1DA5-F3DCC648C93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03AA9C-2100-F1F4-13ED-9D72F6E85197}"/>
              </a:ext>
            </a:extLst>
          </p:cNvPr>
          <p:cNvSpPr txBox="1"/>
          <p:nvPr/>
        </p:nvSpPr>
        <p:spPr>
          <a:xfrm>
            <a:off x="891450" y="86647"/>
            <a:ext cx="22333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830F6-CE7E-96F2-60A5-D232E811255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51E01-1067-137E-580F-59FEF82E46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F4B6785-FA1E-F4E0-05D0-554C3877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BA5560CB-5346-2244-4226-1BE593467D0F}"/>
              </a:ext>
            </a:extLst>
          </p:cNvPr>
          <p:cNvSpPr/>
          <p:nvPr/>
        </p:nvSpPr>
        <p:spPr>
          <a:xfrm>
            <a:off x="4115389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DF373FF6-09AF-CA88-11AC-DD20F6676842}"/>
              </a:ext>
            </a:extLst>
          </p:cNvPr>
          <p:cNvSpPr/>
          <p:nvPr/>
        </p:nvSpPr>
        <p:spPr>
          <a:xfrm>
            <a:off x="7530611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8C6096A-9280-4AD1-ED53-82B3A1FAD438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094002-A6F4-7204-C832-E713784D156C}"/>
              </a:ext>
            </a:extLst>
          </p:cNvPr>
          <p:cNvGrpSpPr/>
          <p:nvPr/>
        </p:nvGrpSpPr>
        <p:grpSpPr>
          <a:xfrm>
            <a:off x="8418615" y="1235551"/>
            <a:ext cx="2185214" cy="4318072"/>
            <a:chOff x="7871201" y="1235551"/>
            <a:chExt cx="2185214" cy="431807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2C94A2-422A-BC2E-B1B3-01D5D3EF8D4A}"/>
                </a:ext>
              </a:extLst>
            </p:cNvPr>
            <p:cNvSpPr/>
            <p:nvPr/>
          </p:nvSpPr>
          <p:spPr>
            <a:xfrm>
              <a:off x="806545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클립보드 혼합됨 단색으로 채워진">
              <a:extLst>
                <a:ext uri="{FF2B5EF4-FFF2-40B4-BE49-F238E27FC236}">
                  <a16:creationId xmlns:a16="http://schemas.microsoft.com/office/drawing/2014/main" id="{2C1D9B1C-020F-B747-1AFD-9ABE061F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6608" y="1676708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7F542-EAF6-F317-840C-9D854659DF70}"/>
                </a:ext>
              </a:extLst>
            </p:cNvPr>
            <p:cNvSpPr txBox="1"/>
            <p:nvPr/>
          </p:nvSpPr>
          <p:spPr>
            <a:xfrm>
              <a:off x="8172570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90AA0-F8C0-D266-9E6B-588DF172D6AB}"/>
                </a:ext>
              </a:extLst>
            </p:cNvPr>
            <p:cNvSpPr txBox="1"/>
            <p:nvPr/>
          </p:nvSpPr>
          <p:spPr>
            <a:xfrm>
              <a:off x="7871201" y="4230184"/>
              <a:ext cx="21852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실험 결과를 분석 하여 기존 가설을 평가 및 이후 진행할 실험 설계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6FE79-734B-985B-D892-D4BC713E9CB5}"/>
              </a:ext>
            </a:extLst>
          </p:cNvPr>
          <p:cNvGrpSpPr/>
          <p:nvPr/>
        </p:nvGrpSpPr>
        <p:grpSpPr>
          <a:xfrm>
            <a:off x="5003392" y="1235551"/>
            <a:ext cx="2185214" cy="4010296"/>
            <a:chOff x="5067911" y="1235551"/>
            <a:chExt cx="2185214" cy="4010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14CCB3-4736-1046-4E80-7C8393C28282}"/>
                </a:ext>
              </a:extLst>
            </p:cNvPr>
            <p:cNvSpPr txBox="1"/>
            <p:nvPr/>
          </p:nvSpPr>
          <p:spPr>
            <a:xfrm>
              <a:off x="506791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가설에 따라 모델 혹은 데이터 수정을 통해 테스트 진행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ABB0AF-7C66-26D0-8B8C-E26BB31D62B1}"/>
                </a:ext>
              </a:extLst>
            </p:cNvPr>
            <p:cNvSpPr txBox="1"/>
            <p:nvPr/>
          </p:nvSpPr>
          <p:spPr>
            <a:xfrm>
              <a:off x="5205771" y="3167390"/>
              <a:ext cx="190949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 테스트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F302CA-6B5E-A2F1-69D8-E9ACDD1E24CF}"/>
                </a:ext>
              </a:extLst>
            </p:cNvPr>
            <p:cNvSpPr/>
            <p:nvPr/>
          </p:nvSpPr>
          <p:spPr>
            <a:xfrm>
              <a:off x="5262164" y="123555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인공 지능 단색으로 채워진">
              <a:extLst>
                <a:ext uri="{FF2B5EF4-FFF2-40B4-BE49-F238E27FC236}">
                  <a16:creationId xmlns:a16="http://schemas.microsoft.com/office/drawing/2014/main" id="{73896931-15BE-5E98-5A7D-631C1C31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3321" y="167670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CA779-1E48-64A8-2FBB-F3BBE7EA5632}"/>
              </a:ext>
            </a:extLst>
          </p:cNvPr>
          <p:cNvGrpSpPr/>
          <p:nvPr/>
        </p:nvGrpSpPr>
        <p:grpSpPr>
          <a:xfrm>
            <a:off x="1588171" y="1235551"/>
            <a:ext cx="2185214" cy="4010296"/>
            <a:chOff x="1588171" y="1235551"/>
            <a:chExt cx="2185214" cy="40102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BC22F5-2FCB-9770-B81D-C88797261DE7}"/>
                </a:ext>
              </a:extLst>
            </p:cNvPr>
            <p:cNvSpPr/>
            <p:nvPr/>
          </p:nvSpPr>
          <p:spPr>
            <a:xfrm>
              <a:off x="178242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AD6F7-6ADF-3EAB-25A0-172E94ABD480}"/>
                </a:ext>
              </a:extLst>
            </p:cNvPr>
            <p:cNvSpPr txBox="1"/>
            <p:nvPr/>
          </p:nvSpPr>
          <p:spPr>
            <a:xfrm>
              <a:off x="1889537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설계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6090B-3AD2-4B55-4161-301F92323530}"/>
                </a:ext>
              </a:extLst>
            </p:cNvPr>
            <p:cNvSpPr txBox="1"/>
            <p:nvPr/>
          </p:nvSpPr>
          <p:spPr>
            <a:xfrm>
              <a:off x="158817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성능 향상을 위한 자료를 조사해보고가설을 설정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플라스크 단색으로 채워진">
              <a:extLst>
                <a:ext uri="{FF2B5EF4-FFF2-40B4-BE49-F238E27FC236}">
                  <a16:creationId xmlns:a16="http://schemas.microsoft.com/office/drawing/2014/main" id="{2985BE6E-6C4A-05E6-1FA2-95B8C391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7729" y="1505010"/>
              <a:ext cx="1086098" cy="1086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4456FC-C301-5473-ADF1-7DC039433A82}"/>
              </a:ext>
            </a:extLst>
          </p:cNvPr>
          <p:cNvGrpSpPr/>
          <p:nvPr/>
        </p:nvGrpSpPr>
        <p:grpSpPr>
          <a:xfrm>
            <a:off x="1181100" y="1343066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48BA8-19C4-03BE-39F4-9F40C537B327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대용량의 한국어 데이터로 사전 학습된 모델을 활용하면 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적은 데이터로도 한국어 분류 작업에 도움이 될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4ED8E0-2195-B784-6703-892010B5BD9B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0FD14C-7E3E-9B30-C9B9-EBD9A04D707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AC78687-18D6-4F44-26D1-BFAC6077775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C2C4F1-0988-2C76-2FD6-9274EF91ED2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E0FAEE-C9AC-5B7F-1406-0110DA321619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B280-1668-7713-AEEA-CB54EFB211E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040AA6-D411-FC39-1BFC-30C7F041D06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82E8441-0800-6D1F-9D0F-24FFFE18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D77A18-B8B5-4C3B-B142-27DE5E6939BE}"/>
              </a:ext>
            </a:extLst>
          </p:cNvPr>
          <p:cNvGrpSpPr/>
          <p:nvPr/>
        </p:nvGrpSpPr>
        <p:grpSpPr>
          <a:xfrm>
            <a:off x="1181100" y="2887598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25149C-2C2F-F055-B791-FC5F6E490D9A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이에 더해 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를 추가하면 학습에 용이하여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B4CD44-9108-C0F0-02E2-79D82A6443B0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DE56EEE-7110-44DC-4AD9-EA6B1F35C2F2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D213CB-E57A-A535-4702-FBB198AA74B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289864-2615-D0B7-9CF2-4E8BC744DC64}"/>
              </a:ext>
            </a:extLst>
          </p:cNvPr>
          <p:cNvGrpSpPr/>
          <p:nvPr/>
        </p:nvGrpSpPr>
        <p:grpSpPr>
          <a:xfrm>
            <a:off x="1181100" y="4432129"/>
            <a:ext cx="9829800" cy="1082805"/>
            <a:chOff x="445723" y="731927"/>
            <a:chExt cx="9829800" cy="1082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15DB-0C20-70D7-945E-1F23D0E9C36E}"/>
                </a:ext>
              </a:extLst>
            </p:cNvPr>
            <p:cNvSpPr txBox="1"/>
            <p:nvPr/>
          </p:nvSpPr>
          <p:spPr>
            <a:xfrm>
              <a:off x="1916477" y="1042496"/>
              <a:ext cx="79449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문자를 제거하면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8C6F8B-D4CF-2390-ED1F-71EA251FD806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19BF248-7D47-F3E5-4A1F-AA08646F2D2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8367195-176E-5FA6-1869-5624C05E2CB0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2824-34E8-A0E7-0B12-37BBC21A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B3E031-1D3E-E9C0-D412-130F3AE0818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AAA0D5-1F65-9E94-85D3-D39326D98634}"/>
              </a:ext>
            </a:extLst>
          </p:cNvPr>
          <p:cNvSpPr txBox="1"/>
          <p:nvPr/>
        </p:nvSpPr>
        <p:spPr>
          <a:xfrm>
            <a:off x="891450" y="86647"/>
            <a:ext cx="8226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31FE50-AFFA-03A2-E49F-9E2D7EF7D4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E660D3-1E9F-7088-55B7-73A59D20A0C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00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3F848BF-006B-2B38-C15F-DD729645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3AD1B-C55E-B7DB-5320-D342B0BFAE62}"/>
              </a:ext>
            </a:extLst>
          </p:cNvPr>
          <p:cNvCxnSpPr>
            <a:cxnSpLocks/>
          </p:cNvCxnSpPr>
          <p:nvPr/>
        </p:nvCxnSpPr>
        <p:spPr>
          <a:xfrm>
            <a:off x="6096000" y="1930728"/>
            <a:ext cx="0" cy="2996544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FDF4C4-9620-97E5-06A0-29E6021940C5}"/>
              </a:ext>
            </a:extLst>
          </p:cNvPr>
          <p:cNvGrpSpPr/>
          <p:nvPr/>
        </p:nvGrpSpPr>
        <p:grpSpPr>
          <a:xfrm>
            <a:off x="1923473" y="1138485"/>
            <a:ext cx="2793228" cy="4581030"/>
            <a:chOff x="1106097" y="1138485"/>
            <a:chExt cx="2793228" cy="458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2AA30-A728-1980-2672-D2CAC868FA16}"/>
                </a:ext>
              </a:extLst>
            </p:cNvPr>
            <p:cNvSpPr txBox="1"/>
            <p:nvPr/>
          </p:nvSpPr>
          <p:spPr>
            <a:xfrm>
              <a:off x="1106097" y="1138485"/>
              <a:ext cx="224131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문제 정의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C4E75E-A555-80EA-F2A8-5CAA0B8116DE}"/>
                </a:ext>
              </a:extLst>
            </p:cNvPr>
            <p:cNvSpPr txBox="1"/>
            <p:nvPr/>
          </p:nvSpPr>
          <p:spPr>
            <a:xfrm>
              <a:off x="1106097" y="2152938"/>
              <a:ext cx="247856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워크플로우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945EB1-0969-A7F6-F465-10D5C03629FF}"/>
                </a:ext>
              </a:extLst>
            </p:cNvPr>
            <p:cNvSpPr txBox="1"/>
            <p:nvPr/>
          </p:nvSpPr>
          <p:spPr>
            <a:xfrm>
              <a:off x="1714111" y="2672248"/>
              <a:ext cx="2185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- </a:t>
              </a:r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역할 및 진행 과정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3E2B3C-DCA7-22CE-8803-1FABFFD8D8BF}"/>
                </a:ext>
              </a:extLst>
            </p:cNvPr>
            <p:cNvSpPr txBox="1"/>
            <p:nvPr/>
          </p:nvSpPr>
          <p:spPr>
            <a:xfrm>
              <a:off x="1106097" y="3167391"/>
              <a:ext cx="256833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03.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데이터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E353-B92F-960D-923B-ADB324466BB5}"/>
                </a:ext>
              </a:extLst>
            </p:cNvPr>
            <p:cNvSpPr txBox="1"/>
            <p:nvPr/>
          </p:nvSpPr>
          <p:spPr>
            <a:xfrm>
              <a:off x="1106097" y="4181844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04.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DFFD9-143E-427B-9713-6D9659D4E6CC}"/>
                </a:ext>
              </a:extLst>
            </p:cNvPr>
            <p:cNvSpPr txBox="1"/>
            <p:nvPr/>
          </p:nvSpPr>
          <p:spPr>
            <a:xfrm>
              <a:off x="1106097" y="5196295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05.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F1333-0EA8-9409-5227-169344B001CB}"/>
              </a:ext>
            </a:extLst>
          </p:cNvPr>
          <p:cNvGrpSpPr/>
          <p:nvPr/>
        </p:nvGrpSpPr>
        <p:grpSpPr>
          <a:xfrm>
            <a:off x="7475300" y="1133839"/>
            <a:ext cx="2241319" cy="3571224"/>
            <a:chOff x="7475300" y="1133839"/>
            <a:chExt cx="2241319" cy="3571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F2507F-AF92-824B-C179-0E5C16F65AED}"/>
                </a:ext>
              </a:extLst>
            </p:cNvPr>
            <p:cNvSpPr txBox="1"/>
            <p:nvPr/>
          </p:nvSpPr>
          <p:spPr>
            <a:xfrm>
              <a:off x="7475300" y="4181843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09.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최종 결론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F33B7C-AA05-7C4B-F238-B19333DB01DE}"/>
                </a:ext>
              </a:extLst>
            </p:cNvPr>
            <p:cNvSpPr txBox="1"/>
            <p:nvPr/>
          </p:nvSpPr>
          <p:spPr>
            <a:xfrm>
              <a:off x="7475300" y="1133839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06.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0234D5-BACD-02BD-E48F-BFCAC5D762CA}"/>
                </a:ext>
              </a:extLst>
            </p:cNvPr>
            <p:cNvSpPr txBox="1"/>
            <p:nvPr/>
          </p:nvSpPr>
          <p:spPr>
            <a:xfrm>
              <a:off x="7475300" y="2152938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07.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F64FC-0C3B-B6C8-12B0-7E5B17B841B3}"/>
                </a:ext>
              </a:extLst>
            </p:cNvPr>
            <p:cNvSpPr txBox="1"/>
            <p:nvPr/>
          </p:nvSpPr>
          <p:spPr>
            <a:xfrm>
              <a:off x="7475300" y="3167391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08.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추가 실험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3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3D1C-861E-C920-D0E9-A273C2D6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D97B4A-6632-7156-B0EB-75A7E3E072E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5752ED-AF34-BFBA-F118-8EF661DD164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4D26CC-0588-29B9-1E3C-3A18DD10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F79C2-C56A-C3D9-86A4-92A6C830613B}"/>
              </a:ext>
            </a:extLst>
          </p:cNvPr>
          <p:cNvSpPr txBox="1"/>
          <p:nvPr/>
        </p:nvSpPr>
        <p:spPr>
          <a:xfrm>
            <a:off x="5856662" y="2490665"/>
            <a:ext cx="587558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위키피디아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모두의 말뭉치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국립국어원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등에서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62GB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한국어 데이터 학습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Base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억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천만개의 파라미터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다양한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TASK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활용할 수 있도록 공개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좌측 사진 참고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  <a:endParaRPr lang="en-US" altLang="ko-KR" sz="2400" i="1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C709EB-C376-436C-36DE-5E1522C4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" y="2119509"/>
            <a:ext cx="5471165" cy="382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BF9BA-EAC6-A0AF-7AD4-D13440DF2B27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D8B9-DD17-FB86-DE31-7973CF99801E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1741-32FA-7D88-44B3-8335A6EE254E}"/>
              </a:ext>
            </a:extLst>
          </p:cNvPr>
          <p:cNvSpPr txBox="1"/>
          <p:nvPr/>
        </p:nvSpPr>
        <p:spPr>
          <a:xfrm>
            <a:off x="2618699" y="1042435"/>
            <a:ext cx="695459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r>
              <a:rPr lang="en-US" altLang="ko-KR" sz="3200" dirty="0"/>
              <a:t>KLUE/BERT-Base</a:t>
            </a:r>
          </a:p>
          <a:p>
            <a:r>
              <a:rPr lang="en-US" altLang="ko-KR" sz="2400" dirty="0"/>
              <a:t>(Korean Language Understanding Evaluation)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6FECF-2CF4-CDD2-F2D9-DE6072AD68D0}"/>
              </a:ext>
            </a:extLst>
          </p:cNvPr>
          <p:cNvSpPr txBox="1"/>
          <p:nvPr/>
        </p:nvSpPr>
        <p:spPr>
          <a:xfrm>
            <a:off x="6095998" y="6001911"/>
            <a:ext cx="5636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40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D88A-2867-1B8C-2A0D-6BD80229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43BCD1-E66B-9BE9-DE39-242BDEEC5FE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745FE7E6-8744-2897-3D90-46CD3F2F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2C635-AC29-7ED5-AD95-DCFE7B1C3AC0}"/>
              </a:ext>
            </a:extLst>
          </p:cNvPr>
          <p:cNvSpPr txBox="1"/>
          <p:nvPr/>
        </p:nvSpPr>
        <p:spPr>
          <a:xfrm>
            <a:off x="445723" y="1009977"/>
            <a:ext cx="34770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/>
              <a:t>KLUE-BERT Tokenizer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FBACE-AC4B-8C71-A51C-623FA500F3C4}"/>
              </a:ext>
            </a:extLst>
          </p:cNvPr>
          <p:cNvSpPr txBox="1"/>
          <p:nvPr/>
        </p:nvSpPr>
        <p:spPr>
          <a:xfrm>
            <a:off x="668587" y="1654654"/>
            <a:ext cx="8891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mecab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형태소를 분할하고 </a:t>
            </a: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wordpiece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알고리즘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토크나이저를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사용함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5D12-E53C-A72E-A2E8-A43C3242BD13}"/>
              </a:ext>
            </a:extLst>
          </p:cNvPr>
          <p:cNvSpPr txBox="1"/>
          <p:nvPr/>
        </p:nvSpPr>
        <p:spPr>
          <a:xfrm>
            <a:off x="668587" y="3247278"/>
            <a:ext cx="10564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단어를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로 분리하는 알고리즘이며 이를 통해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OOV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예시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 →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’, ‘##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오탈자가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있더라도 옆에 붙은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 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오탈자로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인한 부정적 영향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빈도수가 높은 단어는 분리하지 않고 그대로 사용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6AE18A-EEA4-872B-751C-7A56EFAE3796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952367-8231-D7D0-166C-E7C4021462C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E5B92-C6DB-0682-A4BB-6EEFC2B0841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BFCB7-A20B-8371-3B1A-8141C553643B}"/>
              </a:ext>
            </a:extLst>
          </p:cNvPr>
          <p:cNvSpPr txBox="1"/>
          <p:nvPr/>
        </p:nvSpPr>
        <p:spPr>
          <a:xfrm>
            <a:off x="445723" y="2602601"/>
            <a:ext cx="17881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 err="1"/>
              <a:t>Wordpiece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C5C78-17E1-204A-5ED3-9C6F820B8CCC}"/>
              </a:ext>
            </a:extLst>
          </p:cNvPr>
          <p:cNvSpPr txBox="1"/>
          <p:nvPr/>
        </p:nvSpPr>
        <p:spPr>
          <a:xfrm>
            <a:off x="6095998" y="5861234"/>
            <a:ext cx="563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 p.51</a:t>
            </a:r>
          </a:p>
        </p:txBody>
      </p:sp>
    </p:spTree>
    <p:extLst>
      <p:ext uri="{BB962C8B-B14F-4D97-AF65-F5344CB8AC3E}">
        <p14:creationId xmlns:p14="http://schemas.microsoft.com/office/powerpoint/2010/main" val="328832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A1A5-4C31-ED53-E6DF-AD3C47F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A7ACB0-83AC-4874-7F30-4739C627815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A2D388-67A9-E120-25DA-C4AA16DEBCD8}"/>
              </a:ext>
            </a:extLst>
          </p:cNvPr>
          <p:cNvSpPr txBox="1"/>
          <p:nvPr/>
        </p:nvSpPr>
        <p:spPr>
          <a:xfrm>
            <a:off x="891450" y="86647"/>
            <a:ext cx="30492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7DD948-D6C9-7A92-6398-C865B0E94AF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03109-77FF-9B06-B2CD-27DA371848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F0E366-D501-2D93-20CB-E35BBA1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1357FE-55B3-0703-3992-1D62AE294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9755"/>
              </p:ext>
            </p:extLst>
          </p:nvPr>
        </p:nvGraphicFramePr>
        <p:xfrm>
          <a:off x="445722" y="849086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0.70838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0.72262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110,621,189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3,845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50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D793AD5-B2B1-81F9-3DCE-E74F3CEF2857}"/>
              </a:ext>
            </a:extLst>
          </p:cNvPr>
          <p:cNvGrpSpPr/>
          <p:nvPr/>
        </p:nvGrpSpPr>
        <p:grpSpPr>
          <a:xfrm>
            <a:off x="385497" y="4834505"/>
            <a:ext cx="4174255" cy="697207"/>
            <a:chOff x="951678" y="4784691"/>
            <a:chExt cx="4174255" cy="697207"/>
          </a:xfrm>
        </p:grpSpPr>
        <p:pic>
          <p:nvPicPr>
            <p:cNvPr id="18" name="그래픽 17" descr="확인란 선택됨 단색으로 채워진">
              <a:extLst>
                <a:ext uri="{FF2B5EF4-FFF2-40B4-BE49-F238E27FC236}">
                  <a16:creationId xmlns:a16="http://schemas.microsoft.com/office/drawing/2014/main" id="{10FB8408-D06D-966B-9E97-0665A5A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F96199-AFED-C834-CB54-AE674DEE12D8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D25657-5D7A-892E-0A2B-AB602F258CE4}"/>
              </a:ext>
            </a:extLst>
          </p:cNvPr>
          <p:cNvGrpSpPr/>
          <p:nvPr/>
        </p:nvGrpSpPr>
        <p:grpSpPr>
          <a:xfrm>
            <a:off x="6088982" y="4834504"/>
            <a:ext cx="4174255" cy="697207"/>
            <a:chOff x="951678" y="5441946"/>
            <a:chExt cx="4174255" cy="697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D2093-CB30-53DB-0C33-17A9D241CC3D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4" name="그래픽 23" descr="확인란 선택됨 단색으로 채워진">
              <a:extLst>
                <a:ext uri="{FF2B5EF4-FFF2-40B4-BE49-F238E27FC236}">
                  <a16:creationId xmlns:a16="http://schemas.microsoft.com/office/drawing/2014/main" id="{2DA98831-3133-BB82-89C1-C0D212AA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1EFBE-E8A7-9AD8-7CB6-57E31AB0A6F5}"/>
              </a:ext>
            </a:extLst>
          </p:cNvPr>
          <p:cNvGrpSpPr/>
          <p:nvPr/>
        </p:nvGrpSpPr>
        <p:grpSpPr>
          <a:xfrm>
            <a:off x="385497" y="5612480"/>
            <a:ext cx="4174255" cy="697207"/>
            <a:chOff x="951678" y="6099201"/>
            <a:chExt cx="4174255" cy="697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51C031-B1AA-3607-916D-715D6479B965}"/>
                </a:ext>
              </a:extLst>
            </p:cNvPr>
            <p:cNvSpPr txBox="1"/>
            <p:nvPr/>
          </p:nvSpPr>
          <p:spPr>
            <a:xfrm>
              <a:off x="1532010" y="624775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 제거로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확인란 선택됨 단색으로 채워진">
              <a:extLst>
                <a:ext uri="{FF2B5EF4-FFF2-40B4-BE49-F238E27FC236}">
                  <a16:creationId xmlns:a16="http://schemas.microsoft.com/office/drawing/2014/main" id="{76A0ABE4-A935-36E2-5A32-6B75B7BB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6099201"/>
              <a:ext cx="697207" cy="6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92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F517-789D-FDF1-CAD7-EDFDEBB0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E3707A-EA45-1207-1F0E-7ADBC84911B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E3F22-DF8B-E55E-9878-A199F699D4F6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8C601C-D939-CA5C-C62A-EBCD7D23CAB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3D700-0855-F2E8-923D-4A7232534F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B8F4EB-900A-B960-0D82-2B02513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5D0781-74F2-FC8A-99A0-0334AD93518F}"/>
              </a:ext>
            </a:extLst>
          </p:cNvPr>
          <p:cNvGrpSpPr/>
          <p:nvPr/>
        </p:nvGrpSpPr>
        <p:grpSpPr>
          <a:xfrm>
            <a:off x="1496082" y="1202776"/>
            <a:ext cx="4174255" cy="697207"/>
            <a:chOff x="951678" y="4784691"/>
            <a:chExt cx="4174255" cy="697207"/>
          </a:xfrm>
        </p:grpSpPr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4CB2CA91-A5BF-7D77-0BBF-4AC8511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306AF-4711-215B-0AD7-03D7B2BD74D3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F318BA-DAA6-30B7-80F4-5CB7164D9FA3}"/>
              </a:ext>
            </a:extLst>
          </p:cNvPr>
          <p:cNvGrpSpPr/>
          <p:nvPr/>
        </p:nvGrpSpPr>
        <p:grpSpPr>
          <a:xfrm>
            <a:off x="6521659" y="1202775"/>
            <a:ext cx="4174255" cy="697207"/>
            <a:chOff x="951678" y="5441946"/>
            <a:chExt cx="4174255" cy="6972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BC43F-4B00-8EC0-A7A7-BDA5EDE50D9E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16" name="그래픽 15" descr="확인란 선택됨 단색으로 채워진">
              <a:extLst>
                <a:ext uri="{FF2B5EF4-FFF2-40B4-BE49-F238E27FC236}">
                  <a16:creationId xmlns:a16="http://schemas.microsoft.com/office/drawing/2014/main" id="{B0EBFB90-F93D-5C5B-1233-EBF15AEC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773F61-F529-C5C6-7A03-86EA79D397FC}"/>
              </a:ext>
            </a:extLst>
          </p:cNvPr>
          <p:cNvGrpSpPr/>
          <p:nvPr/>
        </p:nvGrpSpPr>
        <p:grpSpPr>
          <a:xfrm>
            <a:off x="1181100" y="2747245"/>
            <a:ext cx="9829800" cy="1082805"/>
            <a:chOff x="445723" y="731927"/>
            <a:chExt cx="9829800" cy="10828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E6F05-3047-1254-4636-374C8591042D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동결층을 해제하면 학습 데이터셋을 보다 잘 이해하게 되어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C45111-EFD1-87B8-9094-D7E0849ABF9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9BC92F7-9710-5888-7073-10D20ED93C1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6BE68E3-D212-9618-9D75-DCD10CCB0E49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BFFA12-ECEC-3454-4E5E-18B389813F86}"/>
              </a:ext>
            </a:extLst>
          </p:cNvPr>
          <p:cNvSpPr/>
          <p:nvPr/>
        </p:nvSpPr>
        <p:spPr>
          <a:xfrm>
            <a:off x="1181098" y="1009977"/>
            <a:ext cx="9829800" cy="108280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CCB9413-1A7C-D95C-3F5B-350BCD4B30E5}"/>
              </a:ext>
            </a:extLst>
          </p:cNvPr>
          <p:cNvSpPr/>
          <p:nvPr/>
        </p:nvSpPr>
        <p:spPr>
          <a:xfrm>
            <a:off x="5589425" y="2092782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E1F07E1-96C5-2186-3DFB-854A2AB30004}"/>
              </a:ext>
            </a:extLst>
          </p:cNvPr>
          <p:cNvSpPr/>
          <p:nvPr/>
        </p:nvSpPr>
        <p:spPr>
          <a:xfrm>
            <a:off x="5589425" y="3830050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9D3D4C-F1C5-ED4A-77CF-69D1A5DB7BF5}"/>
              </a:ext>
            </a:extLst>
          </p:cNvPr>
          <p:cNvGrpSpPr/>
          <p:nvPr/>
        </p:nvGrpSpPr>
        <p:grpSpPr>
          <a:xfrm>
            <a:off x="3156986" y="4567958"/>
            <a:ext cx="5878022" cy="692620"/>
            <a:chOff x="1496082" y="4832827"/>
            <a:chExt cx="5878022" cy="6926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F97EC6-90EF-925E-837D-4D2F8B07AAD6}"/>
                </a:ext>
              </a:extLst>
            </p:cNvPr>
            <p:cNvSpPr txBox="1"/>
            <p:nvPr/>
          </p:nvSpPr>
          <p:spPr>
            <a:xfrm>
              <a:off x="4817890" y="5063781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0.9224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0C4E8-F8F5-B1C1-1F9F-841AB82FC1A4}"/>
                </a:ext>
              </a:extLst>
            </p:cNvPr>
            <p:cNvSpPr txBox="1"/>
            <p:nvPr/>
          </p:nvSpPr>
          <p:spPr>
            <a:xfrm>
              <a:off x="1496082" y="5063782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0.8477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37E50E-1329-247E-D02A-E58345EF626B}"/>
                </a:ext>
              </a:extLst>
            </p:cNvPr>
            <p:cNvSpPr txBox="1"/>
            <p:nvPr/>
          </p:nvSpPr>
          <p:spPr>
            <a:xfrm>
              <a:off x="1496082" y="4832827"/>
              <a:ext cx="1533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*Validation Set </a:t>
              </a:r>
              <a:r>
                <a:rPr lang="ko-KR" altLang="en-US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기준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6898D8-36AB-BCAB-1A69-AF7CDDC175AB}"/>
                </a:ext>
              </a:extLst>
            </p:cNvPr>
            <p:cNvSpPr txBox="1"/>
            <p:nvPr/>
          </p:nvSpPr>
          <p:spPr>
            <a:xfrm>
              <a:off x="4202497" y="5063781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→</a:t>
              </a: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67DEF2-D26C-695A-3614-F178193E11CB}"/>
              </a:ext>
            </a:extLst>
          </p:cNvPr>
          <p:cNvSpPr/>
          <p:nvPr/>
        </p:nvSpPr>
        <p:spPr>
          <a:xfrm>
            <a:off x="1181098" y="4484513"/>
            <a:ext cx="9829800" cy="182517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363641B-4F0D-0BBB-BFD9-B9228D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3827"/>
              </p:ext>
            </p:extLst>
          </p:nvPr>
        </p:nvGraphicFramePr>
        <p:xfrm>
          <a:off x="3424095" y="5397100"/>
          <a:ext cx="53438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34">
                  <a:extLst>
                    <a:ext uri="{9D8B030D-6E8A-4147-A177-3AD203B41FA5}">
                      <a16:colId xmlns:a16="http://schemas.microsoft.com/office/drawing/2014/main" val="107304786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3376152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63240104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34077397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36008297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528905757"/>
                    </a:ext>
                  </a:extLst>
                </a:gridCol>
              </a:tblGrid>
              <a:tr h="2179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별 분포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2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98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106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112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165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19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1735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399E6F-F7BB-03CF-12CA-CF43620251E5}"/>
              </a:ext>
            </a:extLst>
          </p:cNvPr>
          <p:cNvSpPr/>
          <p:nvPr/>
        </p:nvSpPr>
        <p:spPr>
          <a:xfrm rot="20700000">
            <a:off x="9841275" y="4911224"/>
            <a:ext cx="1463650" cy="878649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2355"/>
                      <a:gd name="connsiteY0" fmla="*/ 0 h 931900"/>
                      <a:gd name="connsiteX1" fmla="*/ 501928 w 1552355"/>
                      <a:gd name="connsiteY1" fmla="*/ 0 h 931900"/>
                      <a:gd name="connsiteX2" fmla="*/ 972809 w 1552355"/>
                      <a:gd name="connsiteY2" fmla="*/ 0 h 931900"/>
                      <a:gd name="connsiteX3" fmla="*/ 1552355 w 1552355"/>
                      <a:gd name="connsiteY3" fmla="*/ 0 h 931900"/>
                      <a:gd name="connsiteX4" fmla="*/ 1552355 w 1552355"/>
                      <a:gd name="connsiteY4" fmla="*/ 456631 h 931900"/>
                      <a:gd name="connsiteX5" fmla="*/ 1552355 w 1552355"/>
                      <a:gd name="connsiteY5" fmla="*/ 931900 h 931900"/>
                      <a:gd name="connsiteX6" fmla="*/ 1065950 w 1552355"/>
                      <a:gd name="connsiteY6" fmla="*/ 931900 h 931900"/>
                      <a:gd name="connsiteX7" fmla="*/ 579546 w 1552355"/>
                      <a:gd name="connsiteY7" fmla="*/ 931900 h 931900"/>
                      <a:gd name="connsiteX8" fmla="*/ 0 w 1552355"/>
                      <a:gd name="connsiteY8" fmla="*/ 931900 h 931900"/>
                      <a:gd name="connsiteX9" fmla="*/ 0 w 1552355"/>
                      <a:gd name="connsiteY9" fmla="*/ 493907 h 931900"/>
                      <a:gd name="connsiteX10" fmla="*/ 0 w 1552355"/>
                      <a:gd name="connsiteY10" fmla="*/ 0 h 93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2355" h="931900" extrusionOk="0">
                        <a:moveTo>
                          <a:pt x="0" y="0"/>
                        </a:moveTo>
                        <a:cubicBezTo>
                          <a:pt x="148122" y="-51626"/>
                          <a:pt x="320164" y="9580"/>
                          <a:pt x="501928" y="0"/>
                        </a:cubicBezTo>
                        <a:cubicBezTo>
                          <a:pt x="683692" y="-9580"/>
                          <a:pt x="811744" y="32375"/>
                          <a:pt x="972809" y="0"/>
                        </a:cubicBezTo>
                        <a:cubicBezTo>
                          <a:pt x="1133874" y="-32375"/>
                          <a:pt x="1272283" y="26317"/>
                          <a:pt x="1552355" y="0"/>
                        </a:cubicBezTo>
                        <a:cubicBezTo>
                          <a:pt x="1602503" y="115983"/>
                          <a:pt x="1512260" y="342300"/>
                          <a:pt x="1552355" y="456631"/>
                        </a:cubicBezTo>
                        <a:cubicBezTo>
                          <a:pt x="1592450" y="570962"/>
                          <a:pt x="1550186" y="718878"/>
                          <a:pt x="1552355" y="931900"/>
                        </a:cubicBezTo>
                        <a:cubicBezTo>
                          <a:pt x="1361654" y="949780"/>
                          <a:pt x="1200623" y="910593"/>
                          <a:pt x="1065950" y="931900"/>
                        </a:cubicBezTo>
                        <a:cubicBezTo>
                          <a:pt x="931277" y="953207"/>
                          <a:pt x="754678" y="909426"/>
                          <a:pt x="579546" y="931900"/>
                        </a:cubicBezTo>
                        <a:cubicBezTo>
                          <a:pt x="404414" y="954374"/>
                          <a:pt x="221388" y="909733"/>
                          <a:pt x="0" y="931900"/>
                        </a:cubicBezTo>
                        <a:cubicBezTo>
                          <a:pt x="-39402" y="772733"/>
                          <a:pt x="43124" y="668000"/>
                          <a:pt x="0" y="493907"/>
                        </a:cubicBezTo>
                        <a:cubicBezTo>
                          <a:pt x="-43124" y="319814"/>
                          <a:pt x="34286" y="2159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rgbClr val="FF0000"/>
                </a:solidFill>
                <a:latin typeface="Y 너만을 비춤체" panose="020B0600000101010101" pitchFamily="34" charset="-127"/>
                <a:ea typeface="Y 너만을 비춤체" panose="020B0600000101010101" pitchFamily="34" charset="-127"/>
              </a:rPr>
              <a:t>과적합</a:t>
            </a:r>
            <a:endParaRPr lang="en-US" altLang="ko-KR" sz="3200" dirty="0">
              <a:solidFill>
                <a:srgbClr val="FF0000"/>
              </a:solidFill>
              <a:latin typeface="Y 너만을 비춤체" panose="020B0600000101010101" pitchFamily="34" charset="-127"/>
              <a:ea typeface="Y 너만을 비춤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9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D363-6E24-C2B4-663C-E60341E6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55DEA0-C5AA-5B69-6166-4480C2E37A4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44075-E68F-33B4-8EB0-9BD614C4C29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55BD41-033D-7514-8A7B-D177FED1649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D3C7D-317A-F6D9-793F-54610C1BBCA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FCC954F-6572-4720-45C0-444E95C0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4A689E-5F74-6E76-8C62-A981EF76616D}"/>
              </a:ext>
            </a:extLst>
          </p:cNvPr>
          <p:cNvGrpSpPr/>
          <p:nvPr/>
        </p:nvGrpSpPr>
        <p:grpSpPr>
          <a:xfrm>
            <a:off x="1181100" y="1925418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1515E-ED1E-6AF9-224E-0AFDB9820A75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Easy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 학습하면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B853B3-578D-7A43-61C3-03E052757AF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18B4DA8-96EF-E982-4241-A3473A99E64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0E2A26C-CCDB-DE45-B3BF-57CE606AD8F8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D1D985-05A7-A543-0EDF-0CC32D9A7D0B}"/>
              </a:ext>
            </a:extLst>
          </p:cNvPr>
          <p:cNvGrpSpPr/>
          <p:nvPr/>
        </p:nvGrpSpPr>
        <p:grpSpPr>
          <a:xfrm>
            <a:off x="1181100" y="3849777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5FEB2-BC8E-B738-8912-478B7F63010F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An Easier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학습하면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2888C-F9F2-DD5C-B724-31209A2CA87A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9067D29-8D15-7B03-580A-C3555619177B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80AAA1-D3A8-673C-4F14-9AEB30B30565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24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D256E-58F4-03AC-DFAA-EAB169D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278228-15FB-8B68-9956-FF027548B69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5F1A9-6CC5-50A3-7A32-A112B60BBA92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B1B4DC-C8C6-A4BF-39E4-CE80448D75C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FE983B-F8E6-4723-5871-6D5BEF9E11A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18585FF-B938-0D49-D871-54525D3F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1E29EA-0ED9-D31E-0BB1-8C1B5546CA31}"/>
              </a:ext>
            </a:extLst>
          </p:cNvPr>
          <p:cNvSpPr/>
          <p:nvPr/>
        </p:nvSpPr>
        <p:spPr>
          <a:xfrm>
            <a:off x="499776" y="1674906"/>
            <a:ext cx="5462704" cy="355298"/>
          </a:xfrm>
          <a:prstGeom prst="roundRect">
            <a:avLst>
              <a:gd name="adj" fmla="val 0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3C2CC5-1632-616A-95C6-04887E5A0415}"/>
              </a:ext>
            </a:extLst>
          </p:cNvPr>
          <p:cNvSpPr/>
          <p:nvPr/>
        </p:nvSpPr>
        <p:spPr>
          <a:xfrm>
            <a:off x="499776" y="979002"/>
            <a:ext cx="5462708" cy="5330685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20306403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878630 w 5462708"/>
                      <a:gd name="connsiteY2" fmla="*/ 0 h 4863470"/>
                      <a:gd name="connsiteX3" fmla="*/ 1324153 w 5462708"/>
                      <a:gd name="connsiteY3" fmla="*/ 0 h 4863470"/>
                      <a:gd name="connsiteX4" fmla="*/ 1720777 w 5462708"/>
                      <a:gd name="connsiteY4" fmla="*/ 0 h 4863470"/>
                      <a:gd name="connsiteX5" fmla="*/ 2264098 w 5462708"/>
                      <a:gd name="connsiteY5" fmla="*/ 0 h 4863470"/>
                      <a:gd name="connsiteX6" fmla="*/ 2758520 w 5462708"/>
                      <a:gd name="connsiteY6" fmla="*/ 0 h 4863470"/>
                      <a:gd name="connsiteX7" fmla="*/ 3204043 w 5462708"/>
                      <a:gd name="connsiteY7" fmla="*/ 0 h 4863470"/>
                      <a:gd name="connsiteX8" fmla="*/ 3649566 w 5462708"/>
                      <a:gd name="connsiteY8" fmla="*/ 0 h 4863470"/>
                      <a:gd name="connsiteX9" fmla="*/ 4192887 w 5462708"/>
                      <a:gd name="connsiteY9" fmla="*/ 0 h 4863470"/>
                      <a:gd name="connsiteX10" fmla="*/ 4638410 w 5462708"/>
                      <a:gd name="connsiteY10" fmla="*/ 0 h 4863470"/>
                      <a:gd name="connsiteX11" fmla="*/ 5176298 w 5462708"/>
                      <a:gd name="connsiteY11" fmla="*/ 0 h 4863470"/>
                      <a:gd name="connsiteX12" fmla="*/ 5462708 w 5462708"/>
                      <a:gd name="connsiteY12" fmla="*/ 286410 h 4863470"/>
                      <a:gd name="connsiteX13" fmla="*/ 5462708 w 5462708"/>
                      <a:gd name="connsiteY13" fmla="*/ 736928 h 4863470"/>
                      <a:gd name="connsiteX14" fmla="*/ 5462708 w 5462708"/>
                      <a:gd name="connsiteY14" fmla="*/ 1359073 h 4863470"/>
                      <a:gd name="connsiteX15" fmla="*/ 5462708 w 5462708"/>
                      <a:gd name="connsiteY15" fmla="*/ 1852497 h 4863470"/>
                      <a:gd name="connsiteX16" fmla="*/ 5462708 w 5462708"/>
                      <a:gd name="connsiteY16" fmla="*/ 2388829 h 4863470"/>
                      <a:gd name="connsiteX17" fmla="*/ 5462708 w 5462708"/>
                      <a:gd name="connsiteY17" fmla="*/ 3010973 h 4863470"/>
                      <a:gd name="connsiteX18" fmla="*/ 5462708 w 5462708"/>
                      <a:gd name="connsiteY18" fmla="*/ 3590211 h 4863470"/>
                      <a:gd name="connsiteX19" fmla="*/ 5462708 w 5462708"/>
                      <a:gd name="connsiteY19" fmla="*/ 4577060 h 4863470"/>
                      <a:gd name="connsiteX20" fmla="*/ 5176298 w 5462708"/>
                      <a:gd name="connsiteY20" fmla="*/ 4863470 h 4863470"/>
                      <a:gd name="connsiteX21" fmla="*/ 4681876 w 5462708"/>
                      <a:gd name="connsiteY21" fmla="*/ 4863470 h 4863470"/>
                      <a:gd name="connsiteX22" fmla="*/ 4089656 w 5462708"/>
                      <a:gd name="connsiteY22" fmla="*/ 4863470 h 4863470"/>
                      <a:gd name="connsiteX23" fmla="*/ 3595234 w 5462708"/>
                      <a:gd name="connsiteY23" fmla="*/ 4863470 h 4863470"/>
                      <a:gd name="connsiteX24" fmla="*/ 3149711 w 5462708"/>
                      <a:gd name="connsiteY24" fmla="*/ 4863470 h 4863470"/>
                      <a:gd name="connsiteX25" fmla="*/ 2655289 w 5462708"/>
                      <a:gd name="connsiteY25" fmla="*/ 4863470 h 4863470"/>
                      <a:gd name="connsiteX26" fmla="*/ 2014170 w 5462708"/>
                      <a:gd name="connsiteY26" fmla="*/ 4863470 h 4863470"/>
                      <a:gd name="connsiteX27" fmla="*/ 1568647 w 5462708"/>
                      <a:gd name="connsiteY27" fmla="*/ 4863470 h 4863470"/>
                      <a:gd name="connsiteX28" fmla="*/ 927529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04398 h 4863470"/>
                      <a:gd name="connsiteX33" fmla="*/ 0 w 5462708"/>
                      <a:gd name="connsiteY33" fmla="*/ 3096786 h 4863470"/>
                      <a:gd name="connsiteX34" fmla="*/ 0 w 5462708"/>
                      <a:gd name="connsiteY34" fmla="*/ 2517548 h 4863470"/>
                      <a:gd name="connsiteX35" fmla="*/ 0 w 5462708"/>
                      <a:gd name="connsiteY35" fmla="*/ 1981217 h 4863470"/>
                      <a:gd name="connsiteX36" fmla="*/ 0 w 5462708"/>
                      <a:gd name="connsiteY36" fmla="*/ 1573605 h 4863470"/>
                      <a:gd name="connsiteX37" fmla="*/ 0 w 5462708"/>
                      <a:gd name="connsiteY37" fmla="*/ 1037274 h 4863470"/>
                      <a:gd name="connsiteX38" fmla="*/ 0 w 5462708"/>
                      <a:gd name="connsiteY38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7417" y="128335"/>
                          <a:pt x="110501" y="15534"/>
                          <a:pt x="286410" y="0"/>
                        </a:cubicBezTo>
                        <a:cubicBezTo>
                          <a:pt x="433131" y="-35022"/>
                          <a:pt x="719010" y="27761"/>
                          <a:pt x="878630" y="0"/>
                        </a:cubicBezTo>
                        <a:cubicBezTo>
                          <a:pt x="1038250" y="-27761"/>
                          <a:pt x="1212995" y="42674"/>
                          <a:pt x="1324153" y="0"/>
                        </a:cubicBezTo>
                        <a:cubicBezTo>
                          <a:pt x="1435311" y="-42674"/>
                          <a:pt x="1594753" y="42264"/>
                          <a:pt x="1720777" y="0"/>
                        </a:cubicBezTo>
                        <a:cubicBezTo>
                          <a:pt x="1846801" y="-42264"/>
                          <a:pt x="2030338" y="35779"/>
                          <a:pt x="2264098" y="0"/>
                        </a:cubicBezTo>
                        <a:cubicBezTo>
                          <a:pt x="2497858" y="-35779"/>
                          <a:pt x="2530394" y="15767"/>
                          <a:pt x="2758520" y="0"/>
                        </a:cubicBezTo>
                        <a:cubicBezTo>
                          <a:pt x="2986646" y="-15767"/>
                          <a:pt x="3025244" y="12163"/>
                          <a:pt x="3204043" y="0"/>
                        </a:cubicBezTo>
                        <a:cubicBezTo>
                          <a:pt x="3382842" y="-12163"/>
                          <a:pt x="3492206" y="2826"/>
                          <a:pt x="3649566" y="0"/>
                        </a:cubicBezTo>
                        <a:cubicBezTo>
                          <a:pt x="3806926" y="-2826"/>
                          <a:pt x="3996850" y="43182"/>
                          <a:pt x="4192887" y="0"/>
                        </a:cubicBezTo>
                        <a:cubicBezTo>
                          <a:pt x="4388924" y="-43182"/>
                          <a:pt x="4532946" y="2872"/>
                          <a:pt x="4638410" y="0"/>
                        </a:cubicBezTo>
                        <a:cubicBezTo>
                          <a:pt x="4743874" y="-2872"/>
                          <a:pt x="4920880" y="56159"/>
                          <a:pt x="5176298" y="0"/>
                        </a:cubicBezTo>
                        <a:cubicBezTo>
                          <a:pt x="5326062" y="-16835"/>
                          <a:pt x="5462816" y="158126"/>
                          <a:pt x="5462708" y="286410"/>
                        </a:cubicBezTo>
                        <a:cubicBezTo>
                          <a:pt x="5511490" y="506377"/>
                          <a:pt x="5433958" y="642128"/>
                          <a:pt x="5462708" y="736928"/>
                        </a:cubicBezTo>
                        <a:cubicBezTo>
                          <a:pt x="5491458" y="831728"/>
                          <a:pt x="5444828" y="1179265"/>
                          <a:pt x="5462708" y="1359073"/>
                        </a:cubicBezTo>
                        <a:cubicBezTo>
                          <a:pt x="5480588" y="1538881"/>
                          <a:pt x="5436475" y="1618999"/>
                          <a:pt x="5462708" y="1852497"/>
                        </a:cubicBezTo>
                        <a:cubicBezTo>
                          <a:pt x="5488941" y="2085995"/>
                          <a:pt x="5424465" y="2149042"/>
                          <a:pt x="5462708" y="2388829"/>
                        </a:cubicBezTo>
                        <a:cubicBezTo>
                          <a:pt x="5500951" y="2628616"/>
                          <a:pt x="5438288" y="2713520"/>
                          <a:pt x="5462708" y="3010973"/>
                        </a:cubicBezTo>
                        <a:cubicBezTo>
                          <a:pt x="5487128" y="3308426"/>
                          <a:pt x="5396939" y="3307805"/>
                          <a:pt x="5462708" y="3590211"/>
                        </a:cubicBezTo>
                        <a:cubicBezTo>
                          <a:pt x="5528477" y="3872617"/>
                          <a:pt x="5404667" y="4235624"/>
                          <a:pt x="5462708" y="4577060"/>
                        </a:cubicBezTo>
                        <a:cubicBezTo>
                          <a:pt x="5447251" y="4741688"/>
                          <a:pt x="5306266" y="4854725"/>
                          <a:pt x="5176298" y="4863470"/>
                        </a:cubicBezTo>
                        <a:cubicBezTo>
                          <a:pt x="4998734" y="4878614"/>
                          <a:pt x="4865702" y="4853590"/>
                          <a:pt x="4681876" y="4863470"/>
                        </a:cubicBezTo>
                        <a:cubicBezTo>
                          <a:pt x="4498050" y="4873350"/>
                          <a:pt x="4340240" y="4818265"/>
                          <a:pt x="4089656" y="4863470"/>
                        </a:cubicBezTo>
                        <a:cubicBezTo>
                          <a:pt x="3839072" y="4908675"/>
                          <a:pt x="3796761" y="4856268"/>
                          <a:pt x="3595234" y="4863470"/>
                        </a:cubicBezTo>
                        <a:cubicBezTo>
                          <a:pt x="3393707" y="4870672"/>
                          <a:pt x="3298440" y="4817343"/>
                          <a:pt x="3149711" y="4863470"/>
                        </a:cubicBezTo>
                        <a:cubicBezTo>
                          <a:pt x="3000982" y="4909597"/>
                          <a:pt x="2869945" y="4814555"/>
                          <a:pt x="2655289" y="4863470"/>
                        </a:cubicBezTo>
                        <a:cubicBezTo>
                          <a:pt x="2440633" y="4912385"/>
                          <a:pt x="2148461" y="4815090"/>
                          <a:pt x="2014170" y="4863470"/>
                        </a:cubicBezTo>
                        <a:cubicBezTo>
                          <a:pt x="1879879" y="4911850"/>
                          <a:pt x="1692201" y="4827258"/>
                          <a:pt x="1568647" y="4863470"/>
                        </a:cubicBezTo>
                        <a:cubicBezTo>
                          <a:pt x="1445093" y="4899682"/>
                          <a:pt x="1082246" y="4838764"/>
                          <a:pt x="927529" y="4863470"/>
                        </a:cubicBezTo>
                        <a:cubicBezTo>
                          <a:pt x="772812" y="4888176"/>
                          <a:pt x="489416" y="4805041"/>
                          <a:pt x="286410" y="4863470"/>
                        </a:cubicBezTo>
                        <a:cubicBezTo>
                          <a:pt x="116856" y="4894737"/>
                          <a:pt x="-22027" y="4732557"/>
                          <a:pt x="0" y="4577060"/>
                        </a:cubicBezTo>
                        <a:cubicBezTo>
                          <a:pt x="-18804" y="4398200"/>
                          <a:pt x="7037" y="4304680"/>
                          <a:pt x="0" y="4040729"/>
                        </a:cubicBezTo>
                        <a:cubicBezTo>
                          <a:pt x="-7037" y="3776778"/>
                          <a:pt x="43032" y="3637761"/>
                          <a:pt x="0" y="3504398"/>
                        </a:cubicBezTo>
                        <a:cubicBezTo>
                          <a:pt x="-43032" y="3371035"/>
                          <a:pt x="45031" y="3292946"/>
                          <a:pt x="0" y="3096786"/>
                        </a:cubicBezTo>
                        <a:cubicBezTo>
                          <a:pt x="-45031" y="2900626"/>
                          <a:pt x="56788" y="2733490"/>
                          <a:pt x="0" y="2517548"/>
                        </a:cubicBezTo>
                        <a:cubicBezTo>
                          <a:pt x="-56788" y="2301606"/>
                          <a:pt x="46399" y="2103905"/>
                          <a:pt x="0" y="1981217"/>
                        </a:cubicBezTo>
                        <a:cubicBezTo>
                          <a:pt x="-46399" y="1858529"/>
                          <a:pt x="30613" y="1773064"/>
                          <a:pt x="0" y="1573605"/>
                        </a:cubicBezTo>
                        <a:cubicBezTo>
                          <a:pt x="-30613" y="1374146"/>
                          <a:pt x="50221" y="1283123"/>
                          <a:pt x="0" y="1037274"/>
                        </a:cubicBezTo>
                        <a:cubicBezTo>
                          <a:pt x="-50221" y="791425"/>
                          <a:pt x="54899" y="438796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A0232-B133-0F2E-9ECC-E98C067ABB28}"/>
              </a:ext>
            </a:extLst>
          </p:cNvPr>
          <p:cNvSpPr txBox="1"/>
          <p:nvPr/>
        </p:nvSpPr>
        <p:spPr>
          <a:xfrm>
            <a:off x="1094951" y="2256638"/>
            <a:ext cx="427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특정 단어를 유의어로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삽입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임의로 두 단어 서로 위치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삭제</a:t>
            </a:r>
            <a:endParaRPr lang="en-US" altLang="ko-KR" sz="2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8C7C66-52B5-1F7E-3DFF-A464E4BB2940}"/>
              </a:ext>
            </a:extLst>
          </p:cNvPr>
          <p:cNvSpPr/>
          <p:nvPr/>
        </p:nvSpPr>
        <p:spPr>
          <a:xfrm>
            <a:off x="499776" y="990196"/>
            <a:ext cx="5462704" cy="1040008"/>
          </a:xfrm>
          <a:prstGeom prst="roundRect">
            <a:avLst>
              <a:gd name="adj" fmla="val 23563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9EE7B1-E375-655C-07AC-EFBA5BB7D790}"/>
              </a:ext>
            </a:extLst>
          </p:cNvPr>
          <p:cNvGrpSpPr/>
          <p:nvPr/>
        </p:nvGrpSpPr>
        <p:grpSpPr>
          <a:xfrm>
            <a:off x="1656816" y="1076538"/>
            <a:ext cx="3148625" cy="867325"/>
            <a:chOff x="1656816" y="1210791"/>
            <a:chExt cx="3148625" cy="867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98087C-AD06-0692-6FB4-2A9290BFAE8D}"/>
                </a:ext>
              </a:extLst>
            </p:cNvPr>
            <p:cNvSpPr txBox="1"/>
            <p:nvPr/>
          </p:nvSpPr>
          <p:spPr>
            <a:xfrm>
              <a:off x="2785461" y="1210791"/>
              <a:ext cx="89133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EDA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FC8F1-4933-6752-0587-8D1BC0783DA0}"/>
                </a:ext>
              </a:extLst>
            </p:cNvPr>
            <p:cNvSpPr txBox="1"/>
            <p:nvPr/>
          </p:nvSpPr>
          <p:spPr>
            <a:xfrm>
              <a:off x="1656816" y="1678006"/>
              <a:ext cx="314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(Easy Data Augmentation)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F85912-B19B-7A50-E822-1EDA2AA6FE20}"/>
              </a:ext>
            </a:extLst>
          </p:cNvPr>
          <p:cNvSpPr txBox="1"/>
          <p:nvPr/>
        </p:nvSpPr>
        <p:spPr>
          <a:xfrm>
            <a:off x="891450" y="4189488"/>
            <a:ext cx="4679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객실 아빠 안방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방에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정실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탈의실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휴게실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안방 탈의실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6C608F-17FD-D73D-0582-E02D1AAE5BC4}"/>
              </a:ext>
            </a:extLst>
          </p:cNvPr>
          <p:cNvSpPr/>
          <p:nvPr/>
        </p:nvSpPr>
        <p:spPr>
          <a:xfrm flipV="1">
            <a:off x="1747015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84368-9596-F300-1F11-F14361FEC85B}"/>
              </a:ext>
            </a:extLst>
          </p:cNvPr>
          <p:cNvSpPr/>
          <p:nvPr/>
        </p:nvSpPr>
        <p:spPr>
          <a:xfrm>
            <a:off x="6229516" y="1357041"/>
            <a:ext cx="5462716" cy="673164"/>
          </a:xfrm>
          <a:prstGeom prst="roundRect">
            <a:avLst>
              <a:gd name="adj" fmla="val 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F85052C-25B2-441D-37CB-E396F16EA78D}"/>
              </a:ext>
            </a:extLst>
          </p:cNvPr>
          <p:cNvSpPr/>
          <p:nvPr/>
        </p:nvSpPr>
        <p:spPr>
          <a:xfrm>
            <a:off x="6229516" y="990196"/>
            <a:ext cx="5462716" cy="1040008"/>
          </a:xfrm>
          <a:prstGeom prst="roundRect">
            <a:avLst>
              <a:gd name="adj" fmla="val 21264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F6BBD-E09E-1364-6145-60A3D7E91609}"/>
              </a:ext>
            </a:extLst>
          </p:cNvPr>
          <p:cNvSpPr txBox="1"/>
          <p:nvPr/>
        </p:nvSpPr>
        <p:spPr>
          <a:xfrm>
            <a:off x="6824694" y="2580926"/>
            <a:ext cx="427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문장 내 임의의 지점에 임의의 구두점을 추가</a:t>
            </a:r>
            <a:endParaRPr lang="en-US" altLang="ko-KR" sz="2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374179-016F-BFE8-B6E1-AA11C7713A38}"/>
              </a:ext>
            </a:extLst>
          </p:cNvPr>
          <p:cNvGrpSpPr/>
          <p:nvPr/>
        </p:nvGrpSpPr>
        <p:grpSpPr>
          <a:xfrm>
            <a:off x="7019096" y="1076538"/>
            <a:ext cx="3883556" cy="867325"/>
            <a:chOff x="7019094" y="1210791"/>
            <a:chExt cx="3883556" cy="867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F2C7-72ED-7C9B-E29A-D95A067EF0B8}"/>
                </a:ext>
              </a:extLst>
            </p:cNvPr>
            <p:cNvSpPr txBox="1"/>
            <p:nvPr/>
          </p:nvSpPr>
          <p:spPr>
            <a:xfrm>
              <a:off x="8390972" y="1210791"/>
              <a:ext cx="113980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AEDA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C14D8-288E-95B4-B9B0-B3138507D709}"/>
                </a:ext>
              </a:extLst>
            </p:cNvPr>
            <p:cNvSpPr txBox="1"/>
            <p:nvPr/>
          </p:nvSpPr>
          <p:spPr>
            <a:xfrm>
              <a:off x="7019094" y="1678006"/>
              <a:ext cx="388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(An Easier Data Augmentation)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628934-1DE1-65AC-6A5B-D27D1DF73D1A}"/>
              </a:ext>
            </a:extLst>
          </p:cNvPr>
          <p:cNvSpPr txBox="1"/>
          <p:nvPr/>
        </p:nvSpPr>
        <p:spPr>
          <a:xfrm>
            <a:off x="6621193" y="4497265"/>
            <a:ext cx="467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;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1D1436-6860-A9C3-56CC-B6F21473769B}"/>
              </a:ext>
            </a:extLst>
          </p:cNvPr>
          <p:cNvSpPr/>
          <p:nvPr/>
        </p:nvSpPr>
        <p:spPr>
          <a:xfrm>
            <a:off x="6229516" y="968467"/>
            <a:ext cx="5462708" cy="5341220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927529 w 5462708"/>
                      <a:gd name="connsiteY2" fmla="*/ 0 h 4863470"/>
                      <a:gd name="connsiteX3" fmla="*/ 1421951 w 5462708"/>
                      <a:gd name="connsiteY3" fmla="*/ 0 h 4863470"/>
                      <a:gd name="connsiteX4" fmla="*/ 1867474 w 5462708"/>
                      <a:gd name="connsiteY4" fmla="*/ 0 h 4863470"/>
                      <a:gd name="connsiteX5" fmla="*/ 2459694 w 5462708"/>
                      <a:gd name="connsiteY5" fmla="*/ 0 h 4863470"/>
                      <a:gd name="connsiteX6" fmla="*/ 2954116 w 5462708"/>
                      <a:gd name="connsiteY6" fmla="*/ 0 h 4863470"/>
                      <a:gd name="connsiteX7" fmla="*/ 3595234 w 5462708"/>
                      <a:gd name="connsiteY7" fmla="*/ 0 h 4863470"/>
                      <a:gd name="connsiteX8" fmla="*/ 4040757 w 5462708"/>
                      <a:gd name="connsiteY8" fmla="*/ 0 h 4863470"/>
                      <a:gd name="connsiteX9" fmla="*/ 4681876 w 5462708"/>
                      <a:gd name="connsiteY9" fmla="*/ 0 h 4863470"/>
                      <a:gd name="connsiteX10" fmla="*/ 5176298 w 5462708"/>
                      <a:gd name="connsiteY10" fmla="*/ 0 h 4863470"/>
                      <a:gd name="connsiteX11" fmla="*/ 5462708 w 5462708"/>
                      <a:gd name="connsiteY11" fmla="*/ 286410 h 4863470"/>
                      <a:gd name="connsiteX12" fmla="*/ 5462708 w 5462708"/>
                      <a:gd name="connsiteY12" fmla="*/ 865648 h 4863470"/>
                      <a:gd name="connsiteX13" fmla="*/ 5462708 w 5462708"/>
                      <a:gd name="connsiteY13" fmla="*/ 1487792 h 4863470"/>
                      <a:gd name="connsiteX14" fmla="*/ 5462708 w 5462708"/>
                      <a:gd name="connsiteY14" fmla="*/ 2109936 h 4863470"/>
                      <a:gd name="connsiteX15" fmla="*/ 5462708 w 5462708"/>
                      <a:gd name="connsiteY15" fmla="*/ 2560455 h 4863470"/>
                      <a:gd name="connsiteX16" fmla="*/ 5462708 w 5462708"/>
                      <a:gd name="connsiteY16" fmla="*/ 3096786 h 4863470"/>
                      <a:gd name="connsiteX17" fmla="*/ 5462708 w 5462708"/>
                      <a:gd name="connsiteY17" fmla="*/ 3718930 h 4863470"/>
                      <a:gd name="connsiteX18" fmla="*/ 5462708 w 5462708"/>
                      <a:gd name="connsiteY18" fmla="*/ 4577060 h 4863470"/>
                      <a:gd name="connsiteX19" fmla="*/ 5176298 w 5462708"/>
                      <a:gd name="connsiteY19" fmla="*/ 4863470 h 4863470"/>
                      <a:gd name="connsiteX20" fmla="*/ 4730775 w 5462708"/>
                      <a:gd name="connsiteY20" fmla="*/ 4863470 h 4863470"/>
                      <a:gd name="connsiteX21" fmla="*/ 4187454 w 5462708"/>
                      <a:gd name="connsiteY21" fmla="*/ 4863470 h 4863470"/>
                      <a:gd name="connsiteX22" fmla="*/ 3741931 w 5462708"/>
                      <a:gd name="connsiteY22" fmla="*/ 4863470 h 4863470"/>
                      <a:gd name="connsiteX23" fmla="*/ 3198610 w 5462708"/>
                      <a:gd name="connsiteY23" fmla="*/ 4863470 h 4863470"/>
                      <a:gd name="connsiteX24" fmla="*/ 2801986 w 5462708"/>
                      <a:gd name="connsiteY24" fmla="*/ 4863470 h 4863470"/>
                      <a:gd name="connsiteX25" fmla="*/ 2405361 w 5462708"/>
                      <a:gd name="connsiteY25" fmla="*/ 4863470 h 4863470"/>
                      <a:gd name="connsiteX26" fmla="*/ 1862041 w 5462708"/>
                      <a:gd name="connsiteY26" fmla="*/ 4863470 h 4863470"/>
                      <a:gd name="connsiteX27" fmla="*/ 1416517 w 5462708"/>
                      <a:gd name="connsiteY27" fmla="*/ 4863470 h 4863470"/>
                      <a:gd name="connsiteX28" fmla="*/ 824298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90211 h 4863470"/>
                      <a:gd name="connsiteX33" fmla="*/ 0 w 5462708"/>
                      <a:gd name="connsiteY33" fmla="*/ 3182599 h 4863470"/>
                      <a:gd name="connsiteX34" fmla="*/ 0 w 5462708"/>
                      <a:gd name="connsiteY34" fmla="*/ 2732081 h 4863470"/>
                      <a:gd name="connsiteX35" fmla="*/ 0 w 5462708"/>
                      <a:gd name="connsiteY35" fmla="*/ 2152843 h 4863470"/>
                      <a:gd name="connsiteX36" fmla="*/ 0 w 5462708"/>
                      <a:gd name="connsiteY36" fmla="*/ 1702325 h 4863470"/>
                      <a:gd name="connsiteX37" fmla="*/ 0 w 5462708"/>
                      <a:gd name="connsiteY37" fmla="*/ 1294713 h 4863470"/>
                      <a:gd name="connsiteX38" fmla="*/ 0 w 5462708"/>
                      <a:gd name="connsiteY38" fmla="*/ 844195 h 4863470"/>
                      <a:gd name="connsiteX39" fmla="*/ 0 w 5462708"/>
                      <a:gd name="connsiteY39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-15014" y="118969"/>
                          <a:pt x="114387" y="5195"/>
                          <a:pt x="286410" y="0"/>
                        </a:cubicBezTo>
                        <a:cubicBezTo>
                          <a:pt x="557318" y="-64111"/>
                          <a:pt x="656818" y="16838"/>
                          <a:pt x="927529" y="0"/>
                        </a:cubicBezTo>
                        <a:cubicBezTo>
                          <a:pt x="1198240" y="-16838"/>
                          <a:pt x="1213052" y="28185"/>
                          <a:pt x="1421951" y="0"/>
                        </a:cubicBezTo>
                        <a:cubicBezTo>
                          <a:pt x="1630850" y="-28185"/>
                          <a:pt x="1775551" y="47106"/>
                          <a:pt x="1867474" y="0"/>
                        </a:cubicBezTo>
                        <a:cubicBezTo>
                          <a:pt x="1959397" y="-47106"/>
                          <a:pt x="2299605" y="65915"/>
                          <a:pt x="2459694" y="0"/>
                        </a:cubicBezTo>
                        <a:cubicBezTo>
                          <a:pt x="2619783" y="-65915"/>
                          <a:pt x="2720255" y="44130"/>
                          <a:pt x="2954116" y="0"/>
                        </a:cubicBezTo>
                        <a:cubicBezTo>
                          <a:pt x="3187977" y="-44130"/>
                          <a:pt x="3389204" y="12540"/>
                          <a:pt x="3595234" y="0"/>
                        </a:cubicBezTo>
                        <a:cubicBezTo>
                          <a:pt x="3801264" y="-12540"/>
                          <a:pt x="3939330" y="23001"/>
                          <a:pt x="4040757" y="0"/>
                        </a:cubicBezTo>
                        <a:cubicBezTo>
                          <a:pt x="4142184" y="-23001"/>
                          <a:pt x="4478453" y="2761"/>
                          <a:pt x="4681876" y="0"/>
                        </a:cubicBezTo>
                        <a:cubicBezTo>
                          <a:pt x="4885299" y="-2761"/>
                          <a:pt x="4930354" y="21607"/>
                          <a:pt x="5176298" y="0"/>
                        </a:cubicBezTo>
                        <a:cubicBezTo>
                          <a:pt x="5292087" y="-2425"/>
                          <a:pt x="5475585" y="92919"/>
                          <a:pt x="5462708" y="286410"/>
                        </a:cubicBezTo>
                        <a:cubicBezTo>
                          <a:pt x="5521017" y="428392"/>
                          <a:pt x="5402042" y="678258"/>
                          <a:pt x="5462708" y="865648"/>
                        </a:cubicBezTo>
                        <a:cubicBezTo>
                          <a:pt x="5523374" y="1053038"/>
                          <a:pt x="5421754" y="1204331"/>
                          <a:pt x="5462708" y="1487792"/>
                        </a:cubicBezTo>
                        <a:cubicBezTo>
                          <a:pt x="5503662" y="1771253"/>
                          <a:pt x="5392366" y="1952344"/>
                          <a:pt x="5462708" y="2109936"/>
                        </a:cubicBezTo>
                        <a:cubicBezTo>
                          <a:pt x="5533050" y="2267528"/>
                          <a:pt x="5429698" y="2391424"/>
                          <a:pt x="5462708" y="2560455"/>
                        </a:cubicBezTo>
                        <a:cubicBezTo>
                          <a:pt x="5495718" y="2729486"/>
                          <a:pt x="5458159" y="2938473"/>
                          <a:pt x="5462708" y="3096786"/>
                        </a:cubicBezTo>
                        <a:cubicBezTo>
                          <a:pt x="5467257" y="3255099"/>
                          <a:pt x="5413979" y="3449936"/>
                          <a:pt x="5462708" y="3718930"/>
                        </a:cubicBezTo>
                        <a:cubicBezTo>
                          <a:pt x="5511437" y="3987924"/>
                          <a:pt x="5391474" y="4402227"/>
                          <a:pt x="5462708" y="4577060"/>
                        </a:cubicBezTo>
                        <a:cubicBezTo>
                          <a:pt x="5460273" y="4739594"/>
                          <a:pt x="5356991" y="4880199"/>
                          <a:pt x="5176298" y="4863470"/>
                        </a:cubicBezTo>
                        <a:cubicBezTo>
                          <a:pt x="5086634" y="4900485"/>
                          <a:pt x="4904514" y="4855027"/>
                          <a:pt x="4730775" y="4863470"/>
                        </a:cubicBezTo>
                        <a:cubicBezTo>
                          <a:pt x="4557036" y="4871913"/>
                          <a:pt x="4411341" y="4817393"/>
                          <a:pt x="4187454" y="4863470"/>
                        </a:cubicBezTo>
                        <a:cubicBezTo>
                          <a:pt x="3963567" y="4909547"/>
                          <a:pt x="3850477" y="4820150"/>
                          <a:pt x="3741931" y="4863470"/>
                        </a:cubicBezTo>
                        <a:cubicBezTo>
                          <a:pt x="3633385" y="4906790"/>
                          <a:pt x="3399429" y="4830155"/>
                          <a:pt x="3198610" y="4863470"/>
                        </a:cubicBezTo>
                        <a:cubicBezTo>
                          <a:pt x="2997791" y="4896785"/>
                          <a:pt x="2938008" y="4843609"/>
                          <a:pt x="2801986" y="4863470"/>
                        </a:cubicBezTo>
                        <a:cubicBezTo>
                          <a:pt x="2665964" y="4883331"/>
                          <a:pt x="2525150" y="4859960"/>
                          <a:pt x="2405361" y="4863470"/>
                        </a:cubicBezTo>
                        <a:cubicBezTo>
                          <a:pt x="2285573" y="4866980"/>
                          <a:pt x="2064521" y="4862283"/>
                          <a:pt x="1862041" y="4863470"/>
                        </a:cubicBezTo>
                        <a:cubicBezTo>
                          <a:pt x="1659561" y="4864657"/>
                          <a:pt x="1557372" y="4833228"/>
                          <a:pt x="1416517" y="4863470"/>
                        </a:cubicBezTo>
                        <a:cubicBezTo>
                          <a:pt x="1275662" y="4893712"/>
                          <a:pt x="997349" y="4796340"/>
                          <a:pt x="824298" y="4863470"/>
                        </a:cubicBezTo>
                        <a:cubicBezTo>
                          <a:pt x="651247" y="4930600"/>
                          <a:pt x="505022" y="4799172"/>
                          <a:pt x="286410" y="4863470"/>
                        </a:cubicBezTo>
                        <a:cubicBezTo>
                          <a:pt x="121464" y="4884563"/>
                          <a:pt x="-3100" y="4725478"/>
                          <a:pt x="0" y="4577060"/>
                        </a:cubicBezTo>
                        <a:cubicBezTo>
                          <a:pt x="-6137" y="4410482"/>
                          <a:pt x="1196" y="4254679"/>
                          <a:pt x="0" y="4040729"/>
                        </a:cubicBezTo>
                        <a:cubicBezTo>
                          <a:pt x="-1196" y="3826779"/>
                          <a:pt x="6518" y="3731605"/>
                          <a:pt x="0" y="3590211"/>
                        </a:cubicBezTo>
                        <a:cubicBezTo>
                          <a:pt x="-6518" y="3448817"/>
                          <a:pt x="26771" y="3319699"/>
                          <a:pt x="0" y="3182599"/>
                        </a:cubicBezTo>
                        <a:cubicBezTo>
                          <a:pt x="-26771" y="3045499"/>
                          <a:pt x="48295" y="2929026"/>
                          <a:pt x="0" y="2732081"/>
                        </a:cubicBezTo>
                        <a:cubicBezTo>
                          <a:pt x="-48295" y="2535136"/>
                          <a:pt x="32909" y="2306939"/>
                          <a:pt x="0" y="2152843"/>
                        </a:cubicBezTo>
                        <a:cubicBezTo>
                          <a:pt x="-32909" y="1998747"/>
                          <a:pt x="34524" y="1864167"/>
                          <a:pt x="0" y="1702325"/>
                        </a:cubicBezTo>
                        <a:cubicBezTo>
                          <a:pt x="-34524" y="1540483"/>
                          <a:pt x="17713" y="1444833"/>
                          <a:pt x="0" y="1294713"/>
                        </a:cubicBezTo>
                        <a:cubicBezTo>
                          <a:pt x="-17713" y="1144593"/>
                          <a:pt x="36457" y="1010754"/>
                          <a:pt x="0" y="844195"/>
                        </a:cubicBezTo>
                        <a:cubicBezTo>
                          <a:pt x="-36457" y="677636"/>
                          <a:pt x="41735" y="462890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32A78B-46A6-3618-9F9D-D97C23DE1545}"/>
              </a:ext>
            </a:extLst>
          </p:cNvPr>
          <p:cNvSpPr/>
          <p:nvPr/>
        </p:nvSpPr>
        <p:spPr>
          <a:xfrm flipV="1">
            <a:off x="7476757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AB44-64C4-0016-5D7D-DC12FE84B4B8}"/>
              </a:ext>
            </a:extLst>
          </p:cNvPr>
          <p:cNvSpPr txBox="1"/>
          <p:nvPr/>
        </p:nvSpPr>
        <p:spPr>
          <a:xfrm>
            <a:off x="499776" y="6444381"/>
            <a:ext cx="11246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github/toriving/KoEDA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EDA: Easy Data Augmentation Techniques for Boosting Performance on Text Classification Tasks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89EC-0902-9635-4FA2-069EBC16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2E158-9B75-8928-9471-3E86A00ABEA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83F3024-41DD-D5C4-D2A4-9CF783D9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CD997A-4D76-CCEB-D6C9-80D5D3A0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13499"/>
              </p:ext>
            </p:extLst>
          </p:nvPr>
        </p:nvGraphicFramePr>
        <p:xfrm>
          <a:off x="445722" y="968467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AEDA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0.74373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0.73974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ED582-3811-AFF4-36A7-1F9A9F96AFB1}"/>
              </a:ext>
            </a:extLst>
          </p:cNvPr>
          <p:cNvGrpSpPr/>
          <p:nvPr/>
        </p:nvGrpSpPr>
        <p:grpSpPr>
          <a:xfrm>
            <a:off x="1157130" y="5192325"/>
            <a:ext cx="9877740" cy="697208"/>
            <a:chOff x="385497" y="4834504"/>
            <a:chExt cx="9877740" cy="6972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70B35F-6168-DFB5-A760-8F921E63C251}"/>
                </a:ext>
              </a:extLst>
            </p:cNvPr>
            <p:cNvGrpSpPr/>
            <p:nvPr/>
          </p:nvGrpSpPr>
          <p:grpSpPr>
            <a:xfrm>
              <a:off x="385497" y="4834505"/>
              <a:ext cx="4174255" cy="697207"/>
              <a:chOff x="951678" y="4784691"/>
              <a:chExt cx="4174255" cy="697207"/>
            </a:xfrm>
          </p:grpSpPr>
          <p:pic>
            <p:nvPicPr>
              <p:cNvPr id="18" name="그래픽 17" descr="확인란 선택됨 단색으로 채워진">
                <a:extLst>
                  <a:ext uri="{FF2B5EF4-FFF2-40B4-BE49-F238E27FC236}">
                    <a16:creationId xmlns:a16="http://schemas.microsoft.com/office/drawing/2014/main" id="{316E2D55-8C58-2C83-CE02-B262598E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4784691"/>
                <a:ext cx="697207" cy="69720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90E51E-937E-5E64-796E-AAACCCA1E624}"/>
                  </a:ext>
                </a:extLst>
              </p:cNvPr>
              <p:cNvSpPr txBox="1"/>
              <p:nvPr/>
            </p:nvSpPr>
            <p:spPr>
              <a:xfrm>
                <a:off x="1532010" y="4933240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451E12-32F9-8CEE-ACB5-CFB838248578}"/>
                </a:ext>
              </a:extLst>
            </p:cNvPr>
            <p:cNvGrpSpPr/>
            <p:nvPr/>
          </p:nvGrpSpPr>
          <p:grpSpPr>
            <a:xfrm>
              <a:off x="6088982" y="4834504"/>
              <a:ext cx="4174255" cy="697207"/>
              <a:chOff x="951678" y="5441946"/>
              <a:chExt cx="4174255" cy="6972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897D6B-7FD5-E0C8-E589-9104086050FC}"/>
                  </a:ext>
                </a:extLst>
              </p:cNvPr>
              <p:cNvSpPr txBox="1"/>
              <p:nvPr/>
            </p:nvSpPr>
            <p:spPr>
              <a:xfrm>
                <a:off x="1532010" y="5590495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AEDA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  <p:pic>
            <p:nvPicPr>
              <p:cNvPr id="24" name="그래픽 23" descr="확인란 선택됨 단색으로 채워진">
                <a:extLst>
                  <a:ext uri="{FF2B5EF4-FFF2-40B4-BE49-F238E27FC236}">
                    <a16:creationId xmlns:a16="http://schemas.microsoft.com/office/drawing/2014/main" id="{237C67AF-87E9-BEBC-DA98-423F87339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5441946"/>
                <a:ext cx="697207" cy="6972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205CF5-2C42-52AE-B451-B3ECFE683E23}"/>
              </a:ext>
            </a:extLst>
          </p:cNvPr>
          <p:cNvSpPr txBox="1"/>
          <p:nvPr/>
        </p:nvSpPr>
        <p:spPr>
          <a:xfrm>
            <a:off x="891450" y="86647"/>
            <a:ext cx="2972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563FE-A53B-C170-13BE-D0D01B23520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B130A-2437-92CE-EB42-69F8B9764E9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40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0328-4AC3-B0FE-3819-92107766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ED3A8E-53C5-EC1F-587D-5581939BD27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82F2A-7F3A-50FC-A643-152DC65C713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894226-C705-CE5E-BA89-4A6B0575E00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884C6-4202-CFCE-8142-2E5F8D8F3A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05CC816-2921-E0C3-7637-3089281E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59F1A-0339-CD23-85AC-35EE8AD91A1B}"/>
              </a:ext>
            </a:extLst>
          </p:cNvPr>
          <p:cNvSpPr txBox="1"/>
          <p:nvPr/>
        </p:nvSpPr>
        <p:spPr>
          <a:xfrm>
            <a:off x="668587" y="2647131"/>
            <a:ext cx="10726244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C2E5D-3D38-AACE-BD3D-E5FEB7EC6C8E}"/>
              </a:ext>
            </a:extLst>
          </p:cNvPr>
          <p:cNvSpPr txBox="1"/>
          <p:nvPr/>
        </p:nvSpPr>
        <p:spPr>
          <a:xfrm>
            <a:off x="668587" y="1797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3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DE34-3359-867F-1A06-CEA5CF56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98D0F2-71A9-17E5-DF7C-B007EAD52AA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F7E4A-E668-5587-D789-9EDC9AAE2AE7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EA6C-D28B-A91B-D359-43618269287E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BE0C0-860D-9915-BB1E-A341DC8ED32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D75E2A-AA89-02F4-4BB1-ED25CBC4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38ABE4A-F5CA-A5C9-5CE3-FA90668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85287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9978C-8586-4709-1953-82DD5F01A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22911"/>
            <a:ext cx="4344006" cy="25149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EB0B770-EDAE-01B4-246E-89524C35C5A6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581751"/>
            <a:chExt cx="5829300" cy="317182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D68ED88-E3C3-87E0-9F5F-A33B68BEB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581751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160623A-E07D-94B0-4E6B-478CA1AA0F3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633" y="448696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E0D95F-6F55-2E6C-762F-5099A3D5741D}"/>
              </a:ext>
            </a:extLst>
          </p:cNvPr>
          <p:cNvSpPr txBox="1"/>
          <p:nvPr/>
        </p:nvSpPr>
        <p:spPr>
          <a:xfrm>
            <a:off x="668587" y="805188"/>
            <a:ext cx="15824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A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D6C2-6595-67F5-A8FC-F9CCF4BDB817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0.72262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124303-75E9-8F49-65C1-36FE8BD3D269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E178-8997-9E3F-72BB-D65BCFE799B7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53499-267C-956F-1712-0ABE4EFC4B97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C4D6-75E4-6286-D9FB-A15CC855C30C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5E2-DBE9-F977-FA53-82F5457D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628FC-D470-F5FA-E886-1D074D264FE5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319AC1-15EC-4305-A043-9EB506FF494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6464AF-CA14-A5C7-BB61-79A20A3B7DF2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94F5F-60A7-D31D-74A8-7B9CA60EDDF7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16EE7A6-784A-99DD-DD97-6DEC0C44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5AEA8C1-91C2-6702-5C50-285E6F2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94751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AAA405-C34D-36AC-970C-C22C09FD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61" y="622911"/>
            <a:ext cx="4515480" cy="25530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37BF7-9B88-0FBF-28E4-F1A9808FACB8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C5CF2-746C-443E-5B4A-601B3DCC7595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661946"/>
            <a:chExt cx="5829300" cy="3171825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DA6F869-F9EA-C1FD-F0A9-464F98B68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661946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044CC7-3DA9-3D48-0209-1E0DD104B89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8" y="485272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BF44C1-982C-C01A-6384-8A0F01C50970}"/>
              </a:ext>
            </a:extLst>
          </p:cNvPr>
          <p:cNvSpPr txBox="1"/>
          <p:nvPr/>
        </p:nvSpPr>
        <p:spPr>
          <a:xfrm>
            <a:off x="674198" y="805188"/>
            <a:ext cx="15712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B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FF837-985B-4E13-32B1-D4C124A15FC5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0.70765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617E0-7765-1D0B-4DED-73D528EBE185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570A3-AD12-CB28-8BE1-FDB8B1BD2C2F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3D9ED-BD21-5C63-86FA-5BFB3B1FAEE6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3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6693-54D5-7837-9128-A1B1B6B9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A84848-81A1-197C-CCC2-52FCE9FB923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D96AEB-5BF5-4CCE-168E-24E805B47E58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9DE484-6B0B-AB65-1771-AE852646E41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E7DA6-D7CD-B25A-8C59-90BF2B9BD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BEE3B1B-A449-F6C8-47A2-9814F481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69D503-A495-384A-99AC-79B678158B6C}"/>
              </a:ext>
            </a:extLst>
          </p:cNvPr>
          <p:cNvSpPr txBox="1"/>
          <p:nvPr/>
        </p:nvSpPr>
        <p:spPr>
          <a:xfrm>
            <a:off x="4233692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텍스트 다중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7225-5E68-6596-7D1B-8A6A83C6BC7B}"/>
              </a:ext>
            </a:extLst>
          </p:cNvPr>
          <p:cNvSpPr txBox="1"/>
          <p:nvPr/>
        </p:nvSpPr>
        <p:spPr>
          <a:xfrm>
            <a:off x="785117" y="5373555"/>
            <a:ext cx="245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한국어 대화형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자연어 텍스트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BC321A9-1883-E7C5-2AFC-E6BE50A51BF4}"/>
              </a:ext>
            </a:extLst>
          </p:cNvPr>
          <p:cNvGrpSpPr/>
          <p:nvPr/>
        </p:nvGrpSpPr>
        <p:grpSpPr>
          <a:xfrm>
            <a:off x="1207104" y="2516090"/>
            <a:ext cx="1796714" cy="1796714"/>
            <a:chOff x="5964452" y="883931"/>
            <a:chExt cx="1796714" cy="17967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828938-0E91-B4E5-98C7-0E2C4BDC7DB8}"/>
                </a:ext>
              </a:extLst>
            </p:cNvPr>
            <p:cNvSpPr/>
            <p:nvPr/>
          </p:nvSpPr>
          <p:spPr>
            <a:xfrm>
              <a:off x="5964452" y="88393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채팅 단색으로 채워진">
              <a:extLst>
                <a:ext uri="{FF2B5EF4-FFF2-40B4-BE49-F238E27FC236}">
                  <a16:creationId xmlns:a16="http://schemas.microsoft.com/office/drawing/2014/main" id="{1223EEB9-BEE2-A827-B417-EC7258D0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3697" y="1183176"/>
              <a:ext cx="1198224" cy="119822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E66871-5E16-EC45-AD90-B5E7BE0D0EA2}"/>
              </a:ext>
            </a:extLst>
          </p:cNvPr>
          <p:cNvGrpSpPr/>
          <p:nvPr/>
        </p:nvGrpSpPr>
        <p:grpSpPr>
          <a:xfrm>
            <a:off x="9729297" y="2516090"/>
            <a:ext cx="1796714" cy="1796714"/>
            <a:chOff x="5510287" y="4727039"/>
            <a:chExt cx="1796714" cy="179671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33CE8C3-7D1C-5B4C-BEFD-B38806E07BDD}"/>
                </a:ext>
              </a:extLst>
            </p:cNvPr>
            <p:cNvSpPr/>
            <p:nvPr/>
          </p:nvSpPr>
          <p:spPr>
            <a:xfrm>
              <a:off x="5510287" y="4727039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래픽 68" descr="인공 지능 단색으로 채워진">
              <a:extLst>
                <a:ext uri="{FF2B5EF4-FFF2-40B4-BE49-F238E27FC236}">
                  <a16:creationId xmlns:a16="http://schemas.microsoft.com/office/drawing/2014/main" id="{7F3273A5-D2BB-9CC2-A836-B8ED07BA0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1444" y="5168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016ECB-985F-7AD6-BC99-081C9C0C8B31}"/>
              </a:ext>
            </a:extLst>
          </p:cNvPr>
          <p:cNvGrpSpPr/>
          <p:nvPr/>
        </p:nvGrpSpPr>
        <p:grpSpPr>
          <a:xfrm>
            <a:off x="4233693" y="1981290"/>
            <a:ext cx="1985046" cy="2866315"/>
            <a:chOff x="4233693" y="1709067"/>
            <a:chExt cx="1985046" cy="286631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BD4894-79FD-1700-92CB-AADF83F89291}"/>
                </a:ext>
              </a:extLst>
            </p:cNvPr>
            <p:cNvSpPr/>
            <p:nvPr/>
          </p:nvSpPr>
          <p:spPr>
            <a:xfrm>
              <a:off x="4233693" y="292088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직장 내 괴롭힘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A1920-FF8C-333D-F039-2C60AD0D99CE}"/>
                </a:ext>
              </a:extLst>
            </p:cNvPr>
            <p:cNvSpPr/>
            <p:nvPr/>
          </p:nvSpPr>
          <p:spPr>
            <a:xfrm>
              <a:off x="4233693" y="231497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갈취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7765C28-AE30-1FBB-8E1B-86C01A79942B}"/>
                </a:ext>
              </a:extLst>
            </p:cNvPr>
            <p:cNvSpPr/>
            <p:nvPr/>
          </p:nvSpPr>
          <p:spPr>
            <a:xfrm>
              <a:off x="4233693" y="170906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협박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F941EC-7203-C33E-BF14-5F2FC4AE4156}"/>
                </a:ext>
              </a:extLst>
            </p:cNvPr>
            <p:cNvSpPr/>
            <p:nvPr/>
          </p:nvSpPr>
          <p:spPr>
            <a:xfrm>
              <a:off x="4233693" y="352679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기타 괴롭힘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F3C71D-88B7-1154-E56E-9B646A6D31DF}"/>
                </a:ext>
              </a:extLst>
            </p:cNvPr>
            <p:cNvSpPr/>
            <p:nvPr/>
          </p:nvSpPr>
          <p:spPr>
            <a:xfrm>
              <a:off x="4233693" y="4132708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일반 대화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417187-A16B-845C-32A4-4CC6CCBF1739}"/>
              </a:ext>
            </a:extLst>
          </p:cNvPr>
          <p:cNvGrpSpPr/>
          <p:nvPr/>
        </p:nvGrpSpPr>
        <p:grpSpPr>
          <a:xfrm>
            <a:off x="7448614" y="1979346"/>
            <a:ext cx="1050809" cy="2870202"/>
            <a:chOff x="7448613" y="1709067"/>
            <a:chExt cx="1050809" cy="287020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29AE5-68F4-E712-17D0-A6B9C21C58B5}"/>
                </a:ext>
              </a:extLst>
            </p:cNvPr>
            <p:cNvSpPr/>
            <p:nvPr/>
          </p:nvSpPr>
          <p:spPr>
            <a:xfrm>
              <a:off x="7448614" y="1709067"/>
              <a:ext cx="1050808" cy="2260402"/>
            </a:xfrm>
            <a:prstGeom prst="roundRect">
              <a:avLst>
                <a:gd name="adj" fmla="val 8056"/>
              </a:avLst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DKTC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EDC906-DB44-1441-C752-87A8C660CDAE}"/>
                </a:ext>
              </a:extLst>
            </p:cNvPr>
            <p:cNvSpPr/>
            <p:nvPr/>
          </p:nvSpPr>
          <p:spPr>
            <a:xfrm>
              <a:off x="7448613" y="4132708"/>
              <a:ext cx="1050809" cy="446561"/>
            </a:xfrm>
            <a:prstGeom prst="roundRect">
              <a:avLst/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AI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DB8C13-3439-81C7-632B-A5FD5C1FA537}"/>
              </a:ext>
            </a:extLst>
          </p:cNvPr>
          <p:cNvSpPr txBox="1"/>
          <p:nvPr/>
        </p:nvSpPr>
        <p:spPr>
          <a:xfrm>
            <a:off x="6981494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제한적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4C77F-5C8C-3C64-BF4B-72A2871A50D1}"/>
              </a:ext>
            </a:extLst>
          </p:cNvPr>
          <p:cNvSpPr txBox="1"/>
          <p:nvPr/>
        </p:nvSpPr>
        <p:spPr>
          <a:xfrm>
            <a:off x="9635130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완성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386FC-78BB-B36F-92D6-397A1D433CE9}"/>
              </a:ext>
            </a:extLst>
          </p:cNvPr>
          <p:cNvSpPr txBox="1"/>
          <p:nvPr/>
        </p:nvSpPr>
        <p:spPr>
          <a:xfrm>
            <a:off x="3490156" y="776559"/>
            <a:ext cx="5211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한국어 텍스트 다중 분류 모델 제작</a:t>
            </a:r>
          </a:p>
        </p:txBody>
      </p:sp>
    </p:spTree>
    <p:extLst>
      <p:ext uri="{BB962C8B-B14F-4D97-AF65-F5344CB8AC3E}">
        <p14:creationId xmlns:p14="http://schemas.microsoft.com/office/powerpoint/2010/main" val="279358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FA7C-36C3-8239-C854-0FDA49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83CD90-8A36-9AD4-3770-B52A71985E4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5919-9E50-89D7-3436-6FA518AABA2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2E5796-DF75-E4CD-EF7C-5482E88CA2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EB7DE8-FC56-B282-1073-A4B3722925B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4CB236A-5970-1721-1302-91EE6539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FBD607-44D0-1246-8E18-E1D7D64F5A66}"/>
              </a:ext>
            </a:extLst>
          </p:cNvPr>
          <p:cNvGrpSpPr/>
          <p:nvPr/>
        </p:nvGrpSpPr>
        <p:grpSpPr>
          <a:xfrm>
            <a:off x="1916705" y="755250"/>
            <a:ext cx="8358586" cy="6102750"/>
            <a:chOff x="415159" y="755250"/>
            <a:chExt cx="8358586" cy="61027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7D880FA-EB0B-F223-B4D8-7B889A865974}"/>
                </a:ext>
              </a:extLst>
            </p:cNvPr>
            <p:cNvGrpSpPr/>
            <p:nvPr/>
          </p:nvGrpSpPr>
          <p:grpSpPr>
            <a:xfrm>
              <a:off x="415160" y="755250"/>
              <a:ext cx="3873891" cy="2107852"/>
              <a:chOff x="415160" y="755250"/>
              <a:chExt cx="3873891" cy="2107852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5C5FE84D-4BB4-4AD9-9AA2-4852754FB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60" y="755250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121C845-B486-9B85-3DFD-6D416ABF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14026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035AFB0-DB4D-D98C-4CE7-9BC50B5A32FB}"/>
                </a:ext>
              </a:extLst>
            </p:cNvPr>
            <p:cNvGrpSpPr/>
            <p:nvPr/>
          </p:nvGrpSpPr>
          <p:grpSpPr>
            <a:xfrm>
              <a:off x="415159" y="2752699"/>
              <a:ext cx="3873891" cy="2107852"/>
              <a:chOff x="415159" y="2752699"/>
              <a:chExt cx="3873891" cy="2107852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A20A98F-0C15-94FD-CD07-6CB6D7C4E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2752699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0DF1F8-27E0-B832-969E-A6189E70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36505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C1B8989-4191-927C-1662-0F5B9E513D1D}"/>
                </a:ext>
              </a:extLst>
            </p:cNvPr>
            <p:cNvGrpSpPr/>
            <p:nvPr/>
          </p:nvGrpSpPr>
          <p:grpSpPr>
            <a:xfrm>
              <a:off x="415159" y="4750148"/>
              <a:ext cx="3873891" cy="2107852"/>
              <a:chOff x="415159" y="4750148"/>
              <a:chExt cx="3873891" cy="2107852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96D391D-EA34-7D03-BBDC-552ED75BA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4750148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DC065E9-F5BE-4E95-132C-B2E7EB5F4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47" y="515549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6A7D-A44D-6E75-D535-7681BB999A17}"/>
                </a:ext>
              </a:extLst>
            </p:cNvPr>
            <p:cNvSpPr txBox="1"/>
            <p:nvPr/>
          </p:nvSpPr>
          <p:spPr>
            <a:xfrm>
              <a:off x="4561630" y="1547566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0.60260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3AE00-4EDB-3D4F-0233-973A5B159DA0}"/>
                </a:ext>
              </a:extLst>
            </p:cNvPr>
            <p:cNvSpPr txBox="1"/>
            <p:nvPr/>
          </p:nvSpPr>
          <p:spPr>
            <a:xfrm>
              <a:off x="4561630" y="3545015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0.65434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C2B651-25D7-AC92-04A9-35AD8B966AC0}"/>
                </a:ext>
              </a:extLst>
            </p:cNvPr>
            <p:cNvSpPr txBox="1"/>
            <p:nvPr/>
          </p:nvSpPr>
          <p:spPr>
            <a:xfrm>
              <a:off x="4561630" y="5542464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0.74373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42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1A39-1305-1402-892B-A77960816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DE6B27-3B45-257E-FDAA-06B58B0781E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D2215-3A21-E28E-222B-4538BF61EBA3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BFC07F-EDA3-D21B-F96A-20F8749BF11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980849-EBDB-EF8E-D98A-615C9F043E8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257DDBC-C2AC-39C6-8EDA-D67B19B5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5AEAC-44FF-49E5-7726-9220FFC3FFA2}"/>
              </a:ext>
            </a:extLst>
          </p:cNvPr>
          <p:cNvSpPr txBox="1"/>
          <p:nvPr/>
        </p:nvSpPr>
        <p:spPr>
          <a:xfrm>
            <a:off x="668587" y="1538442"/>
            <a:ext cx="10726244" cy="442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 데이터의 일반 대화가 타 클래스와 너무 명확히 구분이 되는 특징이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하지만 그 특징이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Test</a:t>
            </a: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일반 대화 특징과는 다르다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E98F-77EB-A460-EB36-9B41CA793D9A}"/>
              </a:ext>
            </a:extLst>
          </p:cNvPr>
          <p:cNvSpPr txBox="1"/>
          <p:nvPr/>
        </p:nvSpPr>
        <p:spPr>
          <a:xfrm>
            <a:off x="668587" y="781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0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35B4-823E-8324-D8B8-FE3249E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85798-E833-7D5E-CA87-B7409FB95C8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3A8CD-68CF-5B91-14FC-79295ABC39A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C099F-790E-B222-A8D1-746AB83E0F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DF4A5F-3B45-720C-A307-E05AEDD298A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572901-6DC9-BED8-4C01-584885FC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63E0CD-1F22-EDAF-DA7D-0DC60B59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3" y="1282704"/>
            <a:ext cx="4579926" cy="527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EA93-C58D-E949-85E2-C099090F35D9}"/>
              </a:ext>
            </a:extLst>
          </p:cNvPr>
          <p:cNvSpPr txBox="1"/>
          <p:nvPr/>
        </p:nvSpPr>
        <p:spPr>
          <a:xfrm>
            <a:off x="668587" y="843322"/>
            <a:ext cx="100174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일반 대화임에도 불구하고 특정 클래스에서만 사용될 법한 단어가 등장하면 높은 확률로 오분류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A9614-9582-91C6-8E55-C601E2E9E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1" y="1318715"/>
            <a:ext cx="4950492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D3B152-E5CE-B112-72BC-2680417E2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381" y="2433427"/>
            <a:ext cx="5532268" cy="106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8D7F3C-E09B-DA72-5D3D-84C9F33C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381" y="3406998"/>
            <a:ext cx="5630259" cy="1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6414-E219-5F7B-1E26-B57184E9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56442C-CFA5-E766-4912-CC4179FB642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E2622B-B363-5555-53F1-380AE0479F3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BEA178-DBEF-5AD3-4029-6647035A58A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A996F-7DCC-C224-1479-C042C11BC8D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47B0562-0489-8A22-47FC-083DDEDE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5CD4C7-950E-0A53-B4FD-226BA152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1580892"/>
            <a:ext cx="94120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CF9C-AF83-CAC8-B0FC-3E84FE947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BF715-2ED7-86B9-06E0-109399EAA16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94B94-9BAB-689D-D62C-B140F4CCE07B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EB2A4E-76BE-C4C1-B9E3-465AD20407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6788DC-7E75-9A64-53A0-FF67D365319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2F27207-C64C-03C3-323B-4C2FD127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D6183-C703-86EC-37F6-B939DB1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1614234"/>
            <a:ext cx="70780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089A-D325-86A7-D1FC-7430B496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447940-628F-F2C3-85F3-CB390991AAA6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85D2C6-AEDE-01C9-F69E-80C6ECEB9BD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ECBA59-915E-ADEB-817F-6F67E8DEBB3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46B6D7-CCF8-55FD-217D-3B7C67ED0B8F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01DC1FB-417F-77DB-B098-8E8792DB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98BE5-296A-D844-7596-C66EE24E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40" y="1490392"/>
            <a:ext cx="945011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8DAD-CB5B-3D93-F3C5-6CA6764F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D5BE9A-6E13-754A-2B5C-3516E430043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2991B-CD33-0B65-1507-81F8157D111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2659F2-DED9-CAEB-0100-6B9714FEAE4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4CC69-A1F9-1EFB-051A-CC9D02E451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A025E3-D6D2-D6DE-04B2-F2285487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7D03-54ED-CB57-2674-1907AB45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557076"/>
            <a:ext cx="78211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89B27-AD5B-E7B6-E3B3-4F589173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D8AD31-DBAC-0BEA-34BE-DCF969CC1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E99E85-CCA9-3E99-02B8-9AD73F87AE6C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AF922-A830-915B-9F39-E5A9F386060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515483-DBDE-27E1-401C-89A0C3F5849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EBBC709-4E12-485B-40AE-790E0F51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30263-B67B-34F8-DFF4-1A3011B806A7}"/>
              </a:ext>
            </a:extLst>
          </p:cNvPr>
          <p:cNvSpPr txBox="1"/>
          <p:nvPr/>
        </p:nvSpPr>
        <p:spPr>
          <a:xfrm>
            <a:off x="668587" y="1256549"/>
            <a:ext cx="10726244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06C46-EF5C-6788-9B50-A05C6A1E741A}"/>
              </a:ext>
            </a:extLst>
          </p:cNvPr>
          <p:cNvSpPr txBox="1"/>
          <p:nvPr/>
        </p:nvSpPr>
        <p:spPr>
          <a:xfrm>
            <a:off x="668587" y="733329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분석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F7F29-D716-2A13-57E3-045B9158030E}"/>
              </a:ext>
            </a:extLst>
          </p:cNvPr>
          <p:cNvSpPr txBox="1"/>
          <p:nvPr/>
        </p:nvSpPr>
        <p:spPr>
          <a:xfrm>
            <a:off x="668587" y="3665828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분류기에서 일반 대화 클래스에 가중치를 높게 혹은 </a:t>
            </a:r>
            <a:r>
              <a:rPr lang="ko-KR" altLang="en-US" sz="24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임계값을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낮게 설정하여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확률 이상 일반 대화일 가능성이 있다면 무조건 일반 대화로 분류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단어와 상황이 들어가지만 위협적이지 않은 일반 대화 데이터를 많이 학습에 포함하여 해당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1A92D-7040-BFBB-3271-E28E903510BC}"/>
              </a:ext>
            </a:extLst>
          </p:cNvPr>
          <p:cNvSpPr txBox="1"/>
          <p:nvPr/>
        </p:nvSpPr>
        <p:spPr>
          <a:xfrm>
            <a:off x="668587" y="3142608"/>
            <a:ext cx="33970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예상 가능한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2677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BA27A-211B-7FCA-665C-9E12624C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2A4FC-96F2-12B2-064F-619383C74A6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1F5-12B6-1AF4-CF72-5E8BA8CFAE7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추가 실험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ED0A0E-9631-4543-6D72-E2491BA68D6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22E8EF-C6D5-93A8-8A91-1BEAD7DE4E4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08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D562C9-FBA8-43D8-1E0B-B43086DA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ED675-E52F-84C7-D1C8-7E5D2844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791"/>
          <a:stretch/>
        </p:blipFill>
        <p:spPr>
          <a:xfrm>
            <a:off x="668587" y="2138941"/>
            <a:ext cx="5078860" cy="417074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6AB848-FC30-1885-0C00-7CDA7DE451FF}"/>
              </a:ext>
            </a:extLst>
          </p:cNvPr>
          <p:cNvGrpSpPr/>
          <p:nvPr/>
        </p:nvGrpSpPr>
        <p:grpSpPr>
          <a:xfrm>
            <a:off x="6284968" y="2045810"/>
            <a:ext cx="5334306" cy="4263877"/>
            <a:chOff x="5960594" y="2045810"/>
            <a:chExt cx="5334306" cy="42638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63EE5D-E8D9-29F0-CC8F-3B020FA9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0594" y="2045810"/>
              <a:ext cx="5334306" cy="209615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49BF50-A9B0-F0D2-AE68-8D4718CB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0594" y="4183478"/>
              <a:ext cx="5281714" cy="212620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46AC37-928B-6720-8E83-326050493235}"/>
              </a:ext>
            </a:extLst>
          </p:cNvPr>
          <p:cNvSpPr txBox="1"/>
          <p:nvPr/>
        </p:nvSpPr>
        <p:spPr>
          <a:xfrm>
            <a:off x="2253268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애매한 격차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08E25-4532-09EC-010E-4508577FD586}"/>
              </a:ext>
            </a:extLst>
          </p:cNvPr>
          <p:cNvSpPr txBox="1"/>
          <p:nvPr/>
        </p:nvSpPr>
        <p:spPr>
          <a:xfrm>
            <a:off x="7971076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극명한 격차</a:t>
            </a:r>
          </a:p>
        </p:txBody>
      </p:sp>
    </p:spTree>
    <p:extLst>
      <p:ext uri="{BB962C8B-B14F-4D97-AF65-F5344CB8AC3E}">
        <p14:creationId xmlns:p14="http://schemas.microsoft.com/office/powerpoint/2010/main" val="2184413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6480-6BFC-CFBA-14CC-64C2D8A1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488C41-70AC-E2CE-068B-2E0C646BB57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D77C3-3128-4EFD-33DC-EE0C486B2956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9EE0AD-2868-DF69-0D35-339FC03815C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4A755-AF40-E013-4AAE-82AC1269308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0DB04E0-F62F-1105-62AE-4A7BC5FF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590E3-605E-BB0D-0DF9-FD7D986733B8}"/>
              </a:ext>
            </a:extLst>
          </p:cNvPr>
          <p:cNvSpPr txBox="1"/>
          <p:nvPr/>
        </p:nvSpPr>
        <p:spPr>
          <a:xfrm>
            <a:off x="668587" y="691815"/>
            <a:ext cx="107262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실험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데이터가 많으면 분류 성능이 높아지는 효과를 확인했다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89E0-6FD7-1579-0081-596714B0B937}"/>
              </a:ext>
            </a:extLst>
          </p:cNvPr>
          <p:cNvSpPr txBox="1"/>
          <p:nvPr/>
        </p:nvSpPr>
        <p:spPr>
          <a:xfrm>
            <a:off x="668587" y="3357146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단어나 상황이 들어가지만 위협적이지 않은 대화 위주의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데이터로 학습에 포함시켜 특정 단어들에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 외의 보조 수단으로 아래의 방법이 약간의 도움을 줄 수는 있을 것이다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E7E6-2C1F-D527-799D-5AD1BB66411D}"/>
              </a:ext>
            </a:extLst>
          </p:cNvPr>
          <p:cNvSpPr txBox="1"/>
          <p:nvPr/>
        </p:nvSpPr>
        <p:spPr>
          <a:xfrm>
            <a:off x="668587" y="2690423"/>
            <a:ext cx="98555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그러므로 주어진 상황에서 분류 성능을 높이는 방법은 다음과 같다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FA2F-AEA1-F251-2C9B-06183B0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B2879E-B571-FB1C-6AB6-FB6035FCBF7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22239-9563-978B-D776-9FAA548387F0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866B1C-8E45-B5F5-4F83-CC29F85D85A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EDFF2D-6BB7-22A8-2E9A-7B97EA00E4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DA45260-B337-9481-86ED-41576F9E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C9C50E-74FC-C6B6-413B-40624051B51D}"/>
              </a:ext>
            </a:extLst>
          </p:cNvPr>
          <p:cNvSpPr txBox="1"/>
          <p:nvPr/>
        </p:nvSpPr>
        <p:spPr>
          <a:xfrm>
            <a:off x="445723" y="899180"/>
            <a:ext cx="69365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제한된 데이터 내에서 텍스트 분류 성능 높이기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4843C1-F4AD-CB7D-6837-153AFC7DCD2C}"/>
              </a:ext>
            </a:extLst>
          </p:cNvPr>
          <p:cNvGrpSpPr/>
          <p:nvPr/>
        </p:nvGrpSpPr>
        <p:grpSpPr>
          <a:xfrm>
            <a:off x="1003300" y="2296489"/>
            <a:ext cx="9829800" cy="1198224"/>
            <a:chOff x="1003300" y="2296489"/>
            <a:chExt cx="9829800" cy="119822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51410-2F93-97C0-71E2-1F1CC7E295EF}"/>
                </a:ext>
              </a:extLst>
            </p:cNvPr>
            <p:cNvSpPr/>
            <p:nvPr/>
          </p:nvSpPr>
          <p:spPr>
            <a:xfrm>
              <a:off x="1003300" y="22964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76B78D-1A22-B019-3C84-B69C4FA92942}"/>
                </a:ext>
              </a:extLst>
            </p:cNvPr>
            <p:cNvSpPr txBox="1"/>
            <p:nvPr/>
          </p:nvSpPr>
          <p:spPr>
            <a:xfrm>
              <a:off x="2508519" y="2603214"/>
              <a:ext cx="592662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양질의 데이터 생성 및 데이터 증강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872AB4E-6028-80C6-A729-1E680E469F5F}"/>
                </a:ext>
              </a:extLst>
            </p:cNvPr>
            <p:cNvSpPr/>
            <p:nvPr/>
          </p:nvSpPr>
          <p:spPr>
            <a:xfrm>
              <a:off x="1003300" y="22964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AE75D2-A4DE-3F13-9E93-BEB79D969043}"/>
              </a:ext>
            </a:extLst>
          </p:cNvPr>
          <p:cNvGrpSpPr/>
          <p:nvPr/>
        </p:nvGrpSpPr>
        <p:grpSpPr>
          <a:xfrm>
            <a:off x="1003300" y="4239589"/>
            <a:ext cx="9829800" cy="1198224"/>
            <a:chOff x="1003300" y="4239589"/>
            <a:chExt cx="9829800" cy="119822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7410A17-156C-BDCA-BCAD-970220F021D3}"/>
                </a:ext>
              </a:extLst>
            </p:cNvPr>
            <p:cNvSpPr/>
            <p:nvPr/>
          </p:nvSpPr>
          <p:spPr>
            <a:xfrm>
              <a:off x="1003300" y="42395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72D8C-9505-DBDF-EF51-52A79728018E}"/>
                </a:ext>
              </a:extLst>
            </p:cNvPr>
            <p:cNvSpPr txBox="1"/>
            <p:nvPr/>
          </p:nvSpPr>
          <p:spPr>
            <a:xfrm>
              <a:off x="2508519" y="4546314"/>
              <a:ext cx="789671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적은 데이터로 비교적 높은 성능을 내는 모델링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0F0ED44-AAC4-3898-757B-D1D14CD36F32}"/>
                </a:ext>
              </a:extLst>
            </p:cNvPr>
            <p:cNvSpPr/>
            <p:nvPr/>
          </p:nvSpPr>
          <p:spPr>
            <a:xfrm>
              <a:off x="1003300" y="42395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78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66FE-EB19-B11E-F735-E6CC0F9C7EF9}"/>
              </a:ext>
            </a:extLst>
          </p:cNvPr>
          <p:cNvSpPr txBox="1"/>
          <p:nvPr/>
        </p:nvSpPr>
        <p:spPr>
          <a:xfrm>
            <a:off x="2904988" y="1570880"/>
            <a:ext cx="6761787" cy="400673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/>
              <a:t>모델링 개선점을 찾는 것보다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더 많은 데이터를 수집하는 것이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가장 효과적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7DB0DF"/>
                </a:solidFill>
              </a:rPr>
              <a:t>- </a:t>
            </a:r>
            <a:r>
              <a:rPr lang="ko-KR" altLang="en-US" sz="2400" dirty="0" err="1">
                <a:solidFill>
                  <a:srgbClr val="7DB0DF"/>
                </a:solidFill>
              </a:rPr>
              <a:t>케창딥</a:t>
            </a:r>
            <a:r>
              <a:rPr lang="ko-KR" altLang="en-US" sz="2400" dirty="0">
                <a:solidFill>
                  <a:srgbClr val="7DB0DF"/>
                </a:solidFill>
              </a:rPr>
              <a:t> </a:t>
            </a:r>
            <a:r>
              <a:rPr lang="en-US" altLang="ko-KR" sz="2400" dirty="0">
                <a:solidFill>
                  <a:srgbClr val="7DB0DF"/>
                </a:solidFill>
              </a:rPr>
              <a:t>6</a:t>
            </a:r>
            <a:r>
              <a:rPr lang="ko-KR" altLang="en-US" sz="2400" dirty="0">
                <a:solidFill>
                  <a:srgbClr val="7DB0DF"/>
                </a:solidFill>
              </a:rPr>
              <a:t>장 </a:t>
            </a:r>
            <a:r>
              <a:rPr lang="en-US" altLang="ko-KR" sz="2400" dirty="0">
                <a:solidFill>
                  <a:srgbClr val="7DB0DF"/>
                </a:solidFill>
              </a:rPr>
              <a:t>1</a:t>
            </a:r>
            <a:r>
              <a:rPr lang="ko-KR" altLang="en-US" sz="2400" dirty="0">
                <a:solidFill>
                  <a:srgbClr val="7DB0DF"/>
                </a:solidFill>
              </a:rPr>
              <a:t>절 中 </a:t>
            </a:r>
            <a:r>
              <a:rPr lang="en-US" altLang="ko-KR" sz="2400" dirty="0">
                <a:solidFill>
                  <a:srgbClr val="7DB0DF"/>
                </a:solidFill>
              </a:rPr>
              <a:t>-</a:t>
            </a:r>
            <a:endParaRPr lang="ko-KR" altLang="en-US" sz="2400" dirty="0">
              <a:solidFill>
                <a:srgbClr val="7DB0D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B51171-98FD-1D7B-8AF8-0EB67225A81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526160-F79A-D9BB-A1AF-326B884C450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959EE5-C027-8069-464F-43D89CB00D8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CB9812-FCBB-829A-A05C-41E17207F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FB71B5-2A8B-9D65-BD3F-3DB827D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05D20-1B66-A8C8-DCB9-A8B1BFBB544A}"/>
              </a:ext>
            </a:extLst>
          </p:cNvPr>
          <p:cNvSpPr txBox="1"/>
          <p:nvPr/>
        </p:nvSpPr>
        <p:spPr>
          <a:xfrm>
            <a:off x="2141637" y="821582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1973-0422-7534-45EA-C1E4F754472E}"/>
              </a:ext>
            </a:extLst>
          </p:cNvPr>
          <p:cNvSpPr txBox="1"/>
          <p:nvPr/>
        </p:nvSpPr>
        <p:spPr>
          <a:xfrm>
            <a:off x="9088537" y="3429000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2AC6-54B7-CB27-58B9-361F708D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EE36D-18BC-58B4-822C-D6C2FAE96098}"/>
              </a:ext>
            </a:extLst>
          </p:cNvPr>
          <p:cNvSpPr/>
          <p:nvPr/>
        </p:nvSpPr>
        <p:spPr>
          <a:xfrm>
            <a:off x="445724" y="3873275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345555465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574639 h 2611997"/>
                      <a:gd name="connsiteX4" fmla="*/ 1165704 w 1165704"/>
                      <a:gd name="connsiteY4" fmla="*/ 1175399 h 2611997"/>
                      <a:gd name="connsiteX5" fmla="*/ 1165704 w 1165704"/>
                      <a:gd name="connsiteY5" fmla="*/ 1750038 h 2611997"/>
                      <a:gd name="connsiteX6" fmla="*/ 1165704 w 1165704"/>
                      <a:gd name="connsiteY6" fmla="*/ 2611997 h 2611997"/>
                      <a:gd name="connsiteX7" fmla="*/ 559538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2011238 h 2611997"/>
                      <a:gd name="connsiteX10" fmla="*/ 0 w 1165704"/>
                      <a:gd name="connsiteY10" fmla="*/ 1436598 h 2611997"/>
                      <a:gd name="connsiteX11" fmla="*/ 0 w 1165704"/>
                      <a:gd name="connsiteY11" fmla="*/ 83583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0313" y="28030"/>
                          <a:pt x="369895" y="-20629"/>
                          <a:pt x="606166" y="0"/>
                        </a:cubicBezTo>
                        <a:cubicBezTo>
                          <a:pt x="842437" y="20629"/>
                          <a:pt x="1040133" y="-27738"/>
                          <a:pt x="1165704" y="0"/>
                        </a:cubicBezTo>
                        <a:cubicBezTo>
                          <a:pt x="1146592" y="214515"/>
                          <a:pt x="1145079" y="393726"/>
                          <a:pt x="1165704" y="574639"/>
                        </a:cubicBezTo>
                        <a:cubicBezTo>
                          <a:pt x="1186329" y="755552"/>
                          <a:pt x="1193291" y="915644"/>
                          <a:pt x="1165704" y="1175399"/>
                        </a:cubicBezTo>
                        <a:cubicBezTo>
                          <a:pt x="1138117" y="1435154"/>
                          <a:pt x="1175269" y="1619610"/>
                          <a:pt x="1165704" y="1750038"/>
                        </a:cubicBezTo>
                        <a:cubicBezTo>
                          <a:pt x="1156139" y="1880466"/>
                          <a:pt x="1133143" y="2258659"/>
                          <a:pt x="1165704" y="2611997"/>
                        </a:cubicBezTo>
                        <a:cubicBezTo>
                          <a:pt x="879819" y="2604621"/>
                          <a:pt x="748947" y="2633627"/>
                          <a:pt x="559538" y="2611997"/>
                        </a:cubicBezTo>
                        <a:cubicBezTo>
                          <a:pt x="370129" y="2590367"/>
                          <a:pt x="147324" y="2611369"/>
                          <a:pt x="0" y="2611997"/>
                        </a:cubicBezTo>
                        <a:cubicBezTo>
                          <a:pt x="-13416" y="2392838"/>
                          <a:pt x="26101" y="2301270"/>
                          <a:pt x="0" y="2011238"/>
                        </a:cubicBezTo>
                        <a:cubicBezTo>
                          <a:pt x="-26101" y="1721206"/>
                          <a:pt x="9500" y="1569767"/>
                          <a:pt x="0" y="1436598"/>
                        </a:cubicBezTo>
                        <a:cubicBezTo>
                          <a:pt x="-9500" y="1303429"/>
                          <a:pt x="-25739" y="979255"/>
                          <a:pt x="0" y="835839"/>
                        </a:cubicBezTo>
                        <a:cubicBezTo>
                          <a:pt x="25739" y="692423"/>
                          <a:pt x="-9192" y="232839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78800" y="-9364"/>
                          <a:pt x="287670" y="21206"/>
                          <a:pt x="559538" y="0"/>
                        </a:cubicBezTo>
                        <a:cubicBezTo>
                          <a:pt x="831406" y="-21206"/>
                          <a:pt x="1035297" y="823"/>
                          <a:pt x="1165704" y="0"/>
                        </a:cubicBezTo>
                        <a:cubicBezTo>
                          <a:pt x="1148506" y="215481"/>
                          <a:pt x="1154582" y="384052"/>
                          <a:pt x="1165704" y="600759"/>
                        </a:cubicBezTo>
                        <a:cubicBezTo>
                          <a:pt x="1176826" y="817466"/>
                          <a:pt x="1141236" y="1057484"/>
                          <a:pt x="1165704" y="1227639"/>
                        </a:cubicBezTo>
                        <a:cubicBezTo>
                          <a:pt x="1190172" y="1397794"/>
                          <a:pt x="1153199" y="1530687"/>
                          <a:pt x="1165704" y="1828398"/>
                        </a:cubicBezTo>
                        <a:cubicBezTo>
                          <a:pt x="1178209" y="2126109"/>
                          <a:pt x="1194613" y="2365606"/>
                          <a:pt x="1165704" y="2611997"/>
                        </a:cubicBezTo>
                        <a:cubicBezTo>
                          <a:pt x="958734" y="2607155"/>
                          <a:pt x="803311" y="2603324"/>
                          <a:pt x="617823" y="2611997"/>
                        </a:cubicBezTo>
                        <a:cubicBezTo>
                          <a:pt x="432335" y="2620670"/>
                          <a:pt x="295507" y="2587261"/>
                          <a:pt x="0" y="2611997"/>
                        </a:cubicBezTo>
                        <a:cubicBezTo>
                          <a:pt x="29113" y="2343606"/>
                          <a:pt x="-7477" y="2110727"/>
                          <a:pt x="0" y="1932878"/>
                        </a:cubicBezTo>
                        <a:cubicBezTo>
                          <a:pt x="7477" y="1755029"/>
                          <a:pt x="-4209" y="1596482"/>
                          <a:pt x="0" y="1305999"/>
                        </a:cubicBezTo>
                        <a:cubicBezTo>
                          <a:pt x="4209" y="1015516"/>
                          <a:pt x="-21247" y="792504"/>
                          <a:pt x="0" y="626879"/>
                        </a:cubicBezTo>
                        <a:cubicBezTo>
                          <a:pt x="21247" y="461254"/>
                          <a:pt x="-22077" y="1513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6F3D4C-4D7B-61C7-FA6C-A6CD745FE4E0}"/>
              </a:ext>
            </a:extLst>
          </p:cNvPr>
          <p:cNvSpPr/>
          <p:nvPr/>
        </p:nvSpPr>
        <p:spPr>
          <a:xfrm>
            <a:off x="445724" y="1261277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770204950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82852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00759 h 2611997"/>
                      <a:gd name="connsiteX4" fmla="*/ 1165704 w 1165704"/>
                      <a:gd name="connsiteY4" fmla="*/ 1201519 h 2611997"/>
                      <a:gd name="connsiteX5" fmla="*/ 1165704 w 1165704"/>
                      <a:gd name="connsiteY5" fmla="*/ 1854518 h 2611997"/>
                      <a:gd name="connsiteX6" fmla="*/ 1165704 w 1165704"/>
                      <a:gd name="connsiteY6" fmla="*/ 2611997 h 2611997"/>
                      <a:gd name="connsiteX7" fmla="*/ 582852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32878 h 2611997"/>
                      <a:gd name="connsiteX10" fmla="*/ 0 w 1165704"/>
                      <a:gd name="connsiteY10" fmla="*/ 125375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53520" y="-15355"/>
                          <a:pt x="418145" y="-27218"/>
                          <a:pt x="582852" y="0"/>
                        </a:cubicBezTo>
                        <a:cubicBezTo>
                          <a:pt x="747559" y="27218"/>
                          <a:pt x="1012616" y="22885"/>
                          <a:pt x="1165704" y="0"/>
                        </a:cubicBezTo>
                        <a:cubicBezTo>
                          <a:pt x="1184149" y="257990"/>
                          <a:pt x="1167144" y="443787"/>
                          <a:pt x="1165704" y="600759"/>
                        </a:cubicBezTo>
                        <a:cubicBezTo>
                          <a:pt x="1164264" y="757731"/>
                          <a:pt x="1195485" y="980621"/>
                          <a:pt x="1165704" y="1201519"/>
                        </a:cubicBezTo>
                        <a:cubicBezTo>
                          <a:pt x="1135923" y="1422417"/>
                          <a:pt x="1164722" y="1608796"/>
                          <a:pt x="1165704" y="1854518"/>
                        </a:cubicBezTo>
                        <a:cubicBezTo>
                          <a:pt x="1166686" y="2100240"/>
                          <a:pt x="1193233" y="2407995"/>
                          <a:pt x="1165704" y="2611997"/>
                        </a:cubicBezTo>
                        <a:cubicBezTo>
                          <a:pt x="979625" y="2591504"/>
                          <a:pt x="729138" y="2600740"/>
                          <a:pt x="582852" y="2611997"/>
                        </a:cubicBezTo>
                        <a:cubicBezTo>
                          <a:pt x="436566" y="2623254"/>
                          <a:pt x="153047" y="2628854"/>
                          <a:pt x="0" y="2611997"/>
                        </a:cubicBezTo>
                        <a:cubicBezTo>
                          <a:pt x="12754" y="2437848"/>
                          <a:pt x="-4369" y="2246671"/>
                          <a:pt x="0" y="1932878"/>
                        </a:cubicBezTo>
                        <a:cubicBezTo>
                          <a:pt x="4369" y="1619085"/>
                          <a:pt x="7624" y="1524406"/>
                          <a:pt x="0" y="1253759"/>
                        </a:cubicBezTo>
                        <a:cubicBezTo>
                          <a:pt x="-7624" y="983112"/>
                          <a:pt x="-50259" y="508504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8839" y="-7573"/>
                          <a:pt x="464235" y="14515"/>
                          <a:pt x="582852" y="0"/>
                        </a:cubicBezTo>
                        <a:cubicBezTo>
                          <a:pt x="701469" y="-14515"/>
                          <a:pt x="1010549" y="-6090"/>
                          <a:pt x="1165704" y="0"/>
                        </a:cubicBezTo>
                        <a:cubicBezTo>
                          <a:pt x="1178599" y="205538"/>
                          <a:pt x="1177557" y="502362"/>
                          <a:pt x="1165704" y="705239"/>
                        </a:cubicBezTo>
                        <a:cubicBezTo>
                          <a:pt x="1153851" y="908116"/>
                          <a:pt x="1179646" y="1079531"/>
                          <a:pt x="1165704" y="1410478"/>
                        </a:cubicBezTo>
                        <a:cubicBezTo>
                          <a:pt x="1151762" y="1741425"/>
                          <a:pt x="1164870" y="1786503"/>
                          <a:pt x="1165704" y="2037358"/>
                        </a:cubicBezTo>
                        <a:cubicBezTo>
                          <a:pt x="1166538" y="2288213"/>
                          <a:pt x="1144393" y="2464210"/>
                          <a:pt x="1165704" y="2611997"/>
                        </a:cubicBezTo>
                        <a:cubicBezTo>
                          <a:pt x="980708" y="2613701"/>
                          <a:pt x="756210" y="2603300"/>
                          <a:pt x="606166" y="2611997"/>
                        </a:cubicBezTo>
                        <a:cubicBezTo>
                          <a:pt x="456122" y="2620694"/>
                          <a:pt x="232325" y="2641426"/>
                          <a:pt x="0" y="2611997"/>
                        </a:cubicBezTo>
                        <a:cubicBezTo>
                          <a:pt x="31450" y="2391596"/>
                          <a:pt x="-22521" y="2262439"/>
                          <a:pt x="0" y="1932878"/>
                        </a:cubicBezTo>
                        <a:cubicBezTo>
                          <a:pt x="22521" y="1603317"/>
                          <a:pt x="7612" y="1428828"/>
                          <a:pt x="0" y="1279879"/>
                        </a:cubicBezTo>
                        <a:cubicBezTo>
                          <a:pt x="-7612" y="1130930"/>
                          <a:pt x="-1950" y="774653"/>
                          <a:pt x="0" y="626879"/>
                        </a:cubicBezTo>
                        <a:cubicBezTo>
                          <a:pt x="1950" y="479105"/>
                          <a:pt x="27401" y="1896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DA100-D002-7CED-37D1-89ED19462BC6}"/>
              </a:ext>
            </a:extLst>
          </p:cNvPr>
          <p:cNvSpPr/>
          <p:nvPr/>
        </p:nvSpPr>
        <p:spPr>
          <a:xfrm>
            <a:off x="3714437" y="1261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770630994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52999 h 2611997"/>
                      <a:gd name="connsiteX4" fmla="*/ 1165704 w 1165704"/>
                      <a:gd name="connsiteY4" fmla="*/ 1305999 h 2611997"/>
                      <a:gd name="connsiteX5" fmla="*/ 1165704 w 1165704"/>
                      <a:gd name="connsiteY5" fmla="*/ 1880638 h 2611997"/>
                      <a:gd name="connsiteX6" fmla="*/ 1165704 w 1165704"/>
                      <a:gd name="connsiteY6" fmla="*/ 2611997 h 2611997"/>
                      <a:gd name="connsiteX7" fmla="*/ 594509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85118 h 2611997"/>
                      <a:gd name="connsiteX10" fmla="*/ 0 w 1165704"/>
                      <a:gd name="connsiteY10" fmla="*/ 1358238 h 2611997"/>
                      <a:gd name="connsiteX11" fmla="*/ 0 w 1165704"/>
                      <a:gd name="connsiteY11" fmla="*/ 78359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06738" y="-11604"/>
                          <a:pt x="310662" y="-21876"/>
                          <a:pt x="606166" y="0"/>
                        </a:cubicBezTo>
                        <a:cubicBezTo>
                          <a:pt x="901670" y="21876"/>
                          <a:pt x="925947" y="4929"/>
                          <a:pt x="1165704" y="0"/>
                        </a:cubicBezTo>
                        <a:cubicBezTo>
                          <a:pt x="1156818" y="232419"/>
                          <a:pt x="1161082" y="511264"/>
                          <a:pt x="1165704" y="652999"/>
                        </a:cubicBezTo>
                        <a:cubicBezTo>
                          <a:pt x="1170326" y="794734"/>
                          <a:pt x="1136303" y="1033997"/>
                          <a:pt x="1165704" y="1305999"/>
                        </a:cubicBezTo>
                        <a:cubicBezTo>
                          <a:pt x="1195105" y="1578001"/>
                          <a:pt x="1149916" y="1759682"/>
                          <a:pt x="1165704" y="1880638"/>
                        </a:cubicBezTo>
                        <a:cubicBezTo>
                          <a:pt x="1181492" y="2001594"/>
                          <a:pt x="1185245" y="2250006"/>
                          <a:pt x="1165704" y="2611997"/>
                        </a:cubicBezTo>
                        <a:cubicBezTo>
                          <a:pt x="1021565" y="2631273"/>
                          <a:pt x="817133" y="2591884"/>
                          <a:pt x="594509" y="2611997"/>
                        </a:cubicBezTo>
                        <a:cubicBezTo>
                          <a:pt x="371886" y="2632110"/>
                          <a:pt x="274586" y="2627780"/>
                          <a:pt x="0" y="2611997"/>
                        </a:cubicBezTo>
                        <a:cubicBezTo>
                          <a:pt x="-1197" y="2319544"/>
                          <a:pt x="6293" y="2263910"/>
                          <a:pt x="0" y="1985118"/>
                        </a:cubicBezTo>
                        <a:cubicBezTo>
                          <a:pt x="-6293" y="1706326"/>
                          <a:pt x="27489" y="1570916"/>
                          <a:pt x="0" y="1358238"/>
                        </a:cubicBezTo>
                        <a:cubicBezTo>
                          <a:pt x="-27489" y="1145560"/>
                          <a:pt x="-12069" y="1067288"/>
                          <a:pt x="0" y="783599"/>
                        </a:cubicBezTo>
                        <a:cubicBezTo>
                          <a:pt x="12069" y="499910"/>
                          <a:pt x="25566" y="259558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38196" y="-16600"/>
                          <a:pt x="381671" y="12075"/>
                          <a:pt x="594509" y="0"/>
                        </a:cubicBezTo>
                        <a:cubicBezTo>
                          <a:pt x="807347" y="-12075"/>
                          <a:pt x="1027376" y="12777"/>
                          <a:pt x="1165704" y="0"/>
                        </a:cubicBezTo>
                        <a:cubicBezTo>
                          <a:pt x="1175382" y="209216"/>
                          <a:pt x="1153257" y="362675"/>
                          <a:pt x="1165704" y="679119"/>
                        </a:cubicBezTo>
                        <a:cubicBezTo>
                          <a:pt x="1178151" y="995563"/>
                          <a:pt x="1181975" y="1066549"/>
                          <a:pt x="1165704" y="1332118"/>
                        </a:cubicBezTo>
                        <a:cubicBezTo>
                          <a:pt x="1149433" y="1597687"/>
                          <a:pt x="1157546" y="1649171"/>
                          <a:pt x="1165704" y="1906758"/>
                        </a:cubicBezTo>
                        <a:cubicBezTo>
                          <a:pt x="1173862" y="2164345"/>
                          <a:pt x="1136702" y="2391244"/>
                          <a:pt x="1165704" y="2611997"/>
                        </a:cubicBezTo>
                        <a:cubicBezTo>
                          <a:pt x="1033565" y="2598125"/>
                          <a:pt x="840389" y="2627371"/>
                          <a:pt x="582852" y="2611997"/>
                        </a:cubicBezTo>
                        <a:cubicBezTo>
                          <a:pt x="325315" y="2596623"/>
                          <a:pt x="277586" y="2639713"/>
                          <a:pt x="0" y="2611997"/>
                        </a:cubicBezTo>
                        <a:cubicBezTo>
                          <a:pt x="-27240" y="2397147"/>
                          <a:pt x="8614" y="2251287"/>
                          <a:pt x="0" y="1985118"/>
                        </a:cubicBezTo>
                        <a:cubicBezTo>
                          <a:pt x="-8614" y="1718949"/>
                          <a:pt x="25091" y="1564329"/>
                          <a:pt x="0" y="1410478"/>
                        </a:cubicBezTo>
                        <a:cubicBezTo>
                          <a:pt x="-25091" y="1256627"/>
                          <a:pt x="8267" y="1018376"/>
                          <a:pt x="0" y="835839"/>
                        </a:cubicBezTo>
                        <a:cubicBezTo>
                          <a:pt x="-8267" y="653302"/>
                          <a:pt x="-13493" y="3792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Baseline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16D46-15F8-79A1-2349-9377A0D4FB2C}"/>
              </a:ext>
            </a:extLst>
          </p:cNvPr>
          <p:cNvSpPr/>
          <p:nvPr/>
        </p:nvSpPr>
        <p:spPr>
          <a:xfrm>
            <a:off x="3714437" y="3873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84971516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47881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705239 h 2611997"/>
                      <a:gd name="connsiteX4" fmla="*/ 1165704 w 1165704"/>
                      <a:gd name="connsiteY4" fmla="*/ 1410478 h 2611997"/>
                      <a:gd name="connsiteX5" fmla="*/ 1165704 w 1165704"/>
                      <a:gd name="connsiteY5" fmla="*/ 2611997 h 2611997"/>
                      <a:gd name="connsiteX6" fmla="*/ 606166 w 1165704"/>
                      <a:gd name="connsiteY6" fmla="*/ 2611997 h 2611997"/>
                      <a:gd name="connsiteX7" fmla="*/ 0 w 1165704"/>
                      <a:gd name="connsiteY7" fmla="*/ 2611997 h 2611997"/>
                      <a:gd name="connsiteX8" fmla="*/ 0 w 1165704"/>
                      <a:gd name="connsiteY8" fmla="*/ 1985118 h 2611997"/>
                      <a:gd name="connsiteX9" fmla="*/ 0 w 1165704"/>
                      <a:gd name="connsiteY9" fmla="*/ 1358238 h 2611997"/>
                      <a:gd name="connsiteX10" fmla="*/ 0 w 1165704"/>
                      <a:gd name="connsiteY10" fmla="*/ 67911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7667" y="-9255"/>
                          <a:pt x="399973" y="10339"/>
                          <a:pt x="547881" y="0"/>
                        </a:cubicBezTo>
                        <a:cubicBezTo>
                          <a:pt x="695789" y="-10339"/>
                          <a:pt x="932458" y="16998"/>
                          <a:pt x="1165704" y="0"/>
                        </a:cubicBezTo>
                        <a:cubicBezTo>
                          <a:pt x="1173783" y="162028"/>
                          <a:pt x="1190864" y="522356"/>
                          <a:pt x="1165704" y="705239"/>
                        </a:cubicBezTo>
                        <a:cubicBezTo>
                          <a:pt x="1140544" y="888122"/>
                          <a:pt x="1144542" y="1210934"/>
                          <a:pt x="1165704" y="1410478"/>
                        </a:cubicBezTo>
                        <a:cubicBezTo>
                          <a:pt x="1186866" y="1610022"/>
                          <a:pt x="1215233" y="2295018"/>
                          <a:pt x="1165704" y="2611997"/>
                        </a:cubicBezTo>
                        <a:cubicBezTo>
                          <a:pt x="960460" y="2596268"/>
                          <a:pt x="740154" y="2600183"/>
                          <a:pt x="606166" y="2611997"/>
                        </a:cubicBezTo>
                        <a:cubicBezTo>
                          <a:pt x="472178" y="2623811"/>
                          <a:pt x="157402" y="2616941"/>
                          <a:pt x="0" y="2611997"/>
                        </a:cubicBezTo>
                        <a:cubicBezTo>
                          <a:pt x="-14738" y="2304312"/>
                          <a:pt x="-27136" y="2188896"/>
                          <a:pt x="0" y="1985118"/>
                        </a:cubicBezTo>
                        <a:cubicBezTo>
                          <a:pt x="27136" y="1781340"/>
                          <a:pt x="-8096" y="1527539"/>
                          <a:pt x="0" y="1358238"/>
                        </a:cubicBezTo>
                        <a:cubicBezTo>
                          <a:pt x="8096" y="1188937"/>
                          <a:pt x="30972" y="872113"/>
                          <a:pt x="0" y="679119"/>
                        </a:cubicBezTo>
                        <a:cubicBezTo>
                          <a:pt x="-30972" y="486125"/>
                          <a:pt x="5739" y="193766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9629" y="-18868"/>
                          <a:pt x="370177" y="-17073"/>
                          <a:pt x="559538" y="0"/>
                        </a:cubicBezTo>
                        <a:cubicBezTo>
                          <a:pt x="748899" y="17073"/>
                          <a:pt x="978778" y="26386"/>
                          <a:pt x="1165704" y="0"/>
                        </a:cubicBezTo>
                        <a:cubicBezTo>
                          <a:pt x="1182819" y="269552"/>
                          <a:pt x="1138456" y="329445"/>
                          <a:pt x="1165704" y="626879"/>
                        </a:cubicBezTo>
                        <a:cubicBezTo>
                          <a:pt x="1192952" y="924313"/>
                          <a:pt x="1192583" y="975722"/>
                          <a:pt x="1165704" y="1201519"/>
                        </a:cubicBezTo>
                        <a:cubicBezTo>
                          <a:pt x="1138825" y="1427316"/>
                          <a:pt x="1175013" y="1522754"/>
                          <a:pt x="1165704" y="1802278"/>
                        </a:cubicBezTo>
                        <a:cubicBezTo>
                          <a:pt x="1156395" y="2081802"/>
                          <a:pt x="1136936" y="2265161"/>
                          <a:pt x="1165704" y="2611997"/>
                        </a:cubicBezTo>
                        <a:cubicBezTo>
                          <a:pt x="1044897" y="2614395"/>
                          <a:pt x="855673" y="2623578"/>
                          <a:pt x="582852" y="2611997"/>
                        </a:cubicBezTo>
                        <a:cubicBezTo>
                          <a:pt x="310031" y="2600416"/>
                          <a:pt x="135528" y="2594268"/>
                          <a:pt x="0" y="2611997"/>
                        </a:cubicBezTo>
                        <a:cubicBezTo>
                          <a:pt x="-34075" y="2464795"/>
                          <a:pt x="17322" y="2178062"/>
                          <a:pt x="0" y="1906758"/>
                        </a:cubicBezTo>
                        <a:cubicBezTo>
                          <a:pt x="-17322" y="1635454"/>
                          <a:pt x="9680" y="1561923"/>
                          <a:pt x="0" y="1227639"/>
                        </a:cubicBezTo>
                        <a:cubicBezTo>
                          <a:pt x="-9680" y="893355"/>
                          <a:pt x="-3928" y="741368"/>
                          <a:pt x="0" y="600759"/>
                        </a:cubicBezTo>
                        <a:cubicBezTo>
                          <a:pt x="3928" y="460150"/>
                          <a:pt x="865" y="2359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A36203-E020-434D-FED9-D4E57FBABCD6}"/>
              </a:ext>
            </a:extLst>
          </p:cNvPr>
          <p:cNvSpPr/>
          <p:nvPr/>
        </p:nvSpPr>
        <p:spPr>
          <a:xfrm>
            <a:off x="5185502" y="1261284"/>
            <a:ext cx="1411172" cy="226080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424378118">
                  <a:custGeom>
                    <a:avLst/>
                    <a:gdLst>
                      <a:gd name="connsiteX0" fmla="*/ 0 w 1411172"/>
                      <a:gd name="connsiteY0" fmla="*/ 0 h 2612006"/>
                      <a:gd name="connsiteX1" fmla="*/ 456279 w 1411172"/>
                      <a:gd name="connsiteY1" fmla="*/ 0 h 2612006"/>
                      <a:gd name="connsiteX2" fmla="*/ 912558 w 1411172"/>
                      <a:gd name="connsiteY2" fmla="*/ 0 h 2612006"/>
                      <a:gd name="connsiteX3" fmla="*/ 1411172 w 1411172"/>
                      <a:gd name="connsiteY3" fmla="*/ 0 h 2612006"/>
                      <a:gd name="connsiteX4" fmla="*/ 1411172 w 1411172"/>
                      <a:gd name="connsiteY4" fmla="*/ 679122 h 2612006"/>
                      <a:gd name="connsiteX5" fmla="*/ 1411172 w 1411172"/>
                      <a:gd name="connsiteY5" fmla="*/ 1253763 h 2612006"/>
                      <a:gd name="connsiteX6" fmla="*/ 1411172 w 1411172"/>
                      <a:gd name="connsiteY6" fmla="*/ 1880644 h 2612006"/>
                      <a:gd name="connsiteX7" fmla="*/ 1411172 w 1411172"/>
                      <a:gd name="connsiteY7" fmla="*/ 2612006 h 2612006"/>
                      <a:gd name="connsiteX8" fmla="*/ 954893 w 1411172"/>
                      <a:gd name="connsiteY8" fmla="*/ 2612006 h 2612006"/>
                      <a:gd name="connsiteX9" fmla="*/ 498614 w 1411172"/>
                      <a:gd name="connsiteY9" fmla="*/ 2612006 h 2612006"/>
                      <a:gd name="connsiteX10" fmla="*/ 0 w 1411172"/>
                      <a:gd name="connsiteY10" fmla="*/ 2612006 h 2612006"/>
                      <a:gd name="connsiteX11" fmla="*/ 0 w 1411172"/>
                      <a:gd name="connsiteY11" fmla="*/ 1932884 h 2612006"/>
                      <a:gd name="connsiteX12" fmla="*/ 0 w 1411172"/>
                      <a:gd name="connsiteY12" fmla="*/ 1306003 h 2612006"/>
                      <a:gd name="connsiteX13" fmla="*/ 0 w 1411172"/>
                      <a:gd name="connsiteY13" fmla="*/ 731362 h 2612006"/>
                      <a:gd name="connsiteX14" fmla="*/ 0 w 1411172"/>
                      <a:gd name="connsiteY14" fmla="*/ 0 h 2612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11172" h="2612006" fill="none" extrusionOk="0">
                        <a:moveTo>
                          <a:pt x="0" y="0"/>
                        </a:moveTo>
                        <a:cubicBezTo>
                          <a:pt x="145596" y="-18864"/>
                          <a:pt x="272672" y="16200"/>
                          <a:pt x="456279" y="0"/>
                        </a:cubicBezTo>
                        <a:cubicBezTo>
                          <a:pt x="639886" y="-16200"/>
                          <a:pt x="730313" y="9734"/>
                          <a:pt x="912558" y="0"/>
                        </a:cubicBezTo>
                        <a:cubicBezTo>
                          <a:pt x="1094803" y="-9734"/>
                          <a:pt x="1220408" y="-22069"/>
                          <a:pt x="1411172" y="0"/>
                        </a:cubicBezTo>
                        <a:cubicBezTo>
                          <a:pt x="1427244" y="140883"/>
                          <a:pt x="1377420" y="388573"/>
                          <a:pt x="1411172" y="679122"/>
                        </a:cubicBezTo>
                        <a:cubicBezTo>
                          <a:pt x="1444924" y="969671"/>
                          <a:pt x="1417221" y="1009999"/>
                          <a:pt x="1411172" y="1253763"/>
                        </a:cubicBezTo>
                        <a:cubicBezTo>
                          <a:pt x="1405123" y="1497527"/>
                          <a:pt x="1437770" y="1705195"/>
                          <a:pt x="1411172" y="1880644"/>
                        </a:cubicBezTo>
                        <a:cubicBezTo>
                          <a:pt x="1384574" y="2056093"/>
                          <a:pt x="1433886" y="2385929"/>
                          <a:pt x="1411172" y="2612006"/>
                        </a:cubicBezTo>
                        <a:cubicBezTo>
                          <a:pt x="1246237" y="2626984"/>
                          <a:pt x="1097865" y="2606606"/>
                          <a:pt x="954893" y="2612006"/>
                        </a:cubicBezTo>
                        <a:cubicBezTo>
                          <a:pt x="811921" y="2617406"/>
                          <a:pt x="665933" y="2611841"/>
                          <a:pt x="498614" y="2612006"/>
                        </a:cubicBezTo>
                        <a:cubicBezTo>
                          <a:pt x="331295" y="2612171"/>
                          <a:pt x="113696" y="2605474"/>
                          <a:pt x="0" y="2612006"/>
                        </a:cubicBezTo>
                        <a:cubicBezTo>
                          <a:pt x="-14809" y="2323730"/>
                          <a:pt x="29860" y="2239928"/>
                          <a:pt x="0" y="1932884"/>
                        </a:cubicBezTo>
                        <a:cubicBezTo>
                          <a:pt x="-29860" y="1625840"/>
                          <a:pt x="-26415" y="1474426"/>
                          <a:pt x="0" y="1306003"/>
                        </a:cubicBezTo>
                        <a:cubicBezTo>
                          <a:pt x="26415" y="1137580"/>
                          <a:pt x="28696" y="983247"/>
                          <a:pt x="0" y="731362"/>
                        </a:cubicBezTo>
                        <a:cubicBezTo>
                          <a:pt x="-28696" y="479477"/>
                          <a:pt x="15800" y="302655"/>
                          <a:pt x="0" y="0"/>
                        </a:cubicBezTo>
                        <a:close/>
                      </a:path>
                      <a:path w="1411172" h="2612006" stroke="0" extrusionOk="0">
                        <a:moveTo>
                          <a:pt x="0" y="0"/>
                        </a:moveTo>
                        <a:cubicBezTo>
                          <a:pt x="190280" y="-23323"/>
                          <a:pt x="244284" y="-10020"/>
                          <a:pt x="470391" y="0"/>
                        </a:cubicBezTo>
                        <a:cubicBezTo>
                          <a:pt x="696498" y="10020"/>
                          <a:pt x="783645" y="243"/>
                          <a:pt x="940781" y="0"/>
                        </a:cubicBezTo>
                        <a:cubicBezTo>
                          <a:pt x="1097917" y="-243"/>
                          <a:pt x="1287762" y="20557"/>
                          <a:pt x="1411172" y="0"/>
                        </a:cubicBezTo>
                        <a:cubicBezTo>
                          <a:pt x="1435119" y="249108"/>
                          <a:pt x="1427045" y="324691"/>
                          <a:pt x="1411172" y="626881"/>
                        </a:cubicBezTo>
                        <a:cubicBezTo>
                          <a:pt x="1395299" y="929071"/>
                          <a:pt x="1393539" y="1077511"/>
                          <a:pt x="1411172" y="1332123"/>
                        </a:cubicBezTo>
                        <a:cubicBezTo>
                          <a:pt x="1428805" y="1586735"/>
                          <a:pt x="1435721" y="1634469"/>
                          <a:pt x="1411172" y="1906764"/>
                        </a:cubicBezTo>
                        <a:cubicBezTo>
                          <a:pt x="1386623" y="2179059"/>
                          <a:pt x="1385618" y="2420078"/>
                          <a:pt x="1411172" y="2612006"/>
                        </a:cubicBezTo>
                        <a:cubicBezTo>
                          <a:pt x="1304332" y="2618278"/>
                          <a:pt x="1156014" y="2620214"/>
                          <a:pt x="954893" y="2612006"/>
                        </a:cubicBezTo>
                        <a:cubicBezTo>
                          <a:pt x="753772" y="2603798"/>
                          <a:pt x="683751" y="2626963"/>
                          <a:pt x="456279" y="2612006"/>
                        </a:cubicBezTo>
                        <a:cubicBezTo>
                          <a:pt x="228807" y="2597049"/>
                          <a:pt x="196980" y="2623812"/>
                          <a:pt x="0" y="2612006"/>
                        </a:cubicBezTo>
                        <a:cubicBezTo>
                          <a:pt x="-26706" y="2442275"/>
                          <a:pt x="-14718" y="2255694"/>
                          <a:pt x="0" y="1959005"/>
                        </a:cubicBezTo>
                        <a:cubicBezTo>
                          <a:pt x="14718" y="1662316"/>
                          <a:pt x="-5405" y="1594473"/>
                          <a:pt x="0" y="1306003"/>
                        </a:cubicBezTo>
                        <a:cubicBezTo>
                          <a:pt x="5405" y="1017533"/>
                          <a:pt x="-432" y="882011"/>
                          <a:pt x="0" y="679122"/>
                        </a:cubicBezTo>
                        <a:cubicBezTo>
                          <a:pt x="432" y="476233"/>
                          <a:pt x="22387" y="3068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개선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9081CD-1DA7-C998-80AD-EB8ED759088E}"/>
              </a:ext>
            </a:extLst>
          </p:cNvPr>
          <p:cNvSpPr/>
          <p:nvPr/>
        </p:nvSpPr>
        <p:spPr>
          <a:xfrm>
            <a:off x="5185502" y="3873269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0282829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70391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6605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70391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82470" y="-20907"/>
                          <a:pt x="296502" y="-4371"/>
                          <a:pt x="470391" y="0"/>
                        </a:cubicBezTo>
                        <a:cubicBezTo>
                          <a:pt x="644280" y="4371"/>
                          <a:pt x="725825" y="9843"/>
                          <a:pt x="940781" y="0"/>
                        </a:cubicBezTo>
                        <a:cubicBezTo>
                          <a:pt x="1155737" y="-9843"/>
                          <a:pt x="1280290" y="18285"/>
                          <a:pt x="1411172" y="0"/>
                        </a:cubicBezTo>
                        <a:cubicBezTo>
                          <a:pt x="1382448" y="219837"/>
                          <a:pt x="1415140" y="492629"/>
                          <a:pt x="1411172" y="666059"/>
                        </a:cubicBezTo>
                        <a:cubicBezTo>
                          <a:pt x="1407204" y="839489"/>
                          <a:pt x="1384667" y="1086925"/>
                          <a:pt x="1411172" y="1305998"/>
                        </a:cubicBezTo>
                        <a:cubicBezTo>
                          <a:pt x="1286917" y="1319978"/>
                          <a:pt x="1146776" y="1316113"/>
                          <a:pt x="926670" y="1305998"/>
                        </a:cubicBezTo>
                        <a:cubicBezTo>
                          <a:pt x="706564" y="1295883"/>
                          <a:pt x="572974" y="1319341"/>
                          <a:pt x="470391" y="1305998"/>
                        </a:cubicBezTo>
                        <a:cubicBezTo>
                          <a:pt x="367808" y="1292655"/>
                          <a:pt x="100005" y="1319537"/>
                          <a:pt x="0" y="1305998"/>
                        </a:cubicBezTo>
                        <a:cubicBezTo>
                          <a:pt x="-445" y="988477"/>
                          <a:pt x="-26077" y="876181"/>
                          <a:pt x="0" y="626879"/>
                        </a:cubicBezTo>
                        <a:cubicBezTo>
                          <a:pt x="26077" y="377577"/>
                          <a:pt x="-25599" y="190593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217228" y="568"/>
                          <a:pt x="305111" y="-12893"/>
                          <a:pt x="484502" y="0"/>
                        </a:cubicBezTo>
                        <a:cubicBezTo>
                          <a:pt x="663893" y="12893"/>
                          <a:pt x="778689" y="379"/>
                          <a:pt x="954893" y="0"/>
                        </a:cubicBezTo>
                        <a:cubicBezTo>
                          <a:pt x="1131097" y="-379"/>
                          <a:pt x="1313123" y="2827"/>
                          <a:pt x="1411172" y="0"/>
                        </a:cubicBezTo>
                        <a:cubicBezTo>
                          <a:pt x="1429170" y="310848"/>
                          <a:pt x="1392682" y="357499"/>
                          <a:pt x="1411172" y="639939"/>
                        </a:cubicBezTo>
                        <a:cubicBezTo>
                          <a:pt x="1429662" y="922379"/>
                          <a:pt x="1438685" y="981181"/>
                          <a:pt x="1411172" y="1305998"/>
                        </a:cubicBezTo>
                        <a:cubicBezTo>
                          <a:pt x="1303676" y="1309416"/>
                          <a:pt x="1156951" y="1312706"/>
                          <a:pt x="940781" y="1305998"/>
                        </a:cubicBezTo>
                        <a:cubicBezTo>
                          <a:pt x="724611" y="1299290"/>
                          <a:pt x="682845" y="1318653"/>
                          <a:pt x="484502" y="1305998"/>
                        </a:cubicBezTo>
                        <a:cubicBezTo>
                          <a:pt x="286159" y="1293343"/>
                          <a:pt x="217135" y="1284503"/>
                          <a:pt x="0" y="1305998"/>
                        </a:cubicBezTo>
                        <a:cubicBezTo>
                          <a:pt x="-23231" y="1114503"/>
                          <a:pt x="-19502" y="971375"/>
                          <a:pt x="0" y="652999"/>
                        </a:cubicBezTo>
                        <a:cubicBezTo>
                          <a:pt x="19502" y="334623"/>
                          <a:pt x="-1939" y="1896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증강</a:t>
            </a:r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D8042-903F-E6ED-2B09-693E65F4468D}"/>
              </a:ext>
            </a:extLst>
          </p:cNvPr>
          <p:cNvSpPr/>
          <p:nvPr/>
        </p:nvSpPr>
        <p:spPr>
          <a:xfrm>
            <a:off x="51855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87106594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84502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7222" y="-9025"/>
                          <a:pt x="323925" y="-414"/>
                          <a:pt x="456279" y="0"/>
                        </a:cubicBezTo>
                        <a:cubicBezTo>
                          <a:pt x="588633" y="414"/>
                          <a:pt x="736660" y="-22764"/>
                          <a:pt x="926670" y="0"/>
                        </a:cubicBezTo>
                        <a:cubicBezTo>
                          <a:pt x="1116680" y="22764"/>
                          <a:pt x="1250933" y="19394"/>
                          <a:pt x="1411172" y="0"/>
                        </a:cubicBezTo>
                        <a:cubicBezTo>
                          <a:pt x="1405200" y="195856"/>
                          <a:pt x="1383273" y="447622"/>
                          <a:pt x="1411172" y="652999"/>
                        </a:cubicBezTo>
                        <a:cubicBezTo>
                          <a:pt x="1439071" y="858376"/>
                          <a:pt x="1419233" y="1121253"/>
                          <a:pt x="1411172" y="1305998"/>
                        </a:cubicBezTo>
                        <a:cubicBezTo>
                          <a:pt x="1224205" y="1313255"/>
                          <a:pt x="1115174" y="1304327"/>
                          <a:pt x="954893" y="1305998"/>
                        </a:cubicBezTo>
                        <a:cubicBezTo>
                          <a:pt x="794612" y="1307669"/>
                          <a:pt x="705540" y="1310875"/>
                          <a:pt x="484502" y="1305998"/>
                        </a:cubicBezTo>
                        <a:cubicBezTo>
                          <a:pt x="263464" y="1301121"/>
                          <a:pt x="160881" y="1329993"/>
                          <a:pt x="0" y="1305998"/>
                        </a:cubicBezTo>
                        <a:cubicBezTo>
                          <a:pt x="-33059" y="1141144"/>
                          <a:pt x="-11543" y="876773"/>
                          <a:pt x="0" y="626879"/>
                        </a:cubicBezTo>
                        <a:cubicBezTo>
                          <a:pt x="11543" y="376985"/>
                          <a:pt x="-30797" y="30567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02012" y="9483"/>
                          <a:pt x="311856" y="10703"/>
                          <a:pt x="428056" y="0"/>
                        </a:cubicBezTo>
                        <a:cubicBezTo>
                          <a:pt x="544256" y="-10703"/>
                          <a:pt x="762861" y="17773"/>
                          <a:pt x="898446" y="0"/>
                        </a:cubicBezTo>
                        <a:cubicBezTo>
                          <a:pt x="1034031" y="-17773"/>
                          <a:pt x="1172996" y="-1939"/>
                          <a:pt x="1411172" y="0"/>
                        </a:cubicBezTo>
                        <a:cubicBezTo>
                          <a:pt x="1411102" y="200519"/>
                          <a:pt x="1420790" y="452367"/>
                          <a:pt x="1411172" y="639939"/>
                        </a:cubicBezTo>
                        <a:cubicBezTo>
                          <a:pt x="1401554" y="827511"/>
                          <a:pt x="1391293" y="1027714"/>
                          <a:pt x="1411172" y="1305998"/>
                        </a:cubicBezTo>
                        <a:cubicBezTo>
                          <a:pt x="1273276" y="1322415"/>
                          <a:pt x="1173016" y="1316747"/>
                          <a:pt x="940781" y="1305998"/>
                        </a:cubicBezTo>
                        <a:cubicBezTo>
                          <a:pt x="708546" y="1295249"/>
                          <a:pt x="629572" y="1301058"/>
                          <a:pt x="498614" y="1305998"/>
                        </a:cubicBezTo>
                        <a:cubicBezTo>
                          <a:pt x="367656" y="1310938"/>
                          <a:pt x="124575" y="1322035"/>
                          <a:pt x="0" y="1305998"/>
                        </a:cubicBezTo>
                        <a:cubicBezTo>
                          <a:pt x="-29789" y="1167491"/>
                          <a:pt x="-16741" y="977845"/>
                          <a:pt x="0" y="692179"/>
                        </a:cubicBezTo>
                        <a:cubicBezTo>
                          <a:pt x="16741" y="406513"/>
                          <a:pt x="33704" y="184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F2EDBF-B100-83A3-106B-845E486D319F}"/>
              </a:ext>
            </a:extLst>
          </p:cNvPr>
          <p:cNvSpPr/>
          <p:nvPr/>
        </p:nvSpPr>
        <p:spPr>
          <a:xfrm>
            <a:off x="6902035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309833794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70391 w 1411172"/>
                      <a:gd name="connsiteY1" fmla="*/ 0 h 5223985"/>
                      <a:gd name="connsiteX2" fmla="*/ 954893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705238 h 5223985"/>
                      <a:gd name="connsiteX5" fmla="*/ 1411172 w 1411172"/>
                      <a:gd name="connsiteY5" fmla="*/ 1462716 h 5223985"/>
                      <a:gd name="connsiteX6" fmla="*/ 1411172 w 1411172"/>
                      <a:gd name="connsiteY6" fmla="*/ 2220194 h 5223985"/>
                      <a:gd name="connsiteX7" fmla="*/ 1411172 w 1411172"/>
                      <a:gd name="connsiteY7" fmla="*/ 2977671 h 5223985"/>
                      <a:gd name="connsiteX8" fmla="*/ 1411172 w 1411172"/>
                      <a:gd name="connsiteY8" fmla="*/ 3682909 h 5223985"/>
                      <a:gd name="connsiteX9" fmla="*/ 1411172 w 1411172"/>
                      <a:gd name="connsiteY9" fmla="*/ 4388147 h 5223985"/>
                      <a:gd name="connsiteX10" fmla="*/ 1411172 w 1411172"/>
                      <a:gd name="connsiteY10" fmla="*/ 5223985 h 5223985"/>
                      <a:gd name="connsiteX11" fmla="*/ 983116 w 1411172"/>
                      <a:gd name="connsiteY11" fmla="*/ 5223985 h 5223985"/>
                      <a:gd name="connsiteX12" fmla="*/ 498614 w 1411172"/>
                      <a:gd name="connsiteY12" fmla="*/ 5223985 h 5223985"/>
                      <a:gd name="connsiteX13" fmla="*/ 0 w 1411172"/>
                      <a:gd name="connsiteY13" fmla="*/ 5223985 h 5223985"/>
                      <a:gd name="connsiteX14" fmla="*/ 0 w 1411172"/>
                      <a:gd name="connsiteY14" fmla="*/ 4518747 h 5223985"/>
                      <a:gd name="connsiteX15" fmla="*/ 0 w 1411172"/>
                      <a:gd name="connsiteY15" fmla="*/ 3917989 h 5223985"/>
                      <a:gd name="connsiteX16" fmla="*/ 0 w 1411172"/>
                      <a:gd name="connsiteY16" fmla="*/ 3160511 h 5223985"/>
                      <a:gd name="connsiteX17" fmla="*/ 0 w 1411172"/>
                      <a:gd name="connsiteY17" fmla="*/ 2507513 h 5223985"/>
                      <a:gd name="connsiteX18" fmla="*/ 0 w 1411172"/>
                      <a:gd name="connsiteY18" fmla="*/ 1906755 h 5223985"/>
                      <a:gd name="connsiteX19" fmla="*/ 0 w 1411172"/>
                      <a:gd name="connsiteY19" fmla="*/ 1410476 h 5223985"/>
                      <a:gd name="connsiteX20" fmla="*/ 0 w 1411172"/>
                      <a:gd name="connsiteY20" fmla="*/ 705238 h 5223985"/>
                      <a:gd name="connsiteX21" fmla="*/ 0 w 1411172"/>
                      <a:gd name="connsiteY21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192268" y="19428"/>
                          <a:pt x="320605" y="14307"/>
                          <a:pt x="470391" y="0"/>
                        </a:cubicBezTo>
                        <a:cubicBezTo>
                          <a:pt x="620177" y="-14307"/>
                          <a:pt x="753045" y="-13480"/>
                          <a:pt x="954893" y="0"/>
                        </a:cubicBezTo>
                        <a:cubicBezTo>
                          <a:pt x="1156741" y="13480"/>
                          <a:pt x="1233437" y="-2987"/>
                          <a:pt x="1411172" y="0"/>
                        </a:cubicBezTo>
                        <a:cubicBezTo>
                          <a:pt x="1443042" y="200522"/>
                          <a:pt x="1408001" y="465706"/>
                          <a:pt x="1411172" y="705238"/>
                        </a:cubicBezTo>
                        <a:cubicBezTo>
                          <a:pt x="1414343" y="944770"/>
                          <a:pt x="1444050" y="1208248"/>
                          <a:pt x="1411172" y="1462716"/>
                        </a:cubicBezTo>
                        <a:cubicBezTo>
                          <a:pt x="1378294" y="1717184"/>
                          <a:pt x="1437812" y="1882361"/>
                          <a:pt x="1411172" y="2220194"/>
                        </a:cubicBezTo>
                        <a:cubicBezTo>
                          <a:pt x="1384532" y="2558027"/>
                          <a:pt x="1434346" y="2682505"/>
                          <a:pt x="1411172" y="2977671"/>
                        </a:cubicBezTo>
                        <a:cubicBezTo>
                          <a:pt x="1387998" y="3272837"/>
                          <a:pt x="1406438" y="3398629"/>
                          <a:pt x="1411172" y="3682909"/>
                        </a:cubicBezTo>
                        <a:cubicBezTo>
                          <a:pt x="1415906" y="3967189"/>
                          <a:pt x="1413549" y="4051948"/>
                          <a:pt x="1411172" y="4388147"/>
                        </a:cubicBezTo>
                        <a:cubicBezTo>
                          <a:pt x="1408795" y="4724346"/>
                          <a:pt x="1398246" y="4890666"/>
                          <a:pt x="1411172" y="5223985"/>
                        </a:cubicBezTo>
                        <a:cubicBezTo>
                          <a:pt x="1310923" y="5215130"/>
                          <a:pt x="1088199" y="5234831"/>
                          <a:pt x="983116" y="5223985"/>
                        </a:cubicBezTo>
                        <a:cubicBezTo>
                          <a:pt x="878033" y="5213139"/>
                          <a:pt x="714043" y="5229054"/>
                          <a:pt x="498614" y="5223985"/>
                        </a:cubicBezTo>
                        <a:cubicBezTo>
                          <a:pt x="283185" y="5218916"/>
                          <a:pt x="237570" y="5248312"/>
                          <a:pt x="0" y="5223985"/>
                        </a:cubicBezTo>
                        <a:cubicBezTo>
                          <a:pt x="-6930" y="4903081"/>
                          <a:pt x="-1141" y="4701037"/>
                          <a:pt x="0" y="4518747"/>
                        </a:cubicBezTo>
                        <a:cubicBezTo>
                          <a:pt x="1141" y="4336457"/>
                          <a:pt x="13923" y="4168726"/>
                          <a:pt x="0" y="3917989"/>
                        </a:cubicBezTo>
                        <a:cubicBezTo>
                          <a:pt x="-13923" y="3667252"/>
                          <a:pt x="-26233" y="3319712"/>
                          <a:pt x="0" y="3160511"/>
                        </a:cubicBezTo>
                        <a:cubicBezTo>
                          <a:pt x="26233" y="3001310"/>
                          <a:pt x="21749" y="2813096"/>
                          <a:pt x="0" y="2507513"/>
                        </a:cubicBezTo>
                        <a:cubicBezTo>
                          <a:pt x="-21749" y="2201930"/>
                          <a:pt x="6433" y="2141634"/>
                          <a:pt x="0" y="1906755"/>
                        </a:cubicBezTo>
                        <a:cubicBezTo>
                          <a:pt x="-6433" y="1671876"/>
                          <a:pt x="-9804" y="1556633"/>
                          <a:pt x="0" y="1410476"/>
                        </a:cubicBezTo>
                        <a:cubicBezTo>
                          <a:pt x="9804" y="1264319"/>
                          <a:pt x="16955" y="914044"/>
                          <a:pt x="0" y="705238"/>
                        </a:cubicBezTo>
                        <a:cubicBezTo>
                          <a:pt x="-16955" y="496432"/>
                          <a:pt x="-31093" y="23775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146580" y="12518"/>
                          <a:pt x="297649" y="-1298"/>
                          <a:pt x="484502" y="0"/>
                        </a:cubicBezTo>
                        <a:cubicBezTo>
                          <a:pt x="671355" y="1298"/>
                          <a:pt x="826837" y="-18380"/>
                          <a:pt x="954893" y="0"/>
                        </a:cubicBezTo>
                        <a:cubicBezTo>
                          <a:pt x="1082949" y="18380"/>
                          <a:pt x="1203632" y="7306"/>
                          <a:pt x="1411172" y="0"/>
                        </a:cubicBezTo>
                        <a:cubicBezTo>
                          <a:pt x="1435327" y="152964"/>
                          <a:pt x="1428193" y="460328"/>
                          <a:pt x="1411172" y="705238"/>
                        </a:cubicBezTo>
                        <a:cubicBezTo>
                          <a:pt x="1394151" y="950148"/>
                          <a:pt x="1438067" y="1180524"/>
                          <a:pt x="1411172" y="1305996"/>
                        </a:cubicBezTo>
                        <a:cubicBezTo>
                          <a:pt x="1384277" y="1431468"/>
                          <a:pt x="1445797" y="1894125"/>
                          <a:pt x="1411172" y="2063474"/>
                        </a:cubicBezTo>
                        <a:cubicBezTo>
                          <a:pt x="1376547" y="2232823"/>
                          <a:pt x="1380988" y="2642143"/>
                          <a:pt x="1411172" y="2820952"/>
                        </a:cubicBezTo>
                        <a:cubicBezTo>
                          <a:pt x="1441356" y="2999761"/>
                          <a:pt x="1414044" y="3246182"/>
                          <a:pt x="1411172" y="3473950"/>
                        </a:cubicBezTo>
                        <a:cubicBezTo>
                          <a:pt x="1408300" y="3701718"/>
                          <a:pt x="1425860" y="3823898"/>
                          <a:pt x="1411172" y="4022468"/>
                        </a:cubicBezTo>
                        <a:cubicBezTo>
                          <a:pt x="1396484" y="4221038"/>
                          <a:pt x="1425025" y="4326345"/>
                          <a:pt x="1411172" y="4570987"/>
                        </a:cubicBezTo>
                        <a:cubicBezTo>
                          <a:pt x="1397319" y="4815629"/>
                          <a:pt x="1425913" y="5052308"/>
                          <a:pt x="1411172" y="5223985"/>
                        </a:cubicBezTo>
                        <a:cubicBezTo>
                          <a:pt x="1269624" y="5243596"/>
                          <a:pt x="1024169" y="5244461"/>
                          <a:pt x="926670" y="5223985"/>
                        </a:cubicBezTo>
                        <a:cubicBezTo>
                          <a:pt x="829171" y="5203509"/>
                          <a:pt x="633414" y="5217906"/>
                          <a:pt x="428056" y="5223985"/>
                        </a:cubicBezTo>
                        <a:cubicBezTo>
                          <a:pt x="222698" y="5230064"/>
                          <a:pt x="165954" y="5203676"/>
                          <a:pt x="0" y="5223985"/>
                        </a:cubicBezTo>
                        <a:cubicBezTo>
                          <a:pt x="-9426" y="5075251"/>
                          <a:pt x="23961" y="4841080"/>
                          <a:pt x="0" y="4727706"/>
                        </a:cubicBezTo>
                        <a:cubicBezTo>
                          <a:pt x="-23961" y="4614332"/>
                          <a:pt x="-34975" y="4332465"/>
                          <a:pt x="0" y="4022468"/>
                        </a:cubicBezTo>
                        <a:cubicBezTo>
                          <a:pt x="34975" y="3712471"/>
                          <a:pt x="-11464" y="3728771"/>
                          <a:pt x="0" y="3473950"/>
                        </a:cubicBezTo>
                        <a:cubicBezTo>
                          <a:pt x="11464" y="3219129"/>
                          <a:pt x="10174" y="3008469"/>
                          <a:pt x="0" y="2716472"/>
                        </a:cubicBezTo>
                        <a:cubicBezTo>
                          <a:pt x="-10174" y="2424475"/>
                          <a:pt x="-35630" y="2182844"/>
                          <a:pt x="0" y="1958994"/>
                        </a:cubicBezTo>
                        <a:cubicBezTo>
                          <a:pt x="35630" y="1735144"/>
                          <a:pt x="-13344" y="1448839"/>
                          <a:pt x="0" y="1305996"/>
                        </a:cubicBezTo>
                        <a:cubicBezTo>
                          <a:pt x="13344" y="1163153"/>
                          <a:pt x="5412" y="894764"/>
                          <a:pt x="0" y="757478"/>
                        </a:cubicBezTo>
                        <a:cubicBezTo>
                          <a:pt x="-5412" y="620192"/>
                          <a:pt x="12771" y="3185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실험 진행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DE6800-157D-6F41-BB4B-5502D6574B99}"/>
              </a:ext>
            </a:extLst>
          </p:cNvPr>
          <p:cNvSpPr/>
          <p:nvPr/>
        </p:nvSpPr>
        <p:spPr>
          <a:xfrm>
            <a:off x="8618568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84131561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56279 w 1411172"/>
                      <a:gd name="connsiteY1" fmla="*/ 0 h 5223985"/>
                      <a:gd name="connsiteX2" fmla="*/ 898446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496279 h 5223985"/>
                      <a:gd name="connsiteX5" fmla="*/ 1411172 w 1411172"/>
                      <a:gd name="connsiteY5" fmla="*/ 1149277 h 5223985"/>
                      <a:gd name="connsiteX6" fmla="*/ 1411172 w 1411172"/>
                      <a:gd name="connsiteY6" fmla="*/ 1645555 h 5223985"/>
                      <a:gd name="connsiteX7" fmla="*/ 1411172 w 1411172"/>
                      <a:gd name="connsiteY7" fmla="*/ 2246314 h 5223985"/>
                      <a:gd name="connsiteX8" fmla="*/ 1411172 w 1411172"/>
                      <a:gd name="connsiteY8" fmla="*/ 2742592 h 5223985"/>
                      <a:gd name="connsiteX9" fmla="*/ 1411172 w 1411172"/>
                      <a:gd name="connsiteY9" fmla="*/ 3395590 h 5223985"/>
                      <a:gd name="connsiteX10" fmla="*/ 1411172 w 1411172"/>
                      <a:gd name="connsiteY10" fmla="*/ 4100828 h 5223985"/>
                      <a:gd name="connsiteX11" fmla="*/ 1411172 w 1411172"/>
                      <a:gd name="connsiteY11" fmla="*/ 4649347 h 5223985"/>
                      <a:gd name="connsiteX12" fmla="*/ 1411172 w 1411172"/>
                      <a:gd name="connsiteY12" fmla="*/ 5223985 h 5223985"/>
                      <a:gd name="connsiteX13" fmla="*/ 912558 w 1411172"/>
                      <a:gd name="connsiteY13" fmla="*/ 5223985 h 5223985"/>
                      <a:gd name="connsiteX14" fmla="*/ 442167 w 1411172"/>
                      <a:gd name="connsiteY14" fmla="*/ 5223985 h 5223985"/>
                      <a:gd name="connsiteX15" fmla="*/ 0 w 1411172"/>
                      <a:gd name="connsiteY15" fmla="*/ 5223985 h 5223985"/>
                      <a:gd name="connsiteX16" fmla="*/ 0 w 1411172"/>
                      <a:gd name="connsiteY16" fmla="*/ 4518747 h 5223985"/>
                      <a:gd name="connsiteX17" fmla="*/ 0 w 1411172"/>
                      <a:gd name="connsiteY17" fmla="*/ 3865749 h 5223985"/>
                      <a:gd name="connsiteX18" fmla="*/ 0 w 1411172"/>
                      <a:gd name="connsiteY18" fmla="*/ 3160511 h 5223985"/>
                      <a:gd name="connsiteX19" fmla="*/ 0 w 1411172"/>
                      <a:gd name="connsiteY19" fmla="*/ 2559753 h 5223985"/>
                      <a:gd name="connsiteX20" fmla="*/ 0 w 1411172"/>
                      <a:gd name="connsiteY20" fmla="*/ 1802275 h 5223985"/>
                      <a:gd name="connsiteX21" fmla="*/ 0 w 1411172"/>
                      <a:gd name="connsiteY21" fmla="*/ 1201517 h 5223985"/>
                      <a:gd name="connsiteX22" fmla="*/ 0 w 1411172"/>
                      <a:gd name="connsiteY22" fmla="*/ 705238 h 5223985"/>
                      <a:gd name="connsiteX23" fmla="*/ 0 w 1411172"/>
                      <a:gd name="connsiteY23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215996" y="5008"/>
                          <a:pt x="318094" y="-19231"/>
                          <a:pt x="456279" y="0"/>
                        </a:cubicBezTo>
                        <a:cubicBezTo>
                          <a:pt x="594464" y="19231"/>
                          <a:pt x="738730" y="5728"/>
                          <a:pt x="898446" y="0"/>
                        </a:cubicBezTo>
                        <a:cubicBezTo>
                          <a:pt x="1058162" y="-5728"/>
                          <a:pt x="1208830" y="15204"/>
                          <a:pt x="1411172" y="0"/>
                        </a:cubicBezTo>
                        <a:cubicBezTo>
                          <a:pt x="1387542" y="154380"/>
                          <a:pt x="1423459" y="384556"/>
                          <a:pt x="1411172" y="496279"/>
                        </a:cubicBezTo>
                        <a:cubicBezTo>
                          <a:pt x="1398885" y="608002"/>
                          <a:pt x="1399604" y="930338"/>
                          <a:pt x="1411172" y="1149277"/>
                        </a:cubicBezTo>
                        <a:cubicBezTo>
                          <a:pt x="1422740" y="1368216"/>
                          <a:pt x="1410277" y="1487117"/>
                          <a:pt x="1411172" y="1645555"/>
                        </a:cubicBezTo>
                        <a:cubicBezTo>
                          <a:pt x="1412067" y="1803993"/>
                          <a:pt x="1408351" y="2042341"/>
                          <a:pt x="1411172" y="2246314"/>
                        </a:cubicBezTo>
                        <a:cubicBezTo>
                          <a:pt x="1413993" y="2450287"/>
                          <a:pt x="1432724" y="2642382"/>
                          <a:pt x="1411172" y="2742592"/>
                        </a:cubicBezTo>
                        <a:cubicBezTo>
                          <a:pt x="1389620" y="2842802"/>
                          <a:pt x="1430222" y="3192163"/>
                          <a:pt x="1411172" y="3395590"/>
                        </a:cubicBezTo>
                        <a:cubicBezTo>
                          <a:pt x="1392122" y="3599017"/>
                          <a:pt x="1408026" y="3823245"/>
                          <a:pt x="1411172" y="4100828"/>
                        </a:cubicBezTo>
                        <a:cubicBezTo>
                          <a:pt x="1414318" y="4378411"/>
                          <a:pt x="1422279" y="4435854"/>
                          <a:pt x="1411172" y="4649347"/>
                        </a:cubicBezTo>
                        <a:cubicBezTo>
                          <a:pt x="1400065" y="4862840"/>
                          <a:pt x="1423462" y="5092206"/>
                          <a:pt x="1411172" y="5223985"/>
                        </a:cubicBezTo>
                        <a:cubicBezTo>
                          <a:pt x="1191201" y="5233774"/>
                          <a:pt x="1025873" y="5203978"/>
                          <a:pt x="912558" y="5223985"/>
                        </a:cubicBezTo>
                        <a:cubicBezTo>
                          <a:pt x="799243" y="5243992"/>
                          <a:pt x="580318" y="5206116"/>
                          <a:pt x="442167" y="5223985"/>
                        </a:cubicBezTo>
                        <a:cubicBezTo>
                          <a:pt x="304016" y="5241854"/>
                          <a:pt x="139075" y="5244873"/>
                          <a:pt x="0" y="5223985"/>
                        </a:cubicBezTo>
                        <a:cubicBezTo>
                          <a:pt x="-5150" y="5017089"/>
                          <a:pt x="-13681" y="4795269"/>
                          <a:pt x="0" y="4518747"/>
                        </a:cubicBezTo>
                        <a:cubicBezTo>
                          <a:pt x="13681" y="4242225"/>
                          <a:pt x="-7992" y="4029456"/>
                          <a:pt x="0" y="3865749"/>
                        </a:cubicBezTo>
                        <a:cubicBezTo>
                          <a:pt x="7992" y="3702042"/>
                          <a:pt x="-19598" y="3481419"/>
                          <a:pt x="0" y="3160511"/>
                        </a:cubicBezTo>
                        <a:cubicBezTo>
                          <a:pt x="19598" y="2839603"/>
                          <a:pt x="-12539" y="2723498"/>
                          <a:pt x="0" y="2559753"/>
                        </a:cubicBezTo>
                        <a:cubicBezTo>
                          <a:pt x="12539" y="2396008"/>
                          <a:pt x="15969" y="2168327"/>
                          <a:pt x="0" y="1802275"/>
                        </a:cubicBezTo>
                        <a:cubicBezTo>
                          <a:pt x="-15969" y="1436223"/>
                          <a:pt x="27452" y="1470012"/>
                          <a:pt x="0" y="1201517"/>
                        </a:cubicBezTo>
                        <a:cubicBezTo>
                          <a:pt x="-27452" y="933022"/>
                          <a:pt x="19300" y="856789"/>
                          <a:pt x="0" y="705238"/>
                        </a:cubicBezTo>
                        <a:cubicBezTo>
                          <a:pt x="-19300" y="553687"/>
                          <a:pt x="15720" y="17181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202678" y="-13673"/>
                          <a:pt x="305927" y="9240"/>
                          <a:pt x="456279" y="0"/>
                        </a:cubicBezTo>
                        <a:cubicBezTo>
                          <a:pt x="606631" y="-9240"/>
                          <a:pt x="781620" y="-19505"/>
                          <a:pt x="912558" y="0"/>
                        </a:cubicBezTo>
                        <a:cubicBezTo>
                          <a:pt x="1043496" y="19505"/>
                          <a:pt x="1216216" y="14624"/>
                          <a:pt x="1411172" y="0"/>
                        </a:cubicBezTo>
                        <a:cubicBezTo>
                          <a:pt x="1378654" y="259694"/>
                          <a:pt x="1428983" y="438160"/>
                          <a:pt x="1411172" y="652998"/>
                        </a:cubicBezTo>
                        <a:cubicBezTo>
                          <a:pt x="1393361" y="867836"/>
                          <a:pt x="1411293" y="1059699"/>
                          <a:pt x="1411172" y="1253756"/>
                        </a:cubicBezTo>
                        <a:cubicBezTo>
                          <a:pt x="1411051" y="1447813"/>
                          <a:pt x="1419255" y="1756185"/>
                          <a:pt x="1411172" y="2011234"/>
                        </a:cubicBezTo>
                        <a:cubicBezTo>
                          <a:pt x="1403089" y="2266283"/>
                          <a:pt x="1391100" y="2408376"/>
                          <a:pt x="1411172" y="2559753"/>
                        </a:cubicBezTo>
                        <a:cubicBezTo>
                          <a:pt x="1431244" y="2711130"/>
                          <a:pt x="1394178" y="3040516"/>
                          <a:pt x="1411172" y="3264991"/>
                        </a:cubicBezTo>
                        <a:cubicBezTo>
                          <a:pt x="1428166" y="3489466"/>
                          <a:pt x="1395931" y="3618492"/>
                          <a:pt x="1411172" y="3813509"/>
                        </a:cubicBezTo>
                        <a:cubicBezTo>
                          <a:pt x="1426413" y="4008526"/>
                          <a:pt x="1407725" y="4265459"/>
                          <a:pt x="1411172" y="4414267"/>
                        </a:cubicBezTo>
                        <a:cubicBezTo>
                          <a:pt x="1414619" y="4563075"/>
                          <a:pt x="1388148" y="4932417"/>
                          <a:pt x="1411172" y="5223985"/>
                        </a:cubicBezTo>
                        <a:cubicBezTo>
                          <a:pt x="1215562" y="5203889"/>
                          <a:pt x="1090215" y="5238574"/>
                          <a:pt x="983116" y="5223985"/>
                        </a:cubicBezTo>
                        <a:cubicBezTo>
                          <a:pt x="876017" y="5209396"/>
                          <a:pt x="704923" y="5214783"/>
                          <a:pt x="540949" y="5223985"/>
                        </a:cubicBezTo>
                        <a:cubicBezTo>
                          <a:pt x="376975" y="5233187"/>
                          <a:pt x="200461" y="5206250"/>
                          <a:pt x="0" y="5223985"/>
                        </a:cubicBezTo>
                        <a:cubicBezTo>
                          <a:pt x="24168" y="4993893"/>
                          <a:pt x="-35746" y="4812646"/>
                          <a:pt x="0" y="4466507"/>
                        </a:cubicBezTo>
                        <a:cubicBezTo>
                          <a:pt x="35746" y="4120368"/>
                          <a:pt x="-34697" y="3973565"/>
                          <a:pt x="0" y="3761269"/>
                        </a:cubicBezTo>
                        <a:cubicBezTo>
                          <a:pt x="34697" y="3548973"/>
                          <a:pt x="-4252" y="3346837"/>
                          <a:pt x="0" y="3056031"/>
                        </a:cubicBezTo>
                        <a:cubicBezTo>
                          <a:pt x="4252" y="2765225"/>
                          <a:pt x="5399" y="2659727"/>
                          <a:pt x="0" y="2559753"/>
                        </a:cubicBezTo>
                        <a:cubicBezTo>
                          <a:pt x="-5399" y="2459779"/>
                          <a:pt x="7520" y="2048158"/>
                          <a:pt x="0" y="1802275"/>
                        </a:cubicBezTo>
                        <a:cubicBezTo>
                          <a:pt x="-7520" y="1556392"/>
                          <a:pt x="34324" y="1351778"/>
                          <a:pt x="0" y="1044797"/>
                        </a:cubicBezTo>
                        <a:cubicBezTo>
                          <a:pt x="-34324" y="737816"/>
                          <a:pt x="-16861" y="5069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결과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B42F0-3194-22BD-FBD1-5A29A892E19D}"/>
              </a:ext>
            </a:extLst>
          </p:cNvPr>
          <p:cNvSpPr/>
          <p:nvPr/>
        </p:nvSpPr>
        <p:spPr>
          <a:xfrm>
            <a:off x="10335102" y="1261252"/>
            <a:ext cx="1411172" cy="356683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8041931">
                  <a:custGeom>
                    <a:avLst/>
                    <a:gdLst>
                      <a:gd name="connsiteX0" fmla="*/ 0 w 1411172"/>
                      <a:gd name="connsiteY0" fmla="*/ 0 h 3917979"/>
                      <a:gd name="connsiteX1" fmla="*/ 428056 w 1411172"/>
                      <a:gd name="connsiteY1" fmla="*/ 0 h 3917979"/>
                      <a:gd name="connsiteX2" fmla="*/ 926670 w 1411172"/>
                      <a:gd name="connsiteY2" fmla="*/ 0 h 3917979"/>
                      <a:gd name="connsiteX3" fmla="*/ 1411172 w 1411172"/>
                      <a:gd name="connsiteY3" fmla="*/ 0 h 3917979"/>
                      <a:gd name="connsiteX4" fmla="*/ 1411172 w 1411172"/>
                      <a:gd name="connsiteY4" fmla="*/ 731356 h 3917979"/>
                      <a:gd name="connsiteX5" fmla="*/ 1411172 w 1411172"/>
                      <a:gd name="connsiteY5" fmla="*/ 1266813 h 3917979"/>
                      <a:gd name="connsiteX6" fmla="*/ 1411172 w 1411172"/>
                      <a:gd name="connsiteY6" fmla="*/ 1919810 h 3917979"/>
                      <a:gd name="connsiteX7" fmla="*/ 1411172 w 1411172"/>
                      <a:gd name="connsiteY7" fmla="*/ 2611986 h 3917979"/>
                      <a:gd name="connsiteX8" fmla="*/ 1411172 w 1411172"/>
                      <a:gd name="connsiteY8" fmla="*/ 3225803 h 3917979"/>
                      <a:gd name="connsiteX9" fmla="*/ 1411172 w 1411172"/>
                      <a:gd name="connsiteY9" fmla="*/ 3917979 h 3917979"/>
                      <a:gd name="connsiteX10" fmla="*/ 912558 w 1411172"/>
                      <a:gd name="connsiteY10" fmla="*/ 3917979 h 3917979"/>
                      <a:gd name="connsiteX11" fmla="*/ 470391 w 1411172"/>
                      <a:gd name="connsiteY11" fmla="*/ 3917979 h 3917979"/>
                      <a:gd name="connsiteX12" fmla="*/ 0 w 1411172"/>
                      <a:gd name="connsiteY12" fmla="*/ 3917979 h 3917979"/>
                      <a:gd name="connsiteX13" fmla="*/ 0 w 1411172"/>
                      <a:gd name="connsiteY13" fmla="*/ 3186623 h 3917979"/>
                      <a:gd name="connsiteX14" fmla="*/ 0 w 1411172"/>
                      <a:gd name="connsiteY14" fmla="*/ 2572806 h 3917979"/>
                      <a:gd name="connsiteX15" fmla="*/ 0 w 1411172"/>
                      <a:gd name="connsiteY15" fmla="*/ 1998169 h 3917979"/>
                      <a:gd name="connsiteX16" fmla="*/ 0 w 1411172"/>
                      <a:gd name="connsiteY16" fmla="*/ 1305993 h 3917979"/>
                      <a:gd name="connsiteX17" fmla="*/ 0 w 1411172"/>
                      <a:gd name="connsiteY17" fmla="*/ 770536 h 3917979"/>
                      <a:gd name="connsiteX18" fmla="*/ 0 w 1411172"/>
                      <a:gd name="connsiteY18" fmla="*/ 0 h 3917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411172" h="3917979" fill="none" extrusionOk="0">
                        <a:moveTo>
                          <a:pt x="0" y="0"/>
                        </a:moveTo>
                        <a:cubicBezTo>
                          <a:pt x="142145" y="590"/>
                          <a:pt x="241654" y="-19303"/>
                          <a:pt x="428056" y="0"/>
                        </a:cubicBezTo>
                        <a:cubicBezTo>
                          <a:pt x="614458" y="19303"/>
                          <a:pt x="813318" y="15339"/>
                          <a:pt x="926670" y="0"/>
                        </a:cubicBezTo>
                        <a:cubicBezTo>
                          <a:pt x="1040022" y="-15339"/>
                          <a:pt x="1247315" y="-14086"/>
                          <a:pt x="1411172" y="0"/>
                        </a:cubicBezTo>
                        <a:cubicBezTo>
                          <a:pt x="1441195" y="305392"/>
                          <a:pt x="1432153" y="389989"/>
                          <a:pt x="1411172" y="731356"/>
                        </a:cubicBezTo>
                        <a:cubicBezTo>
                          <a:pt x="1390191" y="1072723"/>
                          <a:pt x="1436911" y="1133346"/>
                          <a:pt x="1411172" y="1266813"/>
                        </a:cubicBezTo>
                        <a:cubicBezTo>
                          <a:pt x="1385433" y="1400280"/>
                          <a:pt x="1412917" y="1732087"/>
                          <a:pt x="1411172" y="1919810"/>
                        </a:cubicBezTo>
                        <a:cubicBezTo>
                          <a:pt x="1409427" y="2107533"/>
                          <a:pt x="1386414" y="2363513"/>
                          <a:pt x="1411172" y="2611986"/>
                        </a:cubicBezTo>
                        <a:cubicBezTo>
                          <a:pt x="1435930" y="2860459"/>
                          <a:pt x="1431557" y="2953896"/>
                          <a:pt x="1411172" y="3225803"/>
                        </a:cubicBezTo>
                        <a:cubicBezTo>
                          <a:pt x="1390787" y="3497710"/>
                          <a:pt x="1401827" y="3734550"/>
                          <a:pt x="1411172" y="3917979"/>
                        </a:cubicBezTo>
                        <a:cubicBezTo>
                          <a:pt x="1287076" y="3908233"/>
                          <a:pt x="1051349" y="3899682"/>
                          <a:pt x="912558" y="3917979"/>
                        </a:cubicBezTo>
                        <a:cubicBezTo>
                          <a:pt x="773767" y="3936276"/>
                          <a:pt x="565709" y="3919099"/>
                          <a:pt x="470391" y="3917979"/>
                        </a:cubicBezTo>
                        <a:cubicBezTo>
                          <a:pt x="375073" y="3916859"/>
                          <a:pt x="171410" y="3902806"/>
                          <a:pt x="0" y="3917979"/>
                        </a:cubicBezTo>
                        <a:cubicBezTo>
                          <a:pt x="-32337" y="3574098"/>
                          <a:pt x="20495" y="3536001"/>
                          <a:pt x="0" y="3186623"/>
                        </a:cubicBezTo>
                        <a:cubicBezTo>
                          <a:pt x="-20495" y="2837245"/>
                          <a:pt x="-21676" y="2828511"/>
                          <a:pt x="0" y="2572806"/>
                        </a:cubicBezTo>
                        <a:cubicBezTo>
                          <a:pt x="21676" y="2317101"/>
                          <a:pt x="-7638" y="2127412"/>
                          <a:pt x="0" y="1998169"/>
                        </a:cubicBezTo>
                        <a:cubicBezTo>
                          <a:pt x="7638" y="1868926"/>
                          <a:pt x="-32153" y="1645213"/>
                          <a:pt x="0" y="1305993"/>
                        </a:cubicBezTo>
                        <a:cubicBezTo>
                          <a:pt x="32153" y="966773"/>
                          <a:pt x="19505" y="970413"/>
                          <a:pt x="0" y="770536"/>
                        </a:cubicBezTo>
                        <a:cubicBezTo>
                          <a:pt x="-19505" y="570659"/>
                          <a:pt x="-5692" y="249042"/>
                          <a:pt x="0" y="0"/>
                        </a:cubicBezTo>
                        <a:close/>
                      </a:path>
                      <a:path w="1411172" h="3917979" stroke="0" extrusionOk="0">
                        <a:moveTo>
                          <a:pt x="0" y="0"/>
                        </a:moveTo>
                        <a:cubicBezTo>
                          <a:pt x="154822" y="9728"/>
                          <a:pt x="264932" y="7922"/>
                          <a:pt x="470391" y="0"/>
                        </a:cubicBezTo>
                        <a:cubicBezTo>
                          <a:pt x="675850" y="-7922"/>
                          <a:pt x="787424" y="7140"/>
                          <a:pt x="898446" y="0"/>
                        </a:cubicBezTo>
                        <a:cubicBezTo>
                          <a:pt x="1009469" y="-7140"/>
                          <a:pt x="1221633" y="-15570"/>
                          <a:pt x="1411172" y="0"/>
                        </a:cubicBezTo>
                        <a:cubicBezTo>
                          <a:pt x="1410483" y="278430"/>
                          <a:pt x="1437500" y="314701"/>
                          <a:pt x="1411172" y="574637"/>
                        </a:cubicBezTo>
                        <a:cubicBezTo>
                          <a:pt x="1384844" y="834573"/>
                          <a:pt x="1408103" y="952261"/>
                          <a:pt x="1411172" y="1227633"/>
                        </a:cubicBezTo>
                        <a:cubicBezTo>
                          <a:pt x="1414241" y="1503005"/>
                          <a:pt x="1435413" y="1765817"/>
                          <a:pt x="1411172" y="1958990"/>
                        </a:cubicBezTo>
                        <a:cubicBezTo>
                          <a:pt x="1386931" y="2152163"/>
                          <a:pt x="1437945" y="2412399"/>
                          <a:pt x="1411172" y="2611986"/>
                        </a:cubicBezTo>
                        <a:cubicBezTo>
                          <a:pt x="1384399" y="2811573"/>
                          <a:pt x="1409502" y="3013745"/>
                          <a:pt x="1411172" y="3225803"/>
                        </a:cubicBezTo>
                        <a:cubicBezTo>
                          <a:pt x="1412842" y="3437861"/>
                          <a:pt x="1422165" y="3733762"/>
                          <a:pt x="1411172" y="3917979"/>
                        </a:cubicBezTo>
                        <a:cubicBezTo>
                          <a:pt x="1235531" y="3925974"/>
                          <a:pt x="1141397" y="3938264"/>
                          <a:pt x="969005" y="3917979"/>
                        </a:cubicBezTo>
                        <a:cubicBezTo>
                          <a:pt x="796613" y="3897694"/>
                          <a:pt x="693494" y="3907239"/>
                          <a:pt x="540949" y="3917979"/>
                        </a:cubicBezTo>
                        <a:cubicBezTo>
                          <a:pt x="388404" y="3928719"/>
                          <a:pt x="227714" y="3905544"/>
                          <a:pt x="0" y="3917979"/>
                        </a:cubicBezTo>
                        <a:cubicBezTo>
                          <a:pt x="18859" y="3641040"/>
                          <a:pt x="771" y="3503704"/>
                          <a:pt x="0" y="3264983"/>
                        </a:cubicBezTo>
                        <a:cubicBezTo>
                          <a:pt x="-771" y="3026262"/>
                          <a:pt x="-22961" y="2956205"/>
                          <a:pt x="0" y="2690346"/>
                        </a:cubicBezTo>
                        <a:cubicBezTo>
                          <a:pt x="22961" y="2424487"/>
                          <a:pt x="-18532" y="2154454"/>
                          <a:pt x="0" y="1998169"/>
                        </a:cubicBezTo>
                        <a:cubicBezTo>
                          <a:pt x="18532" y="1841884"/>
                          <a:pt x="-26921" y="1470102"/>
                          <a:pt x="0" y="1266813"/>
                        </a:cubicBezTo>
                        <a:cubicBezTo>
                          <a:pt x="26921" y="1063524"/>
                          <a:pt x="-62226" y="4926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추가 실험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6830D-6E12-41AB-5108-E7AEB5F8153A}"/>
              </a:ext>
            </a:extLst>
          </p:cNvPr>
          <p:cNvSpPr/>
          <p:nvPr/>
        </p:nvSpPr>
        <p:spPr>
          <a:xfrm>
            <a:off x="103351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721677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898446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3993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42167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54470" y="-55"/>
                          <a:pt x="339258" y="7269"/>
                          <a:pt x="442167" y="0"/>
                        </a:cubicBezTo>
                        <a:cubicBezTo>
                          <a:pt x="545076" y="-7269"/>
                          <a:pt x="780611" y="-3371"/>
                          <a:pt x="898446" y="0"/>
                        </a:cubicBezTo>
                        <a:cubicBezTo>
                          <a:pt x="1016281" y="3371"/>
                          <a:pt x="1264040" y="-19824"/>
                          <a:pt x="1411172" y="0"/>
                        </a:cubicBezTo>
                        <a:cubicBezTo>
                          <a:pt x="1438547" y="315710"/>
                          <a:pt x="1438534" y="398724"/>
                          <a:pt x="1411172" y="639939"/>
                        </a:cubicBezTo>
                        <a:cubicBezTo>
                          <a:pt x="1383810" y="881154"/>
                          <a:pt x="1443118" y="1021316"/>
                          <a:pt x="1411172" y="1305998"/>
                        </a:cubicBezTo>
                        <a:cubicBezTo>
                          <a:pt x="1255197" y="1312979"/>
                          <a:pt x="1120845" y="1285916"/>
                          <a:pt x="912558" y="1305998"/>
                        </a:cubicBezTo>
                        <a:cubicBezTo>
                          <a:pt x="704271" y="1326080"/>
                          <a:pt x="598589" y="1292524"/>
                          <a:pt x="442167" y="1305998"/>
                        </a:cubicBezTo>
                        <a:cubicBezTo>
                          <a:pt x="285745" y="1319472"/>
                          <a:pt x="219866" y="1303961"/>
                          <a:pt x="0" y="1305998"/>
                        </a:cubicBezTo>
                        <a:cubicBezTo>
                          <a:pt x="-29026" y="1111583"/>
                          <a:pt x="-2605" y="832116"/>
                          <a:pt x="0" y="639939"/>
                        </a:cubicBezTo>
                        <a:cubicBezTo>
                          <a:pt x="2605" y="447762"/>
                          <a:pt x="-5836" y="146641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63336" y="-2504"/>
                          <a:pt x="264452" y="15914"/>
                          <a:pt x="498614" y="0"/>
                        </a:cubicBezTo>
                        <a:cubicBezTo>
                          <a:pt x="732776" y="-15914"/>
                          <a:pt x="816753" y="22420"/>
                          <a:pt x="969005" y="0"/>
                        </a:cubicBezTo>
                        <a:cubicBezTo>
                          <a:pt x="1121257" y="-22420"/>
                          <a:pt x="1198011" y="-19862"/>
                          <a:pt x="1411172" y="0"/>
                        </a:cubicBezTo>
                        <a:cubicBezTo>
                          <a:pt x="1407485" y="142942"/>
                          <a:pt x="1407839" y="365871"/>
                          <a:pt x="1411172" y="626879"/>
                        </a:cubicBezTo>
                        <a:cubicBezTo>
                          <a:pt x="1414505" y="887887"/>
                          <a:pt x="1421657" y="984248"/>
                          <a:pt x="1411172" y="1305998"/>
                        </a:cubicBezTo>
                        <a:cubicBezTo>
                          <a:pt x="1225228" y="1316491"/>
                          <a:pt x="1152353" y="1295477"/>
                          <a:pt x="983116" y="1305998"/>
                        </a:cubicBezTo>
                        <a:cubicBezTo>
                          <a:pt x="813879" y="1316519"/>
                          <a:pt x="696761" y="1323168"/>
                          <a:pt x="512726" y="1305998"/>
                        </a:cubicBezTo>
                        <a:cubicBezTo>
                          <a:pt x="328691" y="1288829"/>
                          <a:pt x="204974" y="1327894"/>
                          <a:pt x="0" y="1305998"/>
                        </a:cubicBezTo>
                        <a:cubicBezTo>
                          <a:pt x="-27858" y="1099270"/>
                          <a:pt x="-7190" y="971852"/>
                          <a:pt x="0" y="639939"/>
                        </a:cubicBezTo>
                        <a:cubicBezTo>
                          <a:pt x="7190" y="308026"/>
                          <a:pt x="18514" y="3186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발표 준비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303C68-FB8E-52C4-8547-396169AF6C9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6632D0-381E-A95D-21E8-41BC6AD43689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워크플로우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역할 및 진행 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140275-17C7-D05F-D16A-B959DF5D82A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160D91-1070-7F52-19C8-CBA610596E6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DC6E62F3-B01B-B0DC-F2E8-E01181BC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B8DC0-26EC-5B69-6CA0-89A15A2BC2FA}"/>
              </a:ext>
            </a:extLst>
          </p:cNvPr>
          <p:cNvSpPr/>
          <p:nvPr/>
        </p:nvSpPr>
        <p:spPr>
          <a:xfrm>
            <a:off x="1997904" y="2567271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40781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01420" y="-12067"/>
                          <a:pt x="303279" y="-13939"/>
                          <a:pt x="456279" y="0"/>
                        </a:cubicBezTo>
                        <a:cubicBezTo>
                          <a:pt x="609279" y="13939"/>
                          <a:pt x="723836" y="7300"/>
                          <a:pt x="926670" y="0"/>
                        </a:cubicBezTo>
                        <a:cubicBezTo>
                          <a:pt x="1129504" y="-7300"/>
                          <a:pt x="1290861" y="-9778"/>
                          <a:pt x="1411172" y="0"/>
                        </a:cubicBezTo>
                        <a:cubicBezTo>
                          <a:pt x="1402925" y="316743"/>
                          <a:pt x="1397454" y="452621"/>
                          <a:pt x="1411172" y="652999"/>
                        </a:cubicBezTo>
                        <a:cubicBezTo>
                          <a:pt x="1424890" y="853377"/>
                          <a:pt x="1409613" y="991470"/>
                          <a:pt x="1411172" y="1305998"/>
                        </a:cubicBezTo>
                        <a:cubicBezTo>
                          <a:pt x="1300748" y="1297380"/>
                          <a:pt x="1078321" y="1310913"/>
                          <a:pt x="940781" y="1305998"/>
                        </a:cubicBezTo>
                        <a:cubicBezTo>
                          <a:pt x="803241" y="1301083"/>
                          <a:pt x="649155" y="1325127"/>
                          <a:pt x="498614" y="1305998"/>
                        </a:cubicBezTo>
                        <a:cubicBezTo>
                          <a:pt x="348073" y="1286869"/>
                          <a:pt x="158982" y="1282863"/>
                          <a:pt x="0" y="1305998"/>
                        </a:cubicBezTo>
                        <a:cubicBezTo>
                          <a:pt x="-14671" y="1073445"/>
                          <a:pt x="12283" y="898411"/>
                          <a:pt x="0" y="666059"/>
                        </a:cubicBezTo>
                        <a:cubicBezTo>
                          <a:pt x="-12283" y="433707"/>
                          <a:pt x="-19027" y="24712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35860" y="506"/>
                          <a:pt x="323228" y="-8806"/>
                          <a:pt x="456279" y="0"/>
                        </a:cubicBezTo>
                        <a:cubicBezTo>
                          <a:pt x="589330" y="8806"/>
                          <a:pt x="727662" y="21057"/>
                          <a:pt x="884334" y="0"/>
                        </a:cubicBezTo>
                        <a:cubicBezTo>
                          <a:pt x="1041006" y="-21057"/>
                          <a:pt x="1283711" y="-9993"/>
                          <a:pt x="1411172" y="0"/>
                        </a:cubicBezTo>
                        <a:cubicBezTo>
                          <a:pt x="1440337" y="164358"/>
                          <a:pt x="1408293" y="411727"/>
                          <a:pt x="1411172" y="639939"/>
                        </a:cubicBezTo>
                        <a:cubicBezTo>
                          <a:pt x="1414051" y="868151"/>
                          <a:pt x="1383858" y="988410"/>
                          <a:pt x="1411172" y="1305998"/>
                        </a:cubicBezTo>
                        <a:cubicBezTo>
                          <a:pt x="1289947" y="1322377"/>
                          <a:pt x="1149675" y="1313637"/>
                          <a:pt x="969005" y="1305998"/>
                        </a:cubicBezTo>
                        <a:cubicBezTo>
                          <a:pt x="788335" y="1298359"/>
                          <a:pt x="744650" y="1309407"/>
                          <a:pt x="526838" y="1305998"/>
                        </a:cubicBezTo>
                        <a:cubicBezTo>
                          <a:pt x="309026" y="1302589"/>
                          <a:pt x="240158" y="1315376"/>
                          <a:pt x="0" y="1305998"/>
                        </a:cubicBezTo>
                        <a:cubicBezTo>
                          <a:pt x="-7093" y="1035041"/>
                          <a:pt x="7635" y="925310"/>
                          <a:pt x="0" y="692179"/>
                        </a:cubicBezTo>
                        <a:cubicBezTo>
                          <a:pt x="-7635" y="459048"/>
                          <a:pt x="4985" y="3422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6A4E-237A-7B34-0237-C6BA6C63CFB7}"/>
              </a:ext>
            </a:extLst>
          </p:cNvPr>
          <p:cNvSpPr/>
          <p:nvPr/>
        </p:nvSpPr>
        <p:spPr>
          <a:xfrm>
            <a:off x="1997904" y="1261274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39611654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54893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7911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28056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20281" y="-21011"/>
                          <a:pt x="280205" y="5774"/>
                          <a:pt x="456279" y="0"/>
                        </a:cubicBezTo>
                        <a:cubicBezTo>
                          <a:pt x="632353" y="-5774"/>
                          <a:pt x="818398" y="2601"/>
                          <a:pt x="954893" y="0"/>
                        </a:cubicBezTo>
                        <a:cubicBezTo>
                          <a:pt x="1091388" y="-2601"/>
                          <a:pt x="1232001" y="4490"/>
                          <a:pt x="1411172" y="0"/>
                        </a:cubicBezTo>
                        <a:cubicBezTo>
                          <a:pt x="1379048" y="245149"/>
                          <a:pt x="1429044" y="357587"/>
                          <a:pt x="1411172" y="679119"/>
                        </a:cubicBezTo>
                        <a:cubicBezTo>
                          <a:pt x="1393300" y="1000651"/>
                          <a:pt x="1423232" y="1020258"/>
                          <a:pt x="1411172" y="1305998"/>
                        </a:cubicBezTo>
                        <a:cubicBezTo>
                          <a:pt x="1251152" y="1284913"/>
                          <a:pt x="1097722" y="1327097"/>
                          <a:pt x="912558" y="1305998"/>
                        </a:cubicBezTo>
                        <a:cubicBezTo>
                          <a:pt x="727394" y="1284899"/>
                          <a:pt x="576003" y="1315843"/>
                          <a:pt x="428056" y="1305998"/>
                        </a:cubicBezTo>
                        <a:cubicBezTo>
                          <a:pt x="280109" y="1296153"/>
                          <a:pt x="97935" y="1292916"/>
                          <a:pt x="0" y="1305998"/>
                        </a:cubicBezTo>
                        <a:cubicBezTo>
                          <a:pt x="9735" y="1107054"/>
                          <a:pt x="17705" y="911658"/>
                          <a:pt x="0" y="639939"/>
                        </a:cubicBezTo>
                        <a:cubicBezTo>
                          <a:pt x="-17705" y="368220"/>
                          <a:pt x="12217" y="243085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0869" y="-21785"/>
                          <a:pt x="361221" y="-6093"/>
                          <a:pt x="498614" y="0"/>
                        </a:cubicBezTo>
                        <a:cubicBezTo>
                          <a:pt x="636007" y="6093"/>
                          <a:pt x="785167" y="18471"/>
                          <a:pt x="969005" y="0"/>
                        </a:cubicBezTo>
                        <a:cubicBezTo>
                          <a:pt x="1152843" y="-18471"/>
                          <a:pt x="1252732" y="-12452"/>
                          <a:pt x="1411172" y="0"/>
                        </a:cubicBezTo>
                        <a:cubicBezTo>
                          <a:pt x="1438941" y="302981"/>
                          <a:pt x="1439877" y="380448"/>
                          <a:pt x="1411172" y="666059"/>
                        </a:cubicBezTo>
                        <a:cubicBezTo>
                          <a:pt x="1382467" y="951670"/>
                          <a:pt x="1394640" y="1011175"/>
                          <a:pt x="1411172" y="1305998"/>
                        </a:cubicBezTo>
                        <a:cubicBezTo>
                          <a:pt x="1240715" y="1304546"/>
                          <a:pt x="1038093" y="1323467"/>
                          <a:pt x="926670" y="1305998"/>
                        </a:cubicBezTo>
                        <a:cubicBezTo>
                          <a:pt x="815247" y="1288529"/>
                          <a:pt x="617825" y="1298314"/>
                          <a:pt x="470391" y="1305998"/>
                        </a:cubicBezTo>
                        <a:cubicBezTo>
                          <a:pt x="322957" y="1313682"/>
                          <a:pt x="96870" y="1298421"/>
                          <a:pt x="0" y="1305998"/>
                        </a:cubicBezTo>
                        <a:cubicBezTo>
                          <a:pt x="8869" y="1067390"/>
                          <a:pt x="5435" y="885190"/>
                          <a:pt x="0" y="626879"/>
                        </a:cubicBezTo>
                        <a:cubicBezTo>
                          <a:pt x="-5435" y="368568"/>
                          <a:pt x="7605" y="154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EED9A-80FC-ED29-FF31-451C01339F44}"/>
              </a:ext>
            </a:extLst>
          </p:cNvPr>
          <p:cNvSpPr/>
          <p:nvPr/>
        </p:nvSpPr>
        <p:spPr>
          <a:xfrm>
            <a:off x="1997904" y="3873269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9415143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98614 w 1411172"/>
                      <a:gd name="connsiteY1" fmla="*/ 0 h 1305998"/>
                      <a:gd name="connsiteX2" fmla="*/ 969005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56279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6904" y="-11642"/>
                          <a:pt x="360884" y="1701"/>
                          <a:pt x="498614" y="0"/>
                        </a:cubicBezTo>
                        <a:cubicBezTo>
                          <a:pt x="636344" y="-1701"/>
                          <a:pt x="775582" y="-14384"/>
                          <a:pt x="969005" y="0"/>
                        </a:cubicBezTo>
                        <a:cubicBezTo>
                          <a:pt x="1162428" y="14384"/>
                          <a:pt x="1242055" y="17618"/>
                          <a:pt x="1411172" y="0"/>
                        </a:cubicBezTo>
                        <a:cubicBezTo>
                          <a:pt x="1434178" y="130528"/>
                          <a:pt x="1397597" y="319014"/>
                          <a:pt x="1411172" y="626879"/>
                        </a:cubicBezTo>
                        <a:cubicBezTo>
                          <a:pt x="1424747" y="934744"/>
                          <a:pt x="1442024" y="1078015"/>
                          <a:pt x="1411172" y="1305998"/>
                        </a:cubicBezTo>
                        <a:cubicBezTo>
                          <a:pt x="1257892" y="1328820"/>
                          <a:pt x="1146052" y="1290334"/>
                          <a:pt x="926670" y="1305998"/>
                        </a:cubicBezTo>
                        <a:cubicBezTo>
                          <a:pt x="707288" y="1321662"/>
                          <a:pt x="598288" y="1327601"/>
                          <a:pt x="456279" y="1305998"/>
                        </a:cubicBezTo>
                        <a:cubicBezTo>
                          <a:pt x="314270" y="1284395"/>
                          <a:pt x="138622" y="1310093"/>
                          <a:pt x="0" y="1305998"/>
                        </a:cubicBezTo>
                        <a:cubicBezTo>
                          <a:pt x="4996" y="1172309"/>
                          <a:pt x="28817" y="858290"/>
                          <a:pt x="0" y="666059"/>
                        </a:cubicBezTo>
                        <a:cubicBezTo>
                          <a:pt x="-28817" y="473828"/>
                          <a:pt x="-1252" y="137829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13622" y="12646"/>
                          <a:pt x="261325" y="-12240"/>
                          <a:pt x="428056" y="0"/>
                        </a:cubicBezTo>
                        <a:cubicBezTo>
                          <a:pt x="594787" y="12240"/>
                          <a:pt x="731229" y="-17474"/>
                          <a:pt x="912558" y="0"/>
                        </a:cubicBezTo>
                        <a:cubicBezTo>
                          <a:pt x="1093887" y="17474"/>
                          <a:pt x="1168536" y="-21473"/>
                          <a:pt x="1411172" y="0"/>
                        </a:cubicBezTo>
                        <a:cubicBezTo>
                          <a:pt x="1385024" y="245388"/>
                          <a:pt x="1412934" y="487317"/>
                          <a:pt x="1411172" y="679119"/>
                        </a:cubicBezTo>
                        <a:cubicBezTo>
                          <a:pt x="1409410" y="870921"/>
                          <a:pt x="1383954" y="1088919"/>
                          <a:pt x="1411172" y="1305998"/>
                        </a:cubicBezTo>
                        <a:cubicBezTo>
                          <a:pt x="1261670" y="1310916"/>
                          <a:pt x="1145454" y="1284437"/>
                          <a:pt x="969005" y="1305998"/>
                        </a:cubicBezTo>
                        <a:cubicBezTo>
                          <a:pt x="792556" y="1327559"/>
                          <a:pt x="693635" y="1300047"/>
                          <a:pt x="484502" y="1305998"/>
                        </a:cubicBezTo>
                        <a:cubicBezTo>
                          <a:pt x="275369" y="1311949"/>
                          <a:pt x="180222" y="1309702"/>
                          <a:pt x="0" y="1305998"/>
                        </a:cubicBezTo>
                        <a:cubicBezTo>
                          <a:pt x="-26598" y="1166189"/>
                          <a:pt x="-31187" y="786769"/>
                          <a:pt x="0" y="652999"/>
                        </a:cubicBezTo>
                        <a:cubicBezTo>
                          <a:pt x="31187" y="519229"/>
                          <a:pt x="-17312" y="1848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676170-9DCF-0F15-E92A-C9745E1DAC87}"/>
              </a:ext>
            </a:extLst>
          </p:cNvPr>
          <p:cNvSpPr/>
          <p:nvPr/>
        </p:nvSpPr>
        <p:spPr>
          <a:xfrm>
            <a:off x="1997904" y="5179266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987269673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7911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20399" y="16961"/>
                          <a:pt x="292938" y="-13647"/>
                          <a:pt x="442167" y="0"/>
                        </a:cubicBezTo>
                        <a:cubicBezTo>
                          <a:pt x="591396" y="13647"/>
                          <a:pt x="705394" y="-2779"/>
                          <a:pt x="940781" y="0"/>
                        </a:cubicBezTo>
                        <a:cubicBezTo>
                          <a:pt x="1176168" y="2779"/>
                          <a:pt x="1312514" y="-18017"/>
                          <a:pt x="1411172" y="0"/>
                        </a:cubicBezTo>
                        <a:cubicBezTo>
                          <a:pt x="1408266" y="199604"/>
                          <a:pt x="1440239" y="369309"/>
                          <a:pt x="1411172" y="626879"/>
                        </a:cubicBezTo>
                        <a:cubicBezTo>
                          <a:pt x="1382105" y="884449"/>
                          <a:pt x="1413648" y="1092030"/>
                          <a:pt x="1411172" y="1305998"/>
                        </a:cubicBezTo>
                        <a:cubicBezTo>
                          <a:pt x="1310658" y="1326635"/>
                          <a:pt x="1083805" y="1312415"/>
                          <a:pt x="954893" y="1305998"/>
                        </a:cubicBezTo>
                        <a:cubicBezTo>
                          <a:pt x="825981" y="1299581"/>
                          <a:pt x="640457" y="1283218"/>
                          <a:pt x="498614" y="1305998"/>
                        </a:cubicBezTo>
                        <a:cubicBezTo>
                          <a:pt x="356771" y="1328778"/>
                          <a:pt x="162745" y="1314559"/>
                          <a:pt x="0" y="1305998"/>
                        </a:cubicBezTo>
                        <a:cubicBezTo>
                          <a:pt x="-21928" y="1098683"/>
                          <a:pt x="-10830" y="909611"/>
                          <a:pt x="0" y="679119"/>
                        </a:cubicBezTo>
                        <a:cubicBezTo>
                          <a:pt x="10830" y="448627"/>
                          <a:pt x="-7723" y="169688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6452" y="-22193"/>
                          <a:pt x="325642" y="1812"/>
                          <a:pt x="498614" y="0"/>
                        </a:cubicBezTo>
                        <a:cubicBezTo>
                          <a:pt x="671586" y="-1812"/>
                          <a:pt x="829509" y="8883"/>
                          <a:pt x="969005" y="0"/>
                        </a:cubicBezTo>
                        <a:cubicBezTo>
                          <a:pt x="1108501" y="-8883"/>
                          <a:pt x="1310403" y="-11630"/>
                          <a:pt x="1411172" y="0"/>
                        </a:cubicBezTo>
                        <a:cubicBezTo>
                          <a:pt x="1443885" y="293807"/>
                          <a:pt x="1423856" y="488713"/>
                          <a:pt x="1411172" y="679119"/>
                        </a:cubicBezTo>
                        <a:cubicBezTo>
                          <a:pt x="1398488" y="869525"/>
                          <a:pt x="1440559" y="1031252"/>
                          <a:pt x="1411172" y="1305998"/>
                        </a:cubicBezTo>
                        <a:cubicBezTo>
                          <a:pt x="1208958" y="1306963"/>
                          <a:pt x="1103281" y="1322126"/>
                          <a:pt x="912558" y="1305998"/>
                        </a:cubicBezTo>
                        <a:cubicBezTo>
                          <a:pt x="721835" y="1289870"/>
                          <a:pt x="669875" y="1311214"/>
                          <a:pt x="484502" y="1305998"/>
                        </a:cubicBezTo>
                        <a:cubicBezTo>
                          <a:pt x="299129" y="1300782"/>
                          <a:pt x="140425" y="1309726"/>
                          <a:pt x="0" y="1305998"/>
                        </a:cubicBezTo>
                        <a:cubicBezTo>
                          <a:pt x="22690" y="994565"/>
                          <a:pt x="-12497" y="983216"/>
                          <a:pt x="0" y="679119"/>
                        </a:cubicBezTo>
                        <a:cubicBezTo>
                          <a:pt x="12497" y="375022"/>
                          <a:pt x="-21279" y="309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0D160-A67B-4BDE-D357-97A80BD508BE}"/>
              </a:ext>
            </a:extLst>
          </p:cNvPr>
          <p:cNvSpPr txBox="1"/>
          <p:nvPr/>
        </p:nvSpPr>
        <p:spPr>
          <a:xfrm>
            <a:off x="2112087" y="2783078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김현진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777FE-5E7D-144B-AA99-6C374411C7F3}"/>
              </a:ext>
            </a:extLst>
          </p:cNvPr>
          <p:cNvSpPr txBox="1"/>
          <p:nvPr/>
        </p:nvSpPr>
        <p:spPr>
          <a:xfrm>
            <a:off x="2112087" y="4089076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황수미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05BDA-F594-5097-7855-BD2A39E0CEB4}"/>
              </a:ext>
            </a:extLst>
          </p:cNvPr>
          <p:cNvSpPr txBox="1"/>
          <p:nvPr/>
        </p:nvSpPr>
        <p:spPr>
          <a:xfrm>
            <a:off x="2112087" y="5395073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김성훈</a:t>
            </a:r>
          </a:p>
        </p:txBody>
      </p:sp>
      <p:pic>
        <p:nvPicPr>
          <p:cNvPr id="21" name="그래픽 20" descr="왕관 단색으로 채워진">
            <a:extLst>
              <a:ext uri="{FF2B5EF4-FFF2-40B4-BE49-F238E27FC236}">
                <a16:creationId xmlns:a16="http://schemas.microsoft.com/office/drawing/2014/main" id="{38DE1B2C-858E-FEA0-7958-81CFF9B3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00000">
            <a:off x="1916789" y="1287957"/>
            <a:ext cx="523220" cy="5232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174CD4-1F6A-636F-E27A-A76FAFD5F3C8}"/>
              </a:ext>
            </a:extLst>
          </p:cNvPr>
          <p:cNvSpPr txBox="1"/>
          <p:nvPr/>
        </p:nvSpPr>
        <p:spPr>
          <a:xfrm>
            <a:off x="2112087" y="1477081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김범모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759802-6E03-6026-6B59-A36E53D1286C}"/>
              </a:ext>
            </a:extLst>
          </p:cNvPr>
          <p:cNvCxnSpPr>
            <a:cxnSpLocks/>
          </p:cNvCxnSpPr>
          <p:nvPr/>
        </p:nvCxnSpPr>
        <p:spPr>
          <a:xfrm>
            <a:off x="1611428" y="1738691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95B672-5D99-B333-98B4-40F85D914F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11428" y="3044688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67392B-FA19-B765-A751-A7D23D2AE8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11428" y="4350686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AFC178-0E71-F526-2A33-895027ECC35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11428" y="5656683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7A07A0-58B7-E4A1-7704-321EE811C1CA}"/>
              </a:ext>
            </a:extLst>
          </p:cNvPr>
          <p:cNvCxnSpPr>
            <a:cxnSpLocks/>
          </p:cNvCxnSpPr>
          <p:nvPr/>
        </p:nvCxnSpPr>
        <p:spPr>
          <a:xfrm>
            <a:off x="3409076" y="1738691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53E03D-8C3D-A723-A4DF-CE6588A99CCB}"/>
              </a:ext>
            </a:extLst>
          </p:cNvPr>
          <p:cNvCxnSpPr>
            <a:cxnSpLocks/>
          </p:cNvCxnSpPr>
          <p:nvPr/>
        </p:nvCxnSpPr>
        <p:spPr>
          <a:xfrm>
            <a:off x="3409076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6FB983-3885-F4D7-5D7F-2812C3F4D872}"/>
              </a:ext>
            </a:extLst>
          </p:cNvPr>
          <p:cNvCxnSpPr>
            <a:cxnSpLocks/>
          </p:cNvCxnSpPr>
          <p:nvPr/>
        </p:nvCxnSpPr>
        <p:spPr>
          <a:xfrm>
            <a:off x="3409076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3472E5F-137E-FB8C-4153-4DB071199E98}"/>
              </a:ext>
            </a:extLst>
          </p:cNvPr>
          <p:cNvCxnSpPr>
            <a:cxnSpLocks/>
          </p:cNvCxnSpPr>
          <p:nvPr/>
        </p:nvCxnSpPr>
        <p:spPr>
          <a:xfrm>
            <a:off x="3409076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6DF3EE-21C9-42FA-A01B-08211366C14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80141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13384B-C676-F280-EEB0-D6AE087DAFBE}"/>
              </a:ext>
            </a:extLst>
          </p:cNvPr>
          <p:cNvCxnSpPr>
            <a:cxnSpLocks/>
          </p:cNvCxnSpPr>
          <p:nvPr/>
        </p:nvCxnSpPr>
        <p:spPr>
          <a:xfrm>
            <a:off x="4880141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6957E2A-4F09-E044-062E-4D3C03807CF8}"/>
              </a:ext>
            </a:extLst>
          </p:cNvPr>
          <p:cNvCxnSpPr>
            <a:cxnSpLocks/>
          </p:cNvCxnSpPr>
          <p:nvPr/>
        </p:nvCxnSpPr>
        <p:spPr>
          <a:xfrm>
            <a:off x="4880141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E67C28D-952A-963B-D714-6FAB8FE34B22}"/>
              </a:ext>
            </a:extLst>
          </p:cNvPr>
          <p:cNvCxnSpPr>
            <a:cxnSpLocks/>
          </p:cNvCxnSpPr>
          <p:nvPr/>
        </p:nvCxnSpPr>
        <p:spPr>
          <a:xfrm>
            <a:off x="6596674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5C8326E-76F5-BD1E-7B91-64A66108E1A5}"/>
              </a:ext>
            </a:extLst>
          </p:cNvPr>
          <p:cNvCxnSpPr>
            <a:cxnSpLocks/>
          </p:cNvCxnSpPr>
          <p:nvPr/>
        </p:nvCxnSpPr>
        <p:spPr>
          <a:xfrm>
            <a:off x="6596674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DD3FC4-1DC9-0AAA-42F4-796A8BC3028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313207" y="369767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A6597D3-BCB4-8CAD-8DDF-BD9A99239A14}"/>
              </a:ext>
            </a:extLst>
          </p:cNvPr>
          <p:cNvCxnSpPr>
            <a:cxnSpLocks/>
          </p:cNvCxnSpPr>
          <p:nvPr/>
        </p:nvCxnSpPr>
        <p:spPr>
          <a:xfrm>
            <a:off x="10029740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8FE0D75-FA1D-BADA-FCEB-498B1E5FE459}"/>
              </a:ext>
            </a:extLst>
          </p:cNvPr>
          <p:cNvCxnSpPr>
            <a:cxnSpLocks/>
          </p:cNvCxnSpPr>
          <p:nvPr/>
        </p:nvCxnSpPr>
        <p:spPr>
          <a:xfrm>
            <a:off x="10029740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369042-13E9-041E-8E12-8B3DF4568754}"/>
              </a:ext>
            </a:extLst>
          </p:cNvPr>
          <p:cNvCxnSpPr>
            <a:cxnSpLocks/>
          </p:cNvCxnSpPr>
          <p:nvPr/>
        </p:nvCxnSpPr>
        <p:spPr>
          <a:xfrm>
            <a:off x="6596674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D720-95C7-BA27-5D6E-CCC789871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C2EACF-3DAD-C256-00A6-3436CE026D5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A6A430-AC9C-A938-ADB0-D5827CD96E55}"/>
              </a:ext>
            </a:extLst>
          </p:cNvPr>
          <p:cNvSpPr txBox="1"/>
          <p:nvPr/>
        </p:nvSpPr>
        <p:spPr>
          <a:xfrm>
            <a:off x="891450" y="86647"/>
            <a:ext cx="3151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DE5164-96E0-DD1E-0B8E-E4E2AC58291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62B15C-E7C7-5391-F0B6-FAA89E0E5A2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15FF977-6940-E6F4-0A0D-3C0B1080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1BE26E-9AE3-33BB-CB16-6D17BF2C1914}"/>
              </a:ext>
            </a:extLst>
          </p:cNvPr>
          <p:cNvGrpSpPr/>
          <p:nvPr/>
        </p:nvGrpSpPr>
        <p:grpSpPr>
          <a:xfrm>
            <a:off x="1028745" y="1235551"/>
            <a:ext cx="10134506" cy="1796714"/>
            <a:chOff x="1028745" y="1235551"/>
            <a:chExt cx="10134506" cy="17967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E31D61-C1AF-1D0B-2C8B-B7D8DCAD54A5}"/>
                </a:ext>
              </a:extLst>
            </p:cNvPr>
            <p:cNvGrpSpPr/>
            <p:nvPr/>
          </p:nvGrpSpPr>
          <p:grpSpPr>
            <a:xfrm>
              <a:off x="1028745" y="1235551"/>
              <a:ext cx="1796714" cy="1796714"/>
              <a:chOff x="1028745" y="1235551"/>
              <a:chExt cx="1796714" cy="179671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3B8035-0A6E-D656-C72B-E1B9EE9909B1}"/>
                  </a:ext>
                </a:extLst>
              </p:cNvPr>
              <p:cNvSpPr/>
              <p:nvPr/>
            </p:nvSpPr>
            <p:spPr>
              <a:xfrm>
                <a:off x="1028745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돋보기 단색으로 채워진">
                <a:extLst>
                  <a:ext uri="{FF2B5EF4-FFF2-40B4-BE49-F238E27FC236}">
                    <a16:creationId xmlns:a16="http://schemas.microsoft.com/office/drawing/2014/main" id="{27A2FE2F-9FBC-33A5-25A5-7D1BDA53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9902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9A9B3B-745A-0A32-D952-8F0B489F99C5}"/>
                </a:ext>
              </a:extLst>
            </p:cNvPr>
            <p:cNvGrpSpPr/>
            <p:nvPr/>
          </p:nvGrpSpPr>
          <p:grpSpPr>
            <a:xfrm>
              <a:off x="3808009" y="1235551"/>
              <a:ext cx="1796714" cy="1796714"/>
              <a:chOff x="3808009" y="1235551"/>
              <a:chExt cx="1796714" cy="179671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A5D047B-8E0A-8BF4-8E97-4F2EC4FBA73B}"/>
                  </a:ext>
                </a:extLst>
              </p:cNvPr>
              <p:cNvSpPr/>
              <p:nvPr/>
            </p:nvSpPr>
            <p:spPr>
              <a:xfrm>
                <a:off x="3808009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래픽 3" descr="연필 단색으로 채워진">
                <a:extLst>
                  <a:ext uri="{FF2B5EF4-FFF2-40B4-BE49-F238E27FC236}">
                    <a16:creationId xmlns:a16="http://schemas.microsoft.com/office/drawing/2014/main" id="{59DECE4E-97EA-ADF1-1A87-5D24EF7F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49166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C34D4E3-B684-4DAE-9153-5A2E6CDF37A9}"/>
                </a:ext>
              </a:extLst>
            </p:cNvPr>
            <p:cNvGrpSpPr/>
            <p:nvPr/>
          </p:nvGrpSpPr>
          <p:grpSpPr>
            <a:xfrm>
              <a:off x="6587273" y="1235551"/>
              <a:ext cx="1796714" cy="1796714"/>
              <a:chOff x="6587273" y="1235551"/>
              <a:chExt cx="1796714" cy="179671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E61626B-3D53-FCA4-2CCF-7B13830AD32D}"/>
                  </a:ext>
                </a:extLst>
              </p:cNvPr>
              <p:cNvSpPr/>
              <p:nvPr/>
            </p:nvSpPr>
            <p:spPr>
              <a:xfrm>
                <a:off x="6587273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래픽 5" descr="클립보드 혼합됨 단색으로 채워진">
                <a:extLst>
                  <a:ext uri="{FF2B5EF4-FFF2-40B4-BE49-F238E27FC236}">
                    <a16:creationId xmlns:a16="http://schemas.microsoft.com/office/drawing/2014/main" id="{61146652-A8A1-F4E8-1D04-F161163B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28430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60D76E-3B45-E475-A7F7-688E929FB4C1}"/>
                </a:ext>
              </a:extLst>
            </p:cNvPr>
            <p:cNvGrpSpPr/>
            <p:nvPr/>
          </p:nvGrpSpPr>
          <p:grpSpPr>
            <a:xfrm>
              <a:off x="9366537" y="1235551"/>
              <a:ext cx="1796714" cy="1796714"/>
              <a:chOff x="9366537" y="1235551"/>
              <a:chExt cx="1796714" cy="179671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A39A96-A5FD-3C7D-7DB8-6C8E6CC1CE5F}"/>
                  </a:ext>
                </a:extLst>
              </p:cNvPr>
              <p:cNvSpPr/>
              <p:nvPr/>
            </p:nvSpPr>
            <p:spPr>
              <a:xfrm>
                <a:off x="9366537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래픽 6" descr="잘라내기 단색으로 채워진">
                <a:extLst>
                  <a:ext uri="{FF2B5EF4-FFF2-40B4-BE49-F238E27FC236}">
                    <a16:creationId xmlns:a16="http://schemas.microsoft.com/office/drawing/2014/main" id="{BB48AE97-EA37-E3FA-1A95-4DD40D191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07694" y="16767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90922910-6A8E-61B2-7C89-07E95B13FFA1}"/>
                </a:ext>
              </a:extLst>
            </p:cNvPr>
            <p:cNvSpPr/>
            <p:nvPr/>
          </p:nvSpPr>
          <p:spPr>
            <a:xfrm>
              <a:off x="3043734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D5940BDF-4663-EC1B-1634-343122B9693D}"/>
                </a:ext>
              </a:extLst>
            </p:cNvPr>
            <p:cNvSpPr/>
            <p:nvPr/>
          </p:nvSpPr>
          <p:spPr>
            <a:xfrm>
              <a:off x="5822998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AE3F3381-2B89-373F-C6FF-9795AB944AC3}"/>
                </a:ext>
              </a:extLst>
            </p:cNvPr>
            <p:cNvSpPr/>
            <p:nvPr/>
          </p:nvSpPr>
          <p:spPr>
            <a:xfrm>
              <a:off x="8599959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9C93D4-653F-2145-3DDF-89D36BDE25C4}"/>
              </a:ext>
            </a:extLst>
          </p:cNvPr>
          <p:cNvSpPr txBox="1"/>
          <p:nvPr/>
        </p:nvSpPr>
        <p:spPr>
          <a:xfrm>
            <a:off x="834492" y="4230184"/>
            <a:ext cx="2185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 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Train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 샘플의 구성을 확인하여 생성할 데이터형태를 정의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8FD80-07F7-4E2A-79B7-759C84BC0243}"/>
              </a:ext>
            </a:extLst>
          </p:cNvPr>
          <p:cNvSpPr txBox="1"/>
          <p:nvPr/>
        </p:nvSpPr>
        <p:spPr>
          <a:xfrm>
            <a:off x="972351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1CC1-9C81-D604-4819-3152B62E28F1}"/>
              </a:ext>
            </a:extLst>
          </p:cNvPr>
          <p:cNvSpPr txBox="1"/>
          <p:nvPr/>
        </p:nvSpPr>
        <p:spPr>
          <a:xfrm>
            <a:off x="6530884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B1CB6-D46A-29DC-3FB5-11FDF7EEEEC8}"/>
              </a:ext>
            </a:extLst>
          </p:cNvPr>
          <p:cNvSpPr txBox="1"/>
          <p:nvPr/>
        </p:nvSpPr>
        <p:spPr>
          <a:xfrm>
            <a:off x="9310150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분리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A4D8A-EF24-4F13-759A-857481D41759}"/>
              </a:ext>
            </a:extLst>
          </p:cNvPr>
          <p:cNvSpPr txBox="1"/>
          <p:nvPr/>
        </p:nvSpPr>
        <p:spPr>
          <a:xfrm>
            <a:off x="3588111" y="3167390"/>
            <a:ext cx="2236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BD7660-38A8-8FEB-F53A-2F6563D9B951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ED3D-BED2-4012-BCF9-6039E99B91BD}"/>
              </a:ext>
            </a:extLst>
          </p:cNvPr>
          <p:cNvSpPr txBox="1"/>
          <p:nvPr/>
        </p:nvSpPr>
        <p:spPr>
          <a:xfrm>
            <a:off x="3613759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앞서 정의한 내용을 기반으로 대화 생성 규칙을 정하고 이를 프롬프트로 작성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66580-3507-FD61-0B7D-0ADC2D3B18CF}"/>
              </a:ext>
            </a:extLst>
          </p:cNvPr>
          <p:cNvSpPr txBox="1"/>
          <p:nvPr/>
        </p:nvSpPr>
        <p:spPr>
          <a:xfrm>
            <a:off x="6393023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대화형 인공지능에 데이터 생성 요청 후 결과물의 품질에 따라 데이터셋 추가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ED5E0-E5DF-2D3E-15FD-EB58C368DFB2}"/>
              </a:ext>
            </a:extLst>
          </p:cNvPr>
          <p:cNvSpPr txBox="1"/>
          <p:nvPr/>
        </p:nvSpPr>
        <p:spPr>
          <a:xfrm>
            <a:off x="9172287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클래스가 포함된 데이터셋을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학습과 검증용으로 분리하여 준비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CDE9-BBED-2D6F-4084-5873D0AB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B3585E-997D-1CA4-1F8F-1D83B743874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A796FF-30BC-2CE0-815F-54AADCFF57AE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359A0-232C-7B32-7E3D-7840216332B5}"/>
              </a:ext>
            </a:extLst>
          </p:cNvPr>
          <p:cNvSpPr/>
          <p:nvPr/>
        </p:nvSpPr>
        <p:spPr>
          <a:xfrm>
            <a:off x="862643" y="1168149"/>
            <a:ext cx="5423488" cy="5070012"/>
          </a:xfrm>
          <a:prstGeom prst="roundRect">
            <a:avLst>
              <a:gd name="adj" fmla="val 5394"/>
            </a:avLst>
          </a:prstGeom>
          <a:solidFill>
            <a:srgbClr val="DDEAF6"/>
          </a:solidFill>
          <a:ln>
            <a:solidFill>
              <a:srgbClr val="7DB0D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650275"/>
                      <a:gd name="connsiteY0" fmla="*/ 273476 h 5070012"/>
                      <a:gd name="connsiteX1" fmla="*/ 273476 w 5650275"/>
                      <a:gd name="connsiteY1" fmla="*/ 0 h 5070012"/>
                      <a:gd name="connsiteX2" fmla="*/ 911391 w 5650275"/>
                      <a:gd name="connsiteY2" fmla="*/ 0 h 5070012"/>
                      <a:gd name="connsiteX3" fmla="*/ 1651373 w 5650275"/>
                      <a:gd name="connsiteY3" fmla="*/ 0 h 5070012"/>
                      <a:gd name="connsiteX4" fmla="*/ 2391355 w 5650275"/>
                      <a:gd name="connsiteY4" fmla="*/ 0 h 5070012"/>
                      <a:gd name="connsiteX5" fmla="*/ 2927204 w 5650275"/>
                      <a:gd name="connsiteY5" fmla="*/ 0 h 5070012"/>
                      <a:gd name="connsiteX6" fmla="*/ 3412020 w 5650275"/>
                      <a:gd name="connsiteY6" fmla="*/ 0 h 5070012"/>
                      <a:gd name="connsiteX7" fmla="*/ 3947869 w 5650275"/>
                      <a:gd name="connsiteY7" fmla="*/ 0 h 5070012"/>
                      <a:gd name="connsiteX8" fmla="*/ 4636817 w 5650275"/>
                      <a:gd name="connsiteY8" fmla="*/ 0 h 5070012"/>
                      <a:gd name="connsiteX9" fmla="*/ 5376799 w 5650275"/>
                      <a:gd name="connsiteY9" fmla="*/ 0 h 5070012"/>
                      <a:gd name="connsiteX10" fmla="*/ 5650275 w 5650275"/>
                      <a:gd name="connsiteY10" fmla="*/ 273476 h 5070012"/>
                      <a:gd name="connsiteX11" fmla="*/ 5650275 w 5650275"/>
                      <a:gd name="connsiteY11" fmla="*/ 874397 h 5070012"/>
                      <a:gd name="connsiteX12" fmla="*/ 5650275 w 5650275"/>
                      <a:gd name="connsiteY12" fmla="*/ 1565779 h 5070012"/>
                      <a:gd name="connsiteX13" fmla="*/ 5650275 w 5650275"/>
                      <a:gd name="connsiteY13" fmla="*/ 2121469 h 5070012"/>
                      <a:gd name="connsiteX14" fmla="*/ 5650275 w 5650275"/>
                      <a:gd name="connsiteY14" fmla="*/ 2722390 h 5070012"/>
                      <a:gd name="connsiteX15" fmla="*/ 5650275 w 5650275"/>
                      <a:gd name="connsiteY15" fmla="*/ 3413772 h 5070012"/>
                      <a:gd name="connsiteX16" fmla="*/ 5650275 w 5650275"/>
                      <a:gd name="connsiteY16" fmla="*/ 4150385 h 5070012"/>
                      <a:gd name="connsiteX17" fmla="*/ 5650275 w 5650275"/>
                      <a:gd name="connsiteY17" fmla="*/ 4796536 h 5070012"/>
                      <a:gd name="connsiteX18" fmla="*/ 5376799 w 5650275"/>
                      <a:gd name="connsiteY18" fmla="*/ 5070012 h 5070012"/>
                      <a:gd name="connsiteX19" fmla="*/ 4840950 w 5650275"/>
                      <a:gd name="connsiteY19" fmla="*/ 5070012 h 5070012"/>
                      <a:gd name="connsiteX20" fmla="*/ 4100968 w 5650275"/>
                      <a:gd name="connsiteY20" fmla="*/ 5070012 h 5070012"/>
                      <a:gd name="connsiteX21" fmla="*/ 3360986 w 5650275"/>
                      <a:gd name="connsiteY21" fmla="*/ 5070012 h 5070012"/>
                      <a:gd name="connsiteX22" fmla="*/ 2723071 w 5650275"/>
                      <a:gd name="connsiteY22" fmla="*/ 5070012 h 5070012"/>
                      <a:gd name="connsiteX23" fmla="*/ 2085156 w 5650275"/>
                      <a:gd name="connsiteY23" fmla="*/ 5070012 h 5070012"/>
                      <a:gd name="connsiteX24" fmla="*/ 1396207 w 5650275"/>
                      <a:gd name="connsiteY24" fmla="*/ 5070012 h 5070012"/>
                      <a:gd name="connsiteX25" fmla="*/ 273476 w 5650275"/>
                      <a:gd name="connsiteY25" fmla="*/ 5070012 h 5070012"/>
                      <a:gd name="connsiteX26" fmla="*/ 0 w 5650275"/>
                      <a:gd name="connsiteY26" fmla="*/ 4796536 h 5070012"/>
                      <a:gd name="connsiteX27" fmla="*/ 0 w 5650275"/>
                      <a:gd name="connsiteY27" fmla="*/ 4105154 h 5070012"/>
                      <a:gd name="connsiteX28" fmla="*/ 0 w 5650275"/>
                      <a:gd name="connsiteY28" fmla="*/ 3459003 h 5070012"/>
                      <a:gd name="connsiteX29" fmla="*/ 0 w 5650275"/>
                      <a:gd name="connsiteY29" fmla="*/ 2858082 h 5070012"/>
                      <a:gd name="connsiteX30" fmla="*/ 0 w 5650275"/>
                      <a:gd name="connsiteY30" fmla="*/ 2166700 h 5070012"/>
                      <a:gd name="connsiteX31" fmla="*/ 0 w 5650275"/>
                      <a:gd name="connsiteY31" fmla="*/ 1430087 h 5070012"/>
                      <a:gd name="connsiteX32" fmla="*/ 0 w 5650275"/>
                      <a:gd name="connsiteY32" fmla="*/ 273476 h 507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650275" h="5070012" extrusionOk="0">
                        <a:moveTo>
                          <a:pt x="0" y="273476"/>
                        </a:moveTo>
                        <a:cubicBezTo>
                          <a:pt x="-12742" y="144793"/>
                          <a:pt x="94250" y="-11640"/>
                          <a:pt x="273476" y="0"/>
                        </a:cubicBezTo>
                        <a:cubicBezTo>
                          <a:pt x="423097" y="21310"/>
                          <a:pt x="726539" y="-17472"/>
                          <a:pt x="911391" y="0"/>
                        </a:cubicBezTo>
                        <a:cubicBezTo>
                          <a:pt x="1096244" y="17472"/>
                          <a:pt x="1428165" y="-8409"/>
                          <a:pt x="1651373" y="0"/>
                        </a:cubicBezTo>
                        <a:cubicBezTo>
                          <a:pt x="1874581" y="8409"/>
                          <a:pt x="2179249" y="21384"/>
                          <a:pt x="2391355" y="0"/>
                        </a:cubicBezTo>
                        <a:cubicBezTo>
                          <a:pt x="2603461" y="-21384"/>
                          <a:pt x="2678900" y="11774"/>
                          <a:pt x="2927204" y="0"/>
                        </a:cubicBezTo>
                        <a:cubicBezTo>
                          <a:pt x="3175508" y="-11774"/>
                          <a:pt x="3190844" y="1354"/>
                          <a:pt x="3412020" y="0"/>
                        </a:cubicBezTo>
                        <a:cubicBezTo>
                          <a:pt x="3633196" y="-1354"/>
                          <a:pt x="3699172" y="-19285"/>
                          <a:pt x="3947869" y="0"/>
                        </a:cubicBezTo>
                        <a:cubicBezTo>
                          <a:pt x="4196566" y="19285"/>
                          <a:pt x="4436186" y="1622"/>
                          <a:pt x="4636817" y="0"/>
                        </a:cubicBezTo>
                        <a:cubicBezTo>
                          <a:pt x="4837448" y="-1622"/>
                          <a:pt x="5202654" y="27603"/>
                          <a:pt x="5376799" y="0"/>
                        </a:cubicBezTo>
                        <a:cubicBezTo>
                          <a:pt x="5544600" y="-22725"/>
                          <a:pt x="5647953" y="133056"/>
                          <a:pt x="5650275" y="273476"/>
                        </a:cubicBezTo>
                        <a:cubicBezTo>
                          <a:pt x="5667539" y="507105"/>
                          <a:pt x="5675312" y="623732"/>
                          <a:pt x="5650275" y="874397"/>
                        </a:cubicBezTo>
                        <a:cubicBezTo>
                          <a:pt x="5625238" y="1125062"/>
                          <a:pt x="5640682" y="1400874"/>
                          <a:pt x="5650275" y="1565779"/>
                        </a:cubicBezTo>
                        <a:cubicBezTo>
                          <a:pt x="5659868" y="1730684"/>
                          <a:pt x="5654605" y="1974982"/>
                          <a:pt x="5650275" y="2121469"/>
                        </a:cubicBezTo>
                        <a:cubicBezTo>
                          <a:pt x="5645946" y="2267956"/>
                          <a:pt x="5622242" y="2497659"/>
                          <a:pt x="5650275" y="2722390"/>
                        </a:cubicBezTo>
                        <a:cubicBezTo>
                          <a:pt x="5678308" y="2947121"/>
                          <a:pt x="5680412" y="3102640"/>
                          <a:pt x="5650275" y="3413772"/>
                        </a:cubicBezTo>
                        <a:cubicBezTo>
                          <a:pt x="5620138" y="3724904"/>
                          <a:pt x="5657790" y="3852852"/>
                          <a:pt x="5650275" y="4150385"/>
                        </a:cubicBezTo>
                        <a:cubicBezTo>
                          <a:pt x="5642760" y="4447918"/>
                          <a:pt x="5618834" y="4600414"/>
                          <a:pt x="5650275" y="4796536"/>
                        </a:cubicBezTo>
                        <a:cubicBezTo>
                          <a:pt x="5623844" y="4968844"/>
                          <a:pt x="5534019" y="5072479"/>
                          <a:pt x="5376799" y="5070012"/>
                        </a:cubicBezTo>
                        <a:cubicBezTo>
                          <a:pt x="5112220" y="5048561"/>
                          <a:pt x="5016813" y="5060388"/>
                          <a:pt x="4840950" y="5070012"/>
                        </a:cubicBezTo>
                        <a:cubicBezTo>
                          <a:pt x="4665087" y="5079636"/>
                          <a:pt x="4463884" y="5069394"/>
                          <a:pt x="4100968" y="5070012"/>
                        </a:cubicBezTo>
                        <a:cubicBezTo>
                          <a:pt x="3738052" y="5070630"/>
                          <a:pt x="3524290" y="5082362"/>
                          <a:pt x="3360986" y="5070012"/>
                        </a:cubicBezTo>
                        <a:cubicBezTo>
                          <a:pt x="3197682" y="5057662"/>
                          <a:pt x="3032084" y="5060988"/>
                          <a:pt x="2723071" y="5070012"/>
                        </a:cubicBezTo>
                        <a:cubicBezTo>
                          <a:pt x="2414059" y="5079036"/>
                          <a:pt x="2347088" y="5089633"/>
                          <a:pt x="2085156" y="5070012"/>
                        </a:cubicBezTo>
                        <a:cubicBezTo>
                          <a:pt x="1823225" y="5050391"/>
                          <a:pt x="1603237" y="5044183"/>
                          <a:pt x="1396207" y="5070012"/>
                        </a:cubicBezTo>
                        <a:cubicBezTo>
                          <a:pt x="1189177" y="5095841"/>
                          <a:pt x="734677" y="5032213"/>
                          <a:pt x="273476" y="5070012"/>
                        </a:cubicBezTo>
                        <a:cubicBezTo>
                          <a:pt x="153951" y="5057574"/>
                          <a:pt x="-1957" y="4950755"/>
                          <a:pt x="0" y="4796536"/>
                        </a:cubicBezTo>
                        <a:cubicBezTo>
                          <a:pt x="16830" y="4610120"/>
                          <a:pt x="-7948" y="4374163"/>
                          <a:pt x="0" y="4105154"/>
                        </a:cubicBezTo>
                        <a:cubicBezTo>
                          <a:pt x="7948" y="3836145"/>
                          <a:pt x="8439" y="3690003"/>
                          <a:pt x="0" y="3459003"/>
                        </a:cubicBezTo>
                        <a:cubicBezTo>
                          <a:pt x="-8439" y="3228003"/>
                          <a:pt x="9176" y="3028020"/>
                          <a:pt x="0" y="2858082"/>
                        </a:cubicBezTo>
                        <a:cubicBezTo>
                          <a:pt x="-9176" y="2688144"/>
                          <a:pt x="27828" y="2367765"/>
                          <a:pt x="0" y="2166700"/>
                        </a:cubicBezTo>
                        <a:cubicBezTo>
                          <a:pt x="-27828" y="1965635"/>
                          <a:pt x="-21053" y="1784076"/>
                          <a:pt x="0" y="1430087"/>
                        </a:cubicBezTo>
                        <a:cubicBezTo>
                          <a:pt x="21053" y="1076098"/>
                          <a:pt x="25931" y="570302"/>
                          <a:pt x="0" y="27347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A679E-F4AB-1968-9E9E-FA82FAFB6903}"/>
              </a:ext>
            </a:extLst>
          </p:cNvPr>
          <p:cNvGrpSpPr/>
          <p:nvPr/>
        </p:nvGrpSpPr>
        <p:grpSpPr>
          <a:xfrm>
            <a:off x="1125013" y="1521244"/>
            <a:ext cx="4892539" cy="4363822"/>
            <a:chOff x="708096" y="1945785"/>
            <a:chExt cx="4892539" cy="436382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FB82EFE-342D-61AE-5D55-0454B301990F}"/>
                </a:ext>
              </a:extLst>
            </p:cNvPr>
            <p:cNvSpPr/>
            <p:nvPr/>
          </p:nvSpPr>
          <p:spPr>
            <a:xfrm>
              <a:off x="3175548" y="1945785"/>
              <a:ext cx="2425087" cy="675442"/>
            </a:xfrm>
            <a:prstGeom prst="roundRect">
              <a:avLst/>
            </a:prstGeom>
            <a:solidFill>
              <a:srgbClr val="FFEB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하사원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여기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놀러왓냐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29595-7D5D-DFBF-7215-B66129A35A32}"/>
                </a:ext>
              </a:extLst>
            </p:cNvPr>
            <p:cNvSpPr/>
            <p:nvPr/>
          </p:nvSpPr>
          <p:spPr>
            <a:xfrm flipH="1">
              <a:off x="708096" y="2867880"/>
              <a:ext cx="1392045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아닙니다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BEB4B8-E6D2-AF0F-0E41-6BB409AAD5D4}"/>
                </a:ext>
              </a:extLst>
            </p:cNvPr>
            <p:cNvSpPr/>
            <p:nvPr/>
          </p:nvSpPr>
          <p:spPr>
            <a:xfrm>
              <a:off x="3653638" y="3789975"/>
              <a:ext cx="1946997" cy="675442"/>
            </a:xfrm>
            <a:prstGeom prst="roundRect">
              <a:avLst/>
            </a:prstGeom>
            <a:solidFill>
              <a:srgbClr val="FFEB34"/>
            </a:solidFill>
            <a:ln w="317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이것밖에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못햇냐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2DFB2B-C611-FEBE-5679-8CBB965E918C}"/>
                </a:ext>
              </a:extLst>
            </p:cNvPr>
            <p:cNvSpPr/>
            <p:nvPr/>
          </p:nvSpPr>
          <p:spPr>
            <a:xfrm flipH="1">
              <a:off x="711200" y="4712070"/>
              <a:ext cx="1388941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죄송해요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BDD810E-E70F-5B35-CB25-61C9C85131C0}"/>
                </a:ext>
              </a:extLst>
            </p:cNvPr>
            <p:cNvSpPr/>
            <p:nvPr/>
          </p:nvSpPr>
          <p:spPr>
            <a:xfrm>
              <a:off x="3175548" y="5634165"/>
              <a:ext cx="2425087" cy="675442"/>
            </a:xfrm>
            <a:prstGeom prst="roundRect">
              <a:avLst/>
            </a:prstGeom>
            <a:solidFill>
              <a:srgbClr val="FFEB34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월급만 축내네 진짜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B7760-4D31-4C11-E9C8-6045EF009A63}"/>
              </a:ext>
            </a:extLst>
          </p:cNvPr>
          <p:cNvCxnSpPr>
            <a:cxnSpLocks/>
          </p:cNvCxnSpPr>
          <p:nvPr/>
        </p:nvCxnSpPr>
        <p:spPr>
          <a:xfrm>
            <a:off x="6286131" y="1858964"/>
            <a:ext cx="800100" cy="0"/>
          </a:xfrm>
          <a:prstGeom prst="straightConnector1">
            <a:avLst/>
          </a:prstGeom>
          <a:ln>
            <a:solidFill>
              <a:srgbClr val="7DB0D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0ECE4C-A8A9-136C-73BD-C4BDAF6A36F3}"/>
              </a:ext>
            </a:extLst>
          </p:cNvPr>
          <p:cNvSpPr txBox="1"/>
          <p:nvPr/>
        </p:nvSpPr>
        <p:spPr>
          <a:xfrm>
            <a:off x="7693019" y="156657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70D4-E562-1779-69C5-EB570C262F90}"/>
              </a:ext>
            </a:extLst>
          </p:cNvPr>
          <p:cNvSpPr txBox="1"/>
          <p:nvPr/>
        </p:nvSpPr>
        <p:spPr>
          <a:xfrm>
            <a:off x="9221083" y="1258799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E2C9F32-54BD-1A6B-021A-EAB1C58A7F58}"/>
              </a:ext>
            </a:extLst>
          </p:cNvPr>
          <p:cNvSpPr/>
          <p:nvPr/>
        </p:nvSpPr>
        <p:spPr>
          <a:xfrm>
            <a:off x="6118235" y="1858964"/>
            <a:ext cx="967996" cy="3693393"/>
          </a:xfrm>
          <a:prstGeom prst="rightBrace">
            <a:avLst>
              <a:gd name="adj1" fmla="val 68029"/>
              <a:gd name="adj2" fmla="val 50000"/>
            </a:avLst>
          </a:prstGeom>
          <a:ln w="38100">
            <a:solidFill>
              <a:srgbClr val="256FAD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  <a:gd name="connsiteX7" fmla="*/ 0 w 967996"/>
                      <a:gd name="connsiteY7" fmla="*/ 0 h 3693393"/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996" h="3693393" stroke="0" extrusionOk="0">
                        <a:moveTo>
                          <a:pt x="0" y="0"/>
                        </a:moveTo>
                        <a:cubicBezTo>
                          <a:pt x="257433" y="-6089"/>
                          <a:pt x="455282" y="180514"/>
                          <a:pt x="483998" y="379116"/>
                        </a:cubicBezTo>
                        <a:cubicBezTo>
                          <a:pt x="397520" y="616095"/>
                          <a:pt x="457229" y="1257055"/>
                          <a:pt x="483998" y="1467581"/>
                        </a:cubicBezTo>
                        <a:cubicBezTo>
                          <a:pt x="465259" y="1695260"/>
                          <a:pt x="694328" y="1881869"/>
                          <a:pt x="967996" y="1846697"/>
                        </a:cubicBezTo>
                        <a:cubicBezTo>
                          <a:pt x="676820" y="1833636"/>
                          <a:pt x="519646" y="2033466"/>
                          <a:pt x="483998" y="2225813"/>
                        </a:cubicBezTo>
                        <a:cubicBezTo>
                          <a:pt x="545434" y="2353418"/>
                          <a:pt x="516005" y="2930427"/>
                          <a:pt x="483998" y="3314277"/>
                        </a:cubicBezTo>
                        <a:cubicBezTo>
                          <a:pt x="449424" y="3518362"/>
                          <a:pt x="262043" y="3698347"/>
                          <a:pt x="0" y="3693393"/>
                        </a:cubicBezTo>
                        <a:cubicBezTo>
                          <a:pt x="48231" y="2521512"/>
                          <a:pt x="-84455" y="928210"/>
                          <a:pt x="0" y="0"/>
                        </a:cubicBezTo>
                        <a:close/>
                      </a:path>
                      <a:path w="967996" h="3693393" fill="none" extrusionOk="0">
                        <a:moveTo>
                          <a:pt x="0" y="0"/>
                        </a:moveTo>
                        <a:cubicBezTo>
                          <a:pt x="280147" y="7190"/>
                          <a:pt x="509105" y="175773"/>
                          <a:pt x="483998" y="379116"/>
                        </a:cubicBezTo>
                        <a:cubicBezTo>
                          <a:pt x="577940" y="891372"/>
                          <a:pt x="499763" y="994080"/>
                          <a:pt x="483998" y="1467581"/>
                        </a:cubicBezTo>
                        <a:cubicBezTo>
                          <a:pt x="512516" y="1719413"/>
                          <a:pt x="702477" y="1865197"/>
                          <a:pt x="967996" y="1846697"/>
                        </a:cubicBezTo>
                        <a:cubicBezTo>
                          <a:pt x="709920" y="1860914"/>
                          <a:pt x="508687" y="2046676"/>
                          <a:pt x="483998" y="2225813"/>
                        </a:cubicBezTo>
                        <a:cubicBezTo>
                          <a:pt x="468443" y="2570717"/>
                          <a:pt x="535534" y="3143155"/>
                          <a:pt x="483998" y="3314277"/>
                        </a:cubicBezTo>
                        <a:cubicBezTo>
                          <a:pt x="446034" y="3529891"/>
                          <a:pt x="264237" y="3691276"/>
                          <a:pt x="0" y="369339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404E4-5567-384C-8E17-222D3A43E1E9}"/>
              </a:ext>
            </a:extLst>
          </p:cNvPr>
          <p:cNvSpPr txBox="1"/>
          <p:nvPr/>
        </p:nvSpPr>
        <p:spPr>
          <a:xfrm>
            <a:off x="7874574" y="34107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2A4DC-D571-1F42-F9BC-37E2401DBD83}"/>
              </a:ext>
            </a:extLst>
          </p:cNvPr>
          <p:cNvSpPr txBox="1"/>
          <p:nvPr/>
        </p:nvSpPr>
        <p:spPr>
          <a:xfrm>
            <a:off x="7636528" y="525495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625F4-E99C-03C0-AE02-67D3AFA77A9E}"/>
              </a:ext>
            </a:extLst>
          </p:cNvPr>
          <p:cNvSpPr txBox="1"/>
          <p:nvPr/>
        </p:nvSpPr>
        <p:spPr>
          <a:xfrm>
            <a:off x="9221083" y="310298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DEBBC-D84C-1963-A702-E88F26BE3BAF}"/>
              </a:ext>
            </a:extLst>
          </p:cNvPr>
          <p:cNvSpPr txBox="1"/>
          <p:nvPr/>
        </p:nvSpPr>
        <p:spPr>
          <a:xfrm>
            <a:off x="9221083" y="494717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E96F28-3A0E-AF64-B53E-7E3FB86E2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17552" y="5547345"/>
            <a:ext cx="1068679" cy="50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4C1D48-5DE1-51C2-5DA8-55F9F5B80E2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F2247E-DFBF-673A-2484-7277B40455E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4D74556-A713-878B-2BE4-6E01F222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BF3F8-6A35-8A79-8FEF-204D0324CCC8}"/>
              </a:ext>
            </a:extLst>
          </p:cNvPr>
          <p:cNvSpPr txBox="1"/>
          <p:nvPr/>
        </p:nvSpPr>
        <p:spPr>
          <a:xfrm>
            <a:off x="4564910" y="6309688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출처</a:t>
            </a:r>
            <a:r>
              <a:rPr lang="en-US" altLang="ko-KR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: DKTC train </a:t>
            </a:r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8084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59F7-6F7C-F5DB-BBEC-A37AF415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590178-F5DE-E825-A8F4-79B46926A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C9961E-A4A0-1116-0E22-7115907C739A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4820F0-68A0-3676-1FE5-C347B548582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B8A16B-3367-67F5-5A72-F547482ABDF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802341A-68F4-300F-7259-F0473D40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4CDDE6B-D46C-6960-D4CD-52C0F692F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3861559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D9E78C-441A-054D-19AB-0C6E8E62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3861559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88A7EAE-8411-3E02-E732-15D81C71A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3861557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FF048-93C5-9CF0-E256-B58417DD6CA5}"/>
              </a:ext>
            </a:extLst>
          </p:cNvPr>
          <p:cNvSpPr txBox="1"/>
          <p:nvPr/>
        </p:nvSpPr>
        <p:spPr>
          <a:xfrm>
            <a:off x="2050287" y="118146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4E83F-6ED9-C6FE-E118-17010D745BAB}"/>
              </a:ext>
            </a:extLst>
          </p:cNvPr>
          <p:cNvSpPr txBox="1"/>
          <p:nvPr/>
        </p:nvSpPr>
        <p:spPr>
          <a:xfrm>
            <a:off x="5996645" y="11814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E658-B300-E7DD-4610-897AA78B4E23}"/>
              </a:ext>
            </a:extLst>
          </p:cNvPr>
          <p:cNvSpPr txBox="1"/>
          <p:nvPr/>
        </p:nvSpPr>
        <p:spPr>
          <a:xfrm>
            <a:off x="9526471" y="1181465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FBADC-1C69-683F-A637-46F5FFAA8A0B}"/>
              </a:ext>
            </a:extLst>
          </p:cNvPr>
          <p:cNvSpPr txBox="1"/>
          <p:nvPr/>
        </p:nvSpPr>
        <p:spPr>
          <a:xfrm>
            <a:off x="5313766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4FB3-69C8-F580-B766-FACC2DC51E2A}"/>
              </a:ext>
            </a:extLst>
          </p:cNvPr>
          <p:cNvSpPr txBox="1"/>
          <p:nvPr/>
        </p:nvSpPr>
        <p:spPr>
          <a:xfrm>
            <a:off x="9081639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E132-F929-CD8D-120D-2645CF14FA6D}"/>
              </a:ext>
            </a:extLst>
          </p:cNvPr>
          <p:cNvSpPr txBox="1"/>
          <p:nvPr/>
        </p:nvSpPr>
        <p:spPr>
          <a:xfrm>
            <a:off x="1461986" y="2213735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7A5718-70C6-EF56-24A5-4397F9E9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5D1D7D9-8BBE-B3A6-7E92-EBA9D8519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4028246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DF61E7B-241F-55BB-EED4-730FE52DD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4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C1A5-8A27-3E71-30BA-E7F9DD0B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A17142-1990-7E4A-86BD-EFE967977F81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1C24F-1709-1E90-5889-7C6D1354F617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642C97-6EAE-D235-6685-6973D40839F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40D116-A3D6-FF66-9940-A236EF9BAA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9C08305-B171-E716-0243-BCA5EE75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11BD9CF-88D1-4326-7454-88F9A643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1644323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FBD08F2F-BB2A-0E60-64D9-36C329AE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1644323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A4C0EBE-C21B-AEE8-EE45-B3C3E1A5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1644321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E629F-8E64-F191-CA3C-360C411BDE81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FCF4B-3C88-43A5-B5E0-C971BE629257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1F2C5-C312-758E-8378-62EA58CC35DD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9BB843-558F-F596-8418-5D8ECFB1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4CCD5CB-66AB-039A-5D29-325C099BF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1811010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59E124E-A089-1520-042F-829D87111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415788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740E29-826A-8597-02F8-0C9E2A63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4157888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8CE5A0D-6394-B1E0-14F1-EA96E2B37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4157890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3112478D-D0EC-64F3-C4BD-7B31A01DD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9" r="65572" b="8487"/>
          <a:stretch/>
        </p:blipFill>
        <p:spPr bwMode="auto">
          <a:xfrm>
            <a:off x="2826898" y="4348067"/>
            <a:ext cx="107835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0779C89-8A28-45A7-2A0F-FC8579279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009" r="34026" b="8487"/>
          <a:stretch/>
        </p:blipFill>
        <p:spPr bwMode="auto">
          <a:xfrm>
            <a:off x="6737350" y="4348067"/>
            <a:ext cx="100068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EE8EF39-B9DB-5448-EDD4-A56BAD6B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2" t="10009" r="3333" b="8487"/>
          <a:stretch/>
        </p:blipFill>
        <p:spPr bwMode="auto">
          <a:xfrm>
            <a:off x="10560730" y="4348067"/>
            <a:ext cx="1025344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13C7A3D-731F-1C25-1926-39CEA7FFD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E4528-B789-9AB9-D123-FA07A310D72D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89D5-C5AF-B1E9-C725-195D564CA825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85800-DD31-45EA-24CA-D337A1251E11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A643BC-3682-A2F7-7D25-9D17B983BED1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3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1777</Words>
  <Application>Microsoft Office PowerPoint</Application>
  <PresentationFormat>와이드스크린</PresentationFormat>
  <Paragraphs>485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Y 너만을 비춤체</vt:lpstr>
      <vt:lpstr>Y이드스트릿체 B</vt:lpstr>
      <vt:lpstr>나눔고딕OTF ExtraBold</vt:lpstr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Kim</dc:creator>
  <cp:lastModifiedBy>Sam Kim</cp:lastModifiedBy>
  <cp:revision>159</cp:revision>
  <dcterms:created xsi:type="dcterms:W3CDTF">2025-04-30T11:31:15Z</dcterms:created>
  <dcterms:modified xsi:type="dcterms:W3CDTF">2025-05-07T01:39:48Z</dcterms:modified>
</cp:coreProperties>
</file>