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7" r:id="rId5"/>
    <p:sldId id="265" r:id="rId6"/>
    <p:sldId id="258" r:id="rId7"/>
    <p:sldId id="264" r:id="rId8"/>
    <p:sldId id="260" r:id="rId9"/>
    <p:sldId id="263" r:id="rId10"/>
    <p:sldId id="261" r:id="rId11"/>
    <p:sldId id="262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flip="none" rotWithShape="1">
          <a:gsLst>
            <a:gs pos="82000">
              <a:srgbClr val="92D050"/>
            </a:gs>
            <a:gs pos="0">
              <a:srgbClr val="00B0F0"/>
            </a:gs>
            <a:gs pos="100000">
              <a:schemeClr val="bg2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6000">
              <a:srgbClr val="92D050"/>
            </a:gs>
            <a:gs pos="70000">
              <a:srgbClr val="25B8C8">
                <a:alpha val="100000"/>
              </a:srgbClr>
            </a:gs>
            <a:gs pos="72000">
              <a:srgbClr val="49C0A0">
                <a:alpha val="100000"/>
              </a:srgbClr>
            </a:gs>
            <a:gs pos="0">
              <a:srgbClr val="00B0F0"/>
            </a:gs>
            <a:gs pos="100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2">
                <a:lumMod val="75000"/>
              </a:schemeClr>
            </a:gs>
            <a:gs pos="77000">
              <a:srgbClr val="00B0F0"/>
            </a:gs>
            <a:gs pos="0">
              <a:schemeClr val="bg2">
                <a:lumMod val="75000"/>
              </a:schemeClr>
            </a:gs>
            <a:gs pos="100000">
              <a:srgbClr val="00B0F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EDT 426 CLASS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85" y="535305"/>
            <a:ext cx="11388725" cy="1369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4800" b="1">
                <a:ln/>
                <a:solidFill>
                  <a:schemeClr val="accent4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The Central Processing  Unit (CPU)</a:t>
            </a:r>
            <a:endParaRPr lang="en-US" sz="4800" b="1">
              <a:ln/>
              <a:solidFill>
                <a:schemeClr val="accent4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8840"/>
            <a:ext cx="9144000" cy="660400"/>
          </a:xfrm>
        </p:spPr>
        <p:txBody>
          <a:bodyPr/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Senior Secondary School 2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CPU CLE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7370" y="3153410"/>
            <a:ext cx="1865630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185"/>
            <a:ext cx="10515600" cy="57130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 u="sng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Definition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central processing unit (CPU) is the portion of a computer system that executes the instructions of a computer program, and is the primary element carrying out the  functions of the computer  or other processing device.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central processing unit (CPU) is the computer component that’s responsible for interpreter and executing most of the commands from the computers other hardware and software.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b="1" u="sng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Central Processing Unit (CPU) is the part of a computer that thinks, calculates and carries out instruction.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pu dra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" y="12700"/>
            <a:ext cx="5812790" cy="6830695"/>
          </a:xfrm>
          <a:prstGeom prst="rect">
            <a:avLst/>
          </a:prstGeom>
        </p:spPr>
      </p:pic>
      <p:pic>
        <p:nvPicPr>
          <p:cNvPr id="5" name="Picture 4" descr="cpu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890" y="34290"/>
            <a:ext cx="6301740" cy="680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426085" y="352425"/>
            <a:ext cx="11442065" cy="59150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36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Central Processing Unit carriers out each instruction of the program in sequence, performs the following: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Arithmetical 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Logical 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Input / Output Operations of the system. 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Central Processing Unit (CPU) is also called the brain of the computer. It is sometimes called the central processor or simply the processor.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pu dr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41910"/>
            <a:ext cx="12148820" cy="6815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15" y="394970"/>
            <a:ext cx="11533505" cy="6271260"/>
          </a:xfrm>
        </p:spPr>
        <p:txBody>
          <a:bodyPr>
            <a:noAutofit/>
          </a:bodyPr>
          <a:p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computer can have more than one CPU; this is called </a:t>
            </a:r>
            <a:r>
              <a:rPr lang="en-US" sz="3600" b="1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Multiprocessing</a:t>
            </a: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The CPU can be found in the motherboard. All the functions of the CPU are stored in a component called the </a:t>
            </a:r>
            <a:r>
              <a:rPr lang="en-US" sz="3600" b="1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sorts of devices use a CPU, including: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desktop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2.Laptop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3.Tablet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4.Smart phones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5.Flat Television set</a:t>
            </a:r>
            <a:endParaRPr 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APT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16205"/>
            <a:ext cx="3421380" cy="3022600"/>
          </a:xfrm>
          <a:prstGeom prst="rect">
            <a:avLst/>
          </a:prstGeom>
        </p:spPr>
      </p:pic>
      <p:pic>
        <p:nvPicPr>
          <p:cNvPr id="5" name="Picture 4" descr="SMARTPH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35" y="116840"/>
            <a:ext cx="3869055" cy="3201035"/>
          </a:xfrm>
          <a:prstGeom prst="rect">
            <a:avLst/>
          </a:prstGeom>
        </p:spPr>
      </p:pic>
      <p:pic>
        <p:nvPicPr>
          <p:cNvPr id="6" name="Picture 5" descr="TABL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90" y="116840"/>
            <a:ext cx="4037330" cy="3201035"/>
          </a:xfrm>
          <a:prstGeom prst="rect">
            <a:avLst/>
          </a:prstGeom>
        </p:spPr>
      </p:pic>
      <p:pic>
        <p:nvPicPr>
          <p:cNvPr id="7" name="Picture 6" descr="DESKTOP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3453765"/>
            <a:ext cx="4734560" cy="3228975"/>
          </a:xfrm>
          <a:prstGeom prst="rect">
            <a:avLst/>
          </a:prstGeom>
        </p:spPr>
      </p:pic>
      <p:pic>
        <p:nvPicPr>
          <p:cNvPr id="8" name="Picture 7" descr="flat t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95" y="3453765"/>
            <a:ext cx="6767195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>
            <a:noAutofit/>
          </a:bodyPr>
          <a:p>
            <a:r>
              <a:rPr lang="en-US" sz="4000" b="1"/>
              <a:t>Intel and AMD are the two most popular CPU manufacturer for desktops, laptops and servers, while NVIDIA and Qualcomm are big smart phone and tablet CPU makers.</a:t>
            </a:r>
            <a:endParaRPr lang="en-US" sz="4000" b="1"/>
          </a:p>
          <a:p>
            <a:endParaRPr lang="en-US" sz="4000" b="1"/>
          </a:p>
          <a:p>
            <a:r>
              <a:rPr lang="en-US" sz="4000" b="1"/>
              <a:t>CPU has different names including:</a:t>
            </a:r>
            <a:endParaRPr lang="en-US" sz="4000" b="1"/>
          </a:p>
          <a:p>
            <a:pPr marL="0" indent="0">
              <a:buNone/>
            </a:pPr>
            <a:r>
              <a:rPr lang="en-US" sz="4000" b="1"/>
              <a:t>1.  Processor</a:t>
            </a:r>
            <a:endParaRPr lang="en-US" sz="4000" b="1"/>
          </a:p>
          <a:p>
            <a:pPr marL="0" indent="0">
              <a:buNone/>
            </a:pPr>
            <a:r>
              <a:rPr lang="en-US" sz="4000" b="1"/>
              <a:t>2.  Microprocessor </a:t>
            </a:r>
            <a:endParaRPr lang="en-US" sz="4000" b="1"/>
          </a:p>
          <a:p>
            <a:pPr marL="0" indent="0">
              <a:buNone/>
            </a:pPr>
            <a:r>
              <a:rPr lang="en-US" sz="4000" b="1"/>
              <a:t>3.  Brain of the computer</a:t>
            </a:r>
            <a:endParaRPr lang="en-US" sz="4000" b="1"/>
          </a:p>
          <a:p>
            <a:endParaRPr lang="en-US" sz="4000" b="1"/>
          </a:p>
          <a:p>
            <a:endParaRPr lang="en-US" sz="4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Autofit/>
          </a:bodyPr>
          <a:p>
            <a:r>
              <a:rPr lang="en-US" sz="3200" b="1">
                <a:sym typeface="+mn-ea"/>
              </a:rPr>
              <a:t>The CPU attaches directly to a CPU ‘Socket’ (or sometimes a ‘Slot’) on the motherboard. The CPU is inserted into the socket pin-side-down. </a:t>
            </a:r>
            <a:endParaRPr lang="en-US" sz="3200" b="1"/>
          </a:p>
          <a:p>
            <a:pPr marL="0" indent="0">
              <a:buNone/>
            </a:pPr>
            <a:endParaRPr lang="en-US" sz="3200" b="1" u="sng"/>
          </a:p>
          <a:p>
            <a:pPr marL="0" indent="0">
              <a:buNone/>
            </a:pPr>
            <a:r>
              <a:rPr lang="en-US" sz="3200" b="1" u="sng"/>
              <a:t>The Clock Speed of Processor</a:t>
            </a:r>
            <a:endParaRPr lang="en-US" sz="3200" b="1"/>
          </a:p>
          <a:p>
            <a:r>
              <a:rPr lang="en-US" sz="3200" b="1"/>
              <a:t>The Clock speed of a processor is the number of instructions it can process in any given second, measured in hertz (Hz). A CPU with a Clock Speed of 3.0 GHz can process 3 billion instructions each per second. </a:t>
            </a:r>
            <a:endParaRPr lang="en-US" sz="3200" b="1"/>
          </a:p>
          <a:p>
            <a:r>
              <a:rPr lang="en-US" sz="3200" b="1"/>
              <a:t>Some devices have a single- core process while others may have a dual-core (or quad-core, etc) processor.</a:t>
            </a:r>
            <a:endParaRPr 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Presentation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Arial Bold</vt:lpstr>
      <vt:lpstr>Office Theme</vt:lpstr>
      <vt:lpstr>Orange Waves</vt:lpstr>
      <vt:lpstr>The Central Processing  Unit (CPU)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sam</dc:creator>
  <cp:lastModifiedBy>sam</cp:lastModifiedBy>
  <cp:revision>5</cp:revision>
  <dcterms:created xsi:type="dcterms:W3CDTF">2022-04-15T22:42:52Z</dcterms:created>
  <dcterms:modified xsi:type="dcterms:W3CDTF">2022-04-15T22:42:52Z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