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9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11/24/13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11/24/13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11/24/13</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11/24/13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11/24/13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11/24/13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11/24/13</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acebook.com/outloudradio/app_163637926042" TargetMode="External"/><Relationship Id="rId3" Type="http://schemas.openxmlformats.org/officeDocument/2006/relationships/hyperlink" Target="http://www.outloudradio.org/stories/green-on-thursda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George | SAM | Nathan | </a:t>
            </a:r>
            <a:r>
              <a:rPr lang="en-US" dirty="0" err="1" smtClean="0"/>
              <a:t>Shindo</a:t>
            </a:r>
            <a:r>
              <a:rPr lang="en-US" dirty="0" smtClean="0"/>
              <a:t> | Jeanie</a:t>
            </a:r>
            <a:endParaRPr lang="en-US" dirty="0"/>
          </a:p>
        </p:txBody>
      </p:sp>
      <p:pic>
        <p:nvPicPr>
          <p:cNvPr id="5" name="Picture 4"/>
          <p:cNvPicPr>
            <a:picLocks noChangeAspect="1"/>
          </p:cNvPicPr>
          <p:nvPr/>
        </p:nvPicPr>
        <p:blipFill>
          <a:blip r:embed="rId2"/>
          <a:stretch>
            <a:fillRect/>
          </a:stretch>
        </p:blipFill>
        <p:spPr>
          <a:xfrm>
            <a:off x="636294" y="1858656"/>
            <a:ext cx="7810500" cy="1028700"/>
          </a:xfrm>
          <a:prstGeom prst="rect">
            <a:avLst/>
          </a:prstGeom>
        </p:spPr>
      </p:pic>
    </p:spTree>
    <p:extLst>
      <p:ext uri="{BB962C8B-B14F-4D97-AF65-F5344CB8AC3E}">
        <p14:creationId xmlns:p14="http://schemas.microsoft.com/office/powerpoint/2010/main" val="399586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Features</a:t>
            </a:r>
            <a:endParaRPr lang="en-US" dirty="0"/>
          </a:p>
        </p:txBody>
      </p:sp>
      <p:sp>
        <p:nvSpPr>
          <p:cNvPr id="3" name="Content Placeholder 2"/>
          <p:cNvSpPr>
            <a:spLocks noGrp="1"/>
          </p:cNvSpPr>
          <p:nvPr>
            <p:ph idx="1"/>
          </p:nvPr>
        </p:nvSpPr>
        <p:spPr>
          <a:xfrm>
            <a:off x="739775" y="2379371"/>
            <a:ext cx="7662864" cy="4246637"/>
          </a:xfrm>
        </p:spPr>
        <p:txBody>
          <a:bodyPr>
            <a:noAutofit/>
          </a:bodyPr>
          <a:lstStyle/>
          <a:p>
            <a:r>
              <a:rPr lang="en-US" sz="2400" dirty="0"/>
              <a:t>Enable user to share image directly to Facebook (without downloading). </a:t>
            </a:r>
          </a:p>
          <a:p>
            <a:r>
              <a:rPr lang="en-US" sz="2400" dirty="0" smtClean="0"/>
              <a:t>Drive </a:t>
            </a:r>
            <a:r>
              <a:rPr lang="en-US" sz="2400" dirty="0"/>
              <a:t>traffic back to </a:t>
            </a:r>
            <a:r>
              <a:rPr lang="en-US" sz="2400" dirty="0" err="1"/>
              <a:t>outLoud</a:t>
            </a:r>
            <a:r>
              <a:rPr lang="en-US" sz="2400" dirty="0"/>
              <a:t> by having shared content link back to </a:t>
            </a:r>
            <a:r>
              <a:rPr lang="en-US" sz="2400" dirty="0" err="1"/>
              <a:t>SoundCloud</a:t>
            </a:r>
            <a:r>
              <a:rPr lang="en-US" sz="2400" dirty="0"/>
              <a:t> track, starting at the shared quote. </a:t>
            </a:r>
            <a:endParaRPr lang="en-US" sz="2400" dirty="0" smtClean="0"/>
          </a:p>
          <a:p>
            <a:r>
              <a:rPr lang="en-US" sz="2400" dirty="0" smtClean="0"/>
              <a:t>Make the </a:t>
            </a:r>
            <a:r>
              <a:rPr lang="en-US" sz="2400" i="1" dirty="0" smtClean="0"/>
              <a:t>Queer Quote </a:t>
            </a:r>
            <a:r>
              <a:rPr lang="en-US" sz="2400" dirty="0" smtClean="0"/>
              <a:t>player embeddable so anyone can put it on their </a:t>
            </a:r>
            <a:r>
              <a:rPr lang="en-US" sz="2400" dirty="0" smtClean="0"/>
              <a:t>site</a:t>
            </a:r>
          </a:p>
          <a:p>
            <a:r>
              <a:rPr lang="en-US" dirty="0" smtClean="0"/>
              <a:t>Incorporate cover art into </a:t>
            </a:r>
            <a:r>
              <a:rPr lang="en-US" smtClean="0"/>
              <a:t>quote images</a:t>
            </a:r>
            <a:endParaRPr lang="en-US" dirty="0"/>
          </a:p>
        </p:txBody>
      </p:sp>
    </p:spTree>
    <p:extLst>
      <p:ext uri="{BB962C8B-B14F-4D97-AF65-F5344CB8AC3E}">
        <p14:creationId xmlns:p14="http://schemas.microsoft.com/office/powerpoint/2010/main" val="356538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526677"/>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t>Thank you!</a:t>
            </a:r>
            <a:endParaRPr lang="en-US" dirty="0"/>
          </a:p>
        </p:txBody>
      </p:sp>
    </p:spTree>
    <p:extLst>
      <p:ext uri="{BB962C8B-B14F-4D97-AF65-F5344CB8AC3E}">
        <p14:creationId xmlns:p14="http://schemas.microsoft.com/office/powerpoint/2010/main" val="34288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background</a:t>
            </a:r>
          </a:p>
        </p:txBody>
      </p:sp>
      <p:sp>
        <p:nvSpPr>
          <p:cNvPr id="3" name="Content Placeholder 2"/>
          <p:cNvSpPr>
            <a:spLocks noGrp="1"/>
          </p:cNvSpPr>
          <p:nvPr>
            <p:ph idx="1"/>
          </p:nvPr>
        </p:nvSpPr>
        <p:spPr>
          <a:xfrm>
            <a:off x="739775" y="2379371"/>
            <a:ext cx="7662864" cy="3267169"/>
          </a:xfrm>
        </p:spPr>
        <p:txBody>
          <a:bodyPr>
            <a:noAutofit/>
          </a:bodyPr>
          <a:lstStyle/>
          <a:p>
            <a:r>
              <a:rPr lang="en-US" sz="2400" b="1" u="sng" dirty="0" err="1"/>
              <a:t>O</a:t>
            </a:r>
            <a:r>
              <a:rPr lang="en-US" sz="2400" b="1" u="sng" dirty="0" err="1" smtClean="0"/>
              <a:t>utLoud</a:t>
            </a:r>
            <a:r>
              <a:rPr lang="en-US" sz="2400" b="1" u="sng" dirty="0" smtClean="0"/>
              <a:t> is </a:t>
            </a:r>
            <a:r>
              <a:rPr lang="en-US" sz="2400" b="1" u="sng" dirty="0"/>
              <a:t>a radio project</a:t>
            </a:r>
            <a:r>
              <a:rPr lang="en-US" sz="2400" b="1" dirty="0"/>
              <a:t> </a:t>
            </a:r>
            <a:r>
              <a:rPr lang="en-US" sz="2400" dirty="0"/>
              <a:t>by and for queer &amp; questioning youth &amp; allies. </a:t>
            </a:r>
          </a:p>
          <a:p>
            <a:r>
              <a:rPr lang="en-US" sz="2400" b="1" u="sng" dirty="0" err="1" smtClean="0"/>
              <a:t>OutLoud's</a:t>
            </a:r>
            <a:r>
              <a:rPr lang="en-US" sz="2400" b="1" u="sng" dirty="0" smtClean="0"/>
              <a:t> </a:t>
            </a:r>
            <a:r>
              <a:rPr lang="en-US" sz="2400" b="1" u="sng" dirty="0"/>
              <a:t>mission</a:t>
            </a:r>
            <a:r>
              <a:rPr lang="en-US" sz="2400" b="1" dirty="0"/>
              <a:t> </a:t>
            </a:r>
            <a:r>
              <a:rPr lang="en-US" sz="2400" dirty="0"/>
              <a:t>is to increase the well-being of LGBTQ young people by helping them develop the skills and confidence to decide for themselves how they will be represented, advance social justice and make the most of their lives.</a:t>
            </a:r>
          </a:p>
          <a:p>
            <a:r>
              <a:rPr lang="en-US" sz="2400" dirty="0" smtClean="0"/>
              <a:t>Since </a:t>
            </a:r>
            <a:r>
              <a:rPr lang="en-US" sz="2400" dirty="0"/>
              <a:t>2002, </a:t>
            </a:r>
            <a:r>
              <a:rPr lang="en-US" sz="2400" dirty="0" err="1"/>
              <a:t>OutLoud</a:t>
            </a:r>
            <a:r>
              <a:rPr lang="en-US" sz="2400" dirty="0"/>
              <a:t> has been helping youth learn how to make radio documentaries, audio art, and web radio </a:t>
            </a:r>
            <a:r>
              <a:rPr lang="en-US" sz="2400" b="1" u="sng" dirty="0"/>
              <a:t>while telling their stories to the world</a:t>
            </a:r>
            <a:r>
              <a:rPr lang="en-US" sz="2400" b="1" dirty="0"/>
              <a:t>.</a:t>
            </a:r>
          </a:p>
        </p:txBody>
      </p:sp>
    </p:spTree>
    <p:extLst>
      <p:ext uri="{BB962C8B-B14F-4D97-AF65-F5344CB8AC3E}">
        <p14:creationId xmlns:p14="http://schemas.microsoft.com/office/powerpoint/2010/main" val="207655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739775" y="2232851"/>
            <a:ext cx="7662864" cy="4279198"/>
          </a:xfrm>
        </p:spPr>
        <p:txBody>
          <a:bodyPr>
            <a:noAutofit/>
          </a:bodyPr>
          <a:lstStyle/>
          <a:p>
            <a:r>
              <a:rPr lang="en-US" sz="2400" dirty="0" err="1" smtClean="0"/>
              <a:t>Outloud</a:t>
            </a:r>
            <a:r>
              <a:rPr lang="en-US" sz="2400" dirty="0" smtClean="0"/>
              <a:t> </a:t>
            </a:r>
            <a:r>
              <a:rPr lang="en-US" sz="2400" dirty="0"/>
              <a:t>is </a:t>
            </a:r>
            <a:r>
              <a:rPr lang="en-US" sz="2400" b="1" u="sng" dirty="0"/>
              <a:t>competing </a:t>
            </a:r>
            <a:r>
              <a:rPr lang="en-US" sz="2400" b="1" u="sng" dirty="0" smtClean="0"/>
              <a:t>for listeners’ attention</a:t>
            </a:r>
            <a:r>
              <a:rPr lang="en-US" sz="2400" b="1" dirty="0" smtClean="0"/>
              <a:t> </a:t>
            </a:r>
            <a:r>
              <a:rPr lang="en-US" sz="2400" dirty="0" smtClean="0"/>
              <a:t>with video and other </a:t>
            </a:r>
            <a:r>
              <a:rPr lang="en-US" sz="2400" b="1" u="sng" dirty="0" smtClean="0"/>
              <a:t>visual</a:t>
            </a:r>
            <a:r>
              <a:rPr lang="en-US" sz="2400" dirty="0" smtClean="0"/>
              <a:t> </a:t>
            </a:r>
            <a:r>
              <a:rPr lang="en-US" sz="2400" dirty="0"/>
              <a:t>stimulation.  </a:t>
            </a:r>
          </a:p>
          <a:p>
            <a:r>
              <a:rPr lang="en-US" sz="2400" dirty="0" smtClean="0"/>
              <a:t>Currently</a:t>
            </a:r>
            <a:r>
              <a:rPr lang="en-US" sz="2400" dirty="0"/>
              <a:t>, </a:t>
            </a:r>
            <a:r>
              <a:rPr lang="en-US" sz="2400" dirty="0" smtClean="0"/>
              <a:t>content is delivered </a:t>
            </a:r>
            <a:r>
              <a:rPr lang="en-US" sz="2400" dirty="0"/>
              <a:t>via a single </a:t>
            </a:r>
            <a:r>
              <a:rPr lang="en-US" sz="2400" dirty="0" err="1"/>
              <a:t>SoundCloud</a:t>
            </a:r>
            <a:r>
              <a:rPr lang="en-US" sz="2400" dirty="0"/>
              <a:t> </a:t>
            </a:r>
            <a:r>
              <a:rPr lang="en-US" sz="2400" dirty="0" err="1" smtClean="0"/>
              <a:t>iframe</a:t>
            </a:r>
            <a:r>
              <a:rPr lang="en-US" sz="2400" dirty="0" smtClean="0"/>
              <a:t> </a:t>
            </a:r>
            <a:r>
              <a:rPr lang="en-US" sz="2400" dirty="0"/>
              <a:t>player. </a:t>
            </a:r>
            <a:endParaRPr lang="en-US" sz="2400" dirty="0" smtClean="0"/>
          </a:p>
          <a:p>
            <a:pPr lvl="1"/>
            <a:r>
              <a:rPr lang="en-US" sz="1600" dirty="0" smtClean="0">
                <a:hlinkClick r:id="rId2"/>
              </a:rPr>
              <a:t>https</a:t>
            </a:r>
            <a:r>
              <a:rPr lang="en-US" sz="1600" dirty="0">
                <a:hlinkClick r:id="rId2"/>
              </a:rPr>
              <a:t>://www.facebook.com/outloudradio/</a:t>
            </a:r>
            <a:r>
              <a:rPr lang="en-US" sz="1600" dirty="0" smtClean="0">
                <a:hlinkClick r:id="rId2"/>
              </a:rPr>
              <a:t>app_163637926042</a:t>
            </a:r>
            <a:endParaRPr lang="en-US" sz="1600" dirty="0"/>
          </a:p>
          <a:p>
            <a:pPr lvl="1"/>
            <a:r>
              <a:rPr lang="en-US" sz="1600" dirty="0" smtClean="0">
                <a:hlinkClick r:id="rId3"/>
              </a:rPr>
              <a:t>http</a:t>
            </a:r>
            <a:r>
              <a:rPr lang="en-US" sz="1600" dirty="0">
                <a:hlinkClick r:id="rId3"/>
              </a:rPr>
              <a:t>://www.outloudradio.org/stories/green-on-</a:t>
            </a:r>
            <a:r>
              <a:rPr lang="en-US" sz="1600" dirty="0" smtClean="0">
                <a:hlinkClick r:id="rId3"/>
              </a:rPr>
              <a:t>thursday</a:t>
            </a:r>
            <a:r>
              <a:rPr lang="en-US" sz="1600" dirty="0" smtClean="0"/>
              <a:t> </a:t>
            </a:r>
            <a:endParaRPr lang="en-US" sz="1600" dirty="0"/>
          </a:p>
          <a:p>
            <a:r>
              <a:rPr lang="en-US" sz="2400" dirty="0" err="1" smtClean="0"/>
              <a:t>OutLoud</a:t>
            </a:r>
            <a:r>
              <a:rPr lang="en-US" sz="2400" dirty="0" smtClean="0"/>
              <a:t> </a:t>
            </a:r>
            <a:r>
              <a:rPr lang="en-US" sz="2400" dirty="0"/>
              <a:t>experiences most of its traffic from Facebook and </a:t>
            </a:r>
            <a:r>
              <a:rPr lang="en-US" sz="2400" dirty="0" err="1"/>
              <a:t>Tumblr</a:t>
            </a:r>
            <a:r>
              <a:rPr lang="en-US" sz="2400" dirty="0"/>
              <a:t>, as well as its </a:t>
            </a:r>
            <a:r>
              <a:rPr lang="en-US" sz="2400" dirty="0" smtClean="0"/>
              <a:t>website</a:t>
            </a:r>
            <a:endParaRPr lang="en-US" sz="2400" dirty="0"/>
          </a:p>
          <a:p>
            <a:pPr marL="0" indent="0">
              <a:buNone/>
            </a:pPr>
            <a:r>
              <a:rPr lang="en-US" sz="2400" b="1" dirty="0" err="1" smtClean="0"/>
              <a:t>OutLoud</a:t>
            </a:r>
            <a:r>
              <a:rPr lang="en-US" sz="2400" b="1" dirty="0" smtClean="0"/>
              <a:t> needs more </a:t>
            </a:r>
            <a:r>
              <a:rPr lang="en-US" sz="2400" b="1" u="sng" dirty="0"/>
              <a:t>integration with social media</a:t>
            </a:r>
            <a:r>
              <a:rPr lang="en-US" sz="2400" b="1" dirty="0"/>
              <a:t> and more </a:t>
            </a:r>
            <a:r>
              <a:rPr lang="en-US" sz="2400" b="1" u="sng" dirty="0"/>
              <a:t>visual interactivity</a:t>
            </a:r>
            <a:r>
              <a:rPr lang="en-US" sz="2400" b="1" dirty="0"/>
              <a:t> for youth.</a:t>
            </a:r>
          </a:p>
        </p:txBody>
      </p:sp>
    </p:spTree>
    <p:extLst>
      <p:ext uri="{BB962C8B-B14F-4D97-AF65-F5344CB8AC3E}">
        <p14:creationId xmlns:p14="http://schemas.microsoft.com/office/powerpoint/2010/main" val="230725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dirty="0" err="1" smtClean="0"/>
              <a:t>OutLoud</a:t>
            </a:r>
            <a:r>
              <a:rPr lang="en-US" sz="2400" dirty="0" smtClean="0"/>
              <a:t> </a:t>
            </a:r>
            <a:r>
              <a:rPr lang="en-US" sz="2400" dirty="0"/>
              <a:t>has transcripts for the podcasts they host on </a:t>
            </a:r>
            <a:r>
              <a:rPr lang="en-US" sz="2400" dirty="0" err="1"/>
              <a:t>SoundCloud</a:t>
            </a:r>
            <a:r>
              <a:rPr lang="en-US" sz="2400" dirty="0" smtClean="0"/>
              <a:t>.</a:t>
            </a:r>
          </a:p>
          <a:p>
            <a:pPr lvl="1"/>
            <a:r>
              <a:rPr lang="en-US" sz="2400" dirty="0" smtClean="0"/>
              <a:t>Currently this resource is not widely utilized or integrated with the podcast</a:t>
            </a:r>
            <a:endParaRPr lang="en-US" sz="2400" dirty="0"/>
          </a:p>
        </p:txBody>
      </p:sp>
    </p:spTree>
    <p:extLst>
      <p:ext uri="{BB962C8B-B14F-4D97-AF65-F5344CB8AC3E}">
        <p14:creationId xmlns:p14="http://schemas.microsoft.com/office/powerpoint/2010/main" val="415427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b="1" u="sng" dirty="0"/>
              <a:t>Queer Quote</a:t>
            </a:r>
            <a:r>
              <a:rPr lang="en-US" sz="2400" dirty="0"/>
              <a:t> </a:t>
            </a:r>
            <a:r>
              <a:rPr lang="en-US" sz="2400" dirty="0" smtClean="0"/>
              <a:t>– Streams </a:t>
            </a:r>
            <a:r>
              <a:rPr lang="en-US" sz="2400" dirty="0"/>
              <a:t>subtitles with </a:t>
            </a:r>
            <a:r>
              <a:rPr lang="en-US" sz="2400" dirty="0" err="1"/>
              <a:t>SoundCloud</a:t>
            </a:r>
            <a:r>
              <a:rPr lang="en-US" sz="2400" dirty="0"/>
              <a:t> podcast and </a:t>
            </a:r>
            <a:r>
              <a:rPr lang="en-US" sz="2400" dirty="0" smtClean="0"/>
              <a:t>generates </a:t>
            </a:r>
            <a:r>
              <a:rPr lang="en-US" sz="2400" dirty="0"/>
              <a:t>shareable images in </a:t>
            </a:r>
            <a:r>
              <a:rPr lang="en-US" sz="2400" dirty="0" smtClean="0"/>
              <a:t>real-time </a:t>
            </a:r>
            <a:r>
              <a:rPr lang="en-US" sz="2400" dirty="0"/>
              <a:t>for specific quotes. </a:t>
            </a:r>
          </a:p>
          <a:p>
            <a:pPr lvl="1"/>
            <a:r>
              <a:rPr lang="en-US" sz="2400" b="1" u="sng" dirty="0" smtClean="0"/>
              <a:t>Increases </a:t>
            </a:r>
            <a:r>
              <a:rPr lang="en-US" sz="2400" b="1" u="sng" dirty="0"/>
              <a:t>youth engagement </a:t>
            </a:r>
            <a:r>
              <a:rPr lang="en-US" sz="2400" dirty="0"/>
              <a:t>by providing outlet for sharing and allowing for self expression via adjustable colors. (Demo with quote at 5m45s)</a:t>
            </a:r>
          </a:p>
          <a:p>
            <a:pPr lvl="1"/>
            <a:r>
              <a:rPr lang="en-US" sz="2400" b="1" u="sng" dirty="0" smtClean="0"/>
              <a:t>Advances </a:t>
            </a:r>
            <a:r>
              <a:rPr lang="en-US" sz="2400" b="1" u="sng" dirty="0" err="1"/>
              <a:t>OutLoud's</a:t>
            </a:r>
            <a:r>
              <a:rPr lang="en-US" sz="2400" b="1" u="sng" dirty="0"/>
              <a:t> mission </a:t>
            </a:r>
            <a:r>
              <a:rPr lang="en-US" sz="2400" dirty="0"/>
              <a:t>by maximizing Facebook News Feed "Real Estate," leveraging the fact that pictures take up more space than plain text. </a:t>
            </a:r>
          </a:p>
        </p:txBody>
      </p:sp>
    </p:spTree>
    <p:extLst>
      <p:ext uri="{BB962C8B-B14F-4D97-AF65-F5344CB8AC3E}">
        <p14:creationId xmlns:p14="http://schemas.microsoft.com/office/powerpoint/2010/main" val="130595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dirty="0"/>
              <a:t>A user can read subtitles of a story as it streams in </a:t>
            </a:r>
            <a:r>
              <a:rPr lang="en-US" sz="2400" dirty="0" smtClean="0"/>
              <a:t>real-time. </a:t>
            </a:r>
          </a:p>
          <a:p>
            <a:pPr lvl="1"/>
            <a:r>
              <a:rPr lang="en-US" dirty="0" smtClean="0"/>
              <a:t>Makes stories </a:t>
            </a:r>
            <a:r>
              <a:rPr lang="en-US" b="1" u="sng" dirty="0" smtClean="0"/>
              <a:t>visually </a:t>
            </a:r>
            <a:r>
              <a:rPr lang="en-US" b="1" u="sng" dirty="0"/>
              <a:t>engaging</a:t>
            </a:r>
            <a:r>
              <a:rPr lang="en-US" b="1" dirty="0"/>
              <a:t> </a:t>
            </a:r>
            <a:r>
              <a:rPr lang="en-US" dirty="0"/>
              <a:t>and </a:t>
            </a:r>
            <a:r>
              <a:rPr lang="en-US" b="1" u="sng" dirty="0"/>
              <a:t>focuses </a:t>
            </a:r>
            <a:r>
              <a:rPr lang="en-US" b="1" u="sng" dirty="0" smtClean="0"/>
              <a:t>attention</a:t>
            </a:r>
          </a:p>
          <a:p>
            <a:pPr lvl="1"/>
            <a:r>
              <a:rPr lang="en-US" b="1" u="sng" dirty="0" smtClean="0"/>
              <a:t>Increases accessibility</a:t>
            </a:r>
            <a:r>
              <a:rPr lang="en-US" dirty="0" smtClean="0"/>
              <a:t> to </a:t>
            </a:r>
            <a:r>
              <a:rPr lang="en-US" dirty="0"/>
              <a:t>hearing-impaired consumers.  </a:t>
            </a:r>
            <a:endParaRPr lang="en-US" dirty="0" smtClean="0"/>
          </a:p>
          <a:p>
            <a:r>
              <a:rPr lang="en-US" sz="2400" dirty="0" smtClean="0"/>
              <a:t>If </a:t>
            </a:r>
            <a:r>
              <a:rPr lang="en-US" sz="2400" dirty="0"/>
              <a:t>a user likes a given quote, they can click </a:t>
            </a:r>
            <a:r>
              <a:rPr lang="en-US" sz="2400" i="1" dirty="0"/>
              <a:t>Share Quote</a:t>
            </a:r>
            <a:r>
              <a:rPr lang="en-US" sz="2400" dirty="0"/>
              <a:t>, which pauses the player and generates an image of that quote. </a:t>
            </a:r>
            <a:endParaRPr lang="en-US" sz="2400" dirty="0" smtClean="0"/>
          </a:p>
          <a:p>
            <a:pPr lvl="1"/>
            <a:r>
              <a:rPr lang="en-US" dirty="0" smtClean="0"/>
              <a:t>Background </a:t>
            </a:r>
            <a:r>
              <a:rPr lang="en-US" dirty="0"/>
              <a:t>Color and Font Color are </a:t>
            </a:r>
            <a:r>
              <a:rPr lang="en-US" b="1" u="sng" dirty="0"/>
              <a:t>one-click </a:t>
            </a:r>
            <a:r>
              <a:rPr lang="en-US" b="1" u="sng" dirty="0" smtClean="0"/>
              <a:t>adjustable</a:t>
            </a:r>
            <a:r>
              <a:rPr lang="en-US" dirty="0" smtClean="0"/>
              <a:t>.</a:t>
            </a:r>
          </a:p>
          <a:p>
            <a:pPr lvl="1"/>
            <a:r>
              <a:rPr lang="en-US" dirty="0" smtClean="0"/>
              <a:t>The </a:t>
            </a:r>
            <a:r>
              <a:rPr lang="en-US" dirty="0"/>
              <a:t>image can then be downloaded to the user's computer for them to </a:t>
            </a:r>
            <a:r>
              <a:rPr lang="en-US" b="1" u="sng" dirty="0"/>
              <a:t>share on Facebook</a:t>
            </a:r>
            <a:r>
              <a:rPr lang="en-US" dirty="0"/>
              <a:t>.</a:t>
            </a:r>
          </a:p>
        </p:txBody>
      </p:sp>
    </p:spTree>
    <p:extLst>
      <p:ext uri="{BB962C8B-B14F-4D97-AF65-F5344CB8AC3E}">
        <p14:creationId xmlns:p14="http://schemas.microsoft.com/office/powerpoint/2010/main" val="24941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526677"/>
            <a:ext cx="8229600" cy="1143000"/>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dirty="0" smtClean="0"/>
              <a:t>(Live Demo)</a:t>
            </a:r>
            <a:endParaRPr lang="en-US" dirty="0"/>
          </a:p>
        </p:txBody>
      </p:sp>
    </p:spTree>
    <p:extLst>
      <p:ext uri="{BB962C8B-B14F-4D97-AF65-F5344CB8AC3E}">
        <p14:creationId xmlns:p14="http://schemas.microsoft.com/office/powerpoint/2010/main" val="221352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dirty="0"/>
              <a:t>Sinatra (for SRT2JSON API)</a:t>
            </a:r>
          </a:p>
          <a:p>
            <a:r>
              <a:rPr lang="en-US" sz="2400" dirty="0" err="1" smtClean="0"/>
              <a:t>Popcorn.js</a:t>
            </a:r>
            <a:r>
              <a:rPr lang="en-US" sz="2400" dirty="0" smtClean="0"/>
              <a:t> </a:t>
            </a:r>
            <a:r>
              <a:rPr lang="en-US" sz="2400" dirty="0"/>
              <a:t>for interactive subtitles (DOM manipulation using </a:t>
            </a:r>
            <a:r>
              <a:rPr lang="en-US" sz="2400" dirty="0" err="1"/>
              <a:t>SoundCloud</a:t>
            </a:r>
            <a:r>
              <a:rPr lang="en-US" sz="2400" dirty="0"/>
              <a:t> player times)</a:t>
            </a:r>
          </a:p>
          <a:p>
            <a:r>
              <a:rPr lang="en-US" sz="2400" dirty="0" smtClean="0"/>
              <a:t>Canvas2Image.js </a:t>
            </a:r>
            <a:r>
              <a:rPr lang="en-US" sz="2400" dirty="0"/>
              <a:t>for text images</a:t>
            </a:r>
          </a:p>
          <a:p>
            <a:r>
              <a:rPr lang="en-US" sz="2400" dirty="0" err="1" smtClean="0"/>
              <a:t>JSColor.js</a:t>
            </a:r>
            <a:r>
              <a:rPr lang="en-US" sz="2400" dirty="0" smtClean="0"/>
              <a:t> </a:t>
            </a:r>
            <a:r>
              <a:rPr lang="en-US" sz="2400" dirty="0"/>
              <a:t>for adjustable colors</a:t>
            </a:r>
          </a:p>
          <a:p>
            <a:r>
              <a:rPr lang="en-US" sz="2400" dirty="0" smtClean="0"/>
              <a:t>Bootstrap </a:t>
            </a:r>
            <a:endParaRPr lang="en-US" sz="2400" dirty="0"/>
          </a:p>
          <a:p>
            <a:r>
              <a:rPr lang="en-US" sz="2400" dirty="0" smtClean="0"/>
              <a:t>jQuery</a:t>
            </a:r>
            <a:endParaRPr lang="en-US" dirty="0"/>
          </a:p>
        </p:txBody>
      </p:sp>
    </p:spTree>
    <p:extLst>
      <p:ext uri="{BB962C8B-B14F-4D97-AF65-F5344CB8AC3E}">
        <p14:creationId xmlns:p14="http://schemas.microsoft.com/office/powerpoint/2010/main" val="112217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Challenges</a:t>
            </a:r>
            <a:endParaRPr lang="en-US" dirty="0"/>
          </a:p>
        </p:txBody>
      </p:sp>
      <p:sp>
        <p:nvSpPr>
          <p:cNvPr id="3" name="Content Placeholder 2"/>
          <p:cNvSpPr>
            <a:spLocks noGrp="1"/>
          </p:cNvSpPr>
          <p:nvPr>
            <p:ph idx="1"/>
          </p:nvPr>
        </p:nvSpPr>
        <p:spPr>
          <a:xfrm>
            <a:off x="739775" y="2379371"/>
            <a:ext cx="7662864" cy="3267169"/>
          </a:xfrm>
        </p:spPr>
        <p:txBody>
          <a:bodyPr>
            <a:noAutofit/>
          </a:bodyPr>
          <a:lstStyle/>
          <a:p>
            <a:r>
              <a:rPr lang="en-US" sz="2400" dirty="0"/>
              <a:t>The team was </a:t>
            </a:r>
            <a:r>
              <a:rPr lang="en-US" sz="2400" dirty="0" err="1"/>
              <a:t>Rubyist</a:t>
            </a:r>
            <a:r>
              <a:rPr lang="en-US" sz="2400" dirty="0"/>
              <a:t>-heavy, but </a:t>
            </a:r>
            <a:r>
              <a:rPr lang="en-US" sz="2400" dirty="0" err="1"/>
              <a:t>outLoud's</a:t>
            </a:r>
            <a:r>
              <a:rPr lang="en-US" sz="2400" dirty="0"/>
              <a:t> site runs on Drupal. </a:t>
            </a:r>
            <a:endParaRPr lang="en-US" sz="2400" dirty="0" smtClean="0"/>
          </a:p>
          <a:p>
            <a:pPr lvl="1"/>
            <a:r>
              <a:rPr lang="en-US" dirty="0" smtClean="0"/>
              <a:t>In </a:t>
            </a:r>
            <a:r>
              <a:rPr lang="en-US" dirty="0"/>
              <a:t>order to make this </a:t>
            </a:r>
            <a:r>
              <a:rPr lang="en-US" b="1" u="sng" dirty="0"/>
              <a:t>user friendly for the organization</a:t>
            </a:r>
            <a:r>
              <a:rPr lang="en-US" dirty="0"/>
              <a:t>, we built the majority of the app's functionality in JavaScript. </a:t>
            </a:r>
          </a:p>
          <a:p>
            <a:r>
              <a:rPr lang="en-US" sz="2400" dirty="0" smtClean="0"/>
              <a:t>In </a:t>
            </a:r>
            <a:r>
              <a:rPr lang="en-US" sz="2400" dirty="0"/>
              <a:t>order to </a:t>
            </a:r>
            <a:r>
              <a:rPr lang="en-US" sz="2400" dirty="0" smtClean="0"/>
              <a:t>parse </a:t>
            </a:r>
            <a:r>
              <a:rPr lang="en-US" sz="2400" dirty="0"/>
              <a:t>SRT files into </a:t>
            </a:r>
            <a:r>
              <a:rPr lang="en-US" sz="2400" dirty="0" err="1"/>
              <a:t>Popcorn.js</a:t>
            </a:r>
            <a:r>
              <a:rPr lang="en-US" sz="2400" dirty="0"/>
              <a:t> friendly attributes, we made an API that converts SRT files into sweet JSON</a:t>
            </a:r>
            <a:r>
              <a:rPr lang="en-US" sz="2400" dirty="0" smtClean="0"/>
              <a:t>.</a:t>
            </a:r>
          </a:p>
          <a:p>
            <a:pPr lvl="1"/>
            <a:r>
              <a:rPr lang="en-US" dirty="0"/>
              <a:t>http://srt2json.herokuapp.com/?</a:t>
            </a:r>
            <a:r>
              <a:rPr lang="en-US" dirty="0" err="1"/>
              <a:t>url</a:t>
            </a:r>
            <a:r>
              <a:rPr lang="en-US" dirty="0" smtClean="0"/>
              <a:t>=[http://</a:t>
            </a:r>
            <a:r>
              <a:rPr lang="en-US" dirty="0" err="1" smtClean="0"/>
              <a:t>something.srt</a:t>
            </a:r>
            <a:r>
              <a:rPr lang="en-US" dirty="0" smtClean="0"/>
              <a:t>]</a:t>
            </a:r>
            <a:endParaRPr lang="en-US" dirty="0"/>
          </a:p>
          <a:p>
            <a:pPr lvl="1"/>
            <a:endParaRPr lang="en-US" dirty="0"/>
          </a:p>
        </p:txBody>
      </p:sp>
    </p:spTree>
    <p:extLst>
      <p:ext uri="{BB962C8B-B14F-4D97-AF65-F5344CB8AC3E}">
        <p14:creationId xmlns:p14="http://schemas.microsoft.com/office/powerpoint/2010/main" val="2092113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67</TotalTime>
  <Words>529</Words>
  <Application>Microsoft Macintosh PowerPoint</Application>
  <PresentationFormat>On-screen Show (4:3)</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Genesis</vt:lpstr>
      <vt:lpstr>PowerPoint Presentation</vt:lpstr>
      <vt:lpstr>Organization background</vt:lpstr>
      <vt:lpstr>Problem Statement</vt:lpstr>
      <vt:lpstr>Opportunity</vt:lpstr>
      <vt:lpstr>Solution</vt:lpstr>
      <vt:lpstr>User Stories</vt:lpstr>
      <vt:lpstr>PowerPoint Presentation</vt:lpstr>
      <vt:lpstr>Technologies Used</vt:lpstr>
      <vt:lpstr>Technical Challenges</vt:lpstr>
      <vt:lpstr>Future Features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Pradhan</dc:creator>
  <cp:lastModifiedBy>George Pradhan</cp:lastModifiedBy>
  <cp:revision>110</cp:revision>
  <dcterms:created xsi:type="dcterms:W3CDTF">2013-11-24T20:26:45Z</dcterms:created>
  <dcterms:modified xsi:type="dcterms:W3CDTF">2013-11-24T21:39:18Z</dcterms:modified>
</cp:coreProperties>
</file>