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4bfe0b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4bfe0b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4bfe0b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24bfe0b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4bfe0ba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4bfe0ba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4bfe0b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4bfe0b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4bfe0b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4bfe0b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4bfe0ba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4bfe0ba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6642" r="6634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iMaze: AI Pathfinding </a:t>
            </a:r>
            <a:r>
              <a:rPr lang="en"/>
              <a:t>Algorithms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88300" y="3329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Samarth Singh Pawar - 11941060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Shashwat Jaiswal - 11941090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Shubham Gupta - 11941140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Abhishek Kumar - 11940050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Algorithmic Pathfinding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Comparing different AI/regular algorithms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Appreciating time and computational efficiency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Customizable inputs to ameliorate understanding of edge cases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Autopilot</a:t>
            </a:r>
            <a:r>
              <a:rPr lang="en" sz="1600"/>
              <a:t> as well as step by step iteration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Academic</a:t>
            </a:r>
            <a:r>
              <a:rPr lang="en" sz="1600"/>
              <a:t> &amp; Teaching Purposes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in-classroom demonstration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Practical difference between regular and artificially intelligent pathfinding algorithms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Speed and heuristics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Intuitive Understanding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Breadth FIrst Search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DFBB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Dijkstra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Greedy Best First Search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Depth First </a:t>
            </a:r>
            <a:r>
              <a:rPr lang="en" sz="1600"/>
              <a:t>Search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Iterative Deepening Search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Nextjs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Tailwind 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Actions (CI/CD)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Maze/Grid for </a:t>
            </a:r>
            <a:r>
              <a:rPr lang="en" sz="1600"/>
              <a:t>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Maze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 Maze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 Pilot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Incremental Execution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Path Tracing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