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757B9-5129-8DDC-CB11-C86AF5B63F79}" v="405" dt="2024-07-07T21:09:30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call-rotations-schedules/" TargetMode="External"/><Relationship Id="rId2" Type="http://schemas.openxmlformats.org/officeDocument/2006/relationships/hyperlink" Target="https://www.cortex.io/post/best-practices-for-on-call-rot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 Rotation Duties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Sam Segars</a:t>
            </a:r>
          </a:p>
          <a:p>
            <a:r>
              <a:rPr lang="en-US" dirty="0"/>
              <a:t>CSD-380</a:t>
            </a:r>
          </a:p>
          <a:p>
            <a:r>
              <a:rPr lang="en-US" dirty="0"/>
              <a:t>Module 7.2</a:t>
            </a:r>
          </a:p>
          <a:p>
            <a:r>
              <a:rPr lang="en-US" dirty="0"/>
              <a:t>7/7/2024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6321-1E49-50F4-7C9C-B6A7162D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 Effective On-Call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0275-2EE5-BEF6-9A8D-575D86D1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On-Call schedule should be kept up to date with contact information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Phone Number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Time Zone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Who Is On Call</a:t>
            </a:r>
          </a:p>
        </p:txBody>
      </p:sp>
    </p:spTree>
    <p:extLst>
      <p:ext uri="{BB962C8B-B14F-4D97-AF65-F5344CB8AC3E}">
        <p14:creationId xmlns:p14="http://schemas.microsoft.com/office/powerpoint/2010/main" val="416686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C69F-F5B8-8264-FF25-8E767FCA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 -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5197-7989-6D05-A1C3-98FD0E91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Automating Certain Tasks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Reduces Human Error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Ensures that the correct engineer is automatically notified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Cut Down on Response Time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Can automatically notify the engineer via email or slack based on preference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Reduce Needless Work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Reduce the amount of time spent between issue reported and issue being addressed.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3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F07E-7402-852B-6223-2C929D39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B64-735F-D20D-CA9F-C04D293A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Keep track of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Pages Per Engineer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Number of Hours engineer is paged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Non business hours paged</a:t>
            </a:r>
          </a:p>
          <a:p>
            <a:r>
              <a:rPr lang="en-US" dirty="0"/>
              <a:t>Keeping track of these metrics allows how efficient the engineers are at resolving issues as well as can help show if they are being overwhelmed and additional help is needed.</a:t>
            </a:r>
          </a:p>
        </p:txBody>
      </p:sp>
    </p:spTree>
    <p:extLst>
      <p:ext uri="{BB962C8B-B14F-4D97-AF65-F5344CB8AC3E}">
        <p14:creationId xmlns:p14="http://schemas.microsoft.com/office/powerpoint/2010/main" val="36638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506E-E346-7353-0661-3F0836CD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190D-FABC-BFF3-29BC-0045DD8C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Providing an Escalation policy helps ensure the issue is addressed by the right person saving everyone time and ensuring the customers issue is resolved quickly and efficiently.</a:t>
            </a:r>
          </a:p>
        </p:txBody>
      </p:sp>
    </p:spTree>
    <p:extLst>
      <p:ext uri="{BB962C8B-B14F-4D97-AF65-F5344CB8AC3E}">
        <p14:creationId xmlns:p14="http://schemas.microsoft.com/office/powerpoint/2010/main" val="373175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3C6A-5F88-5D39-F26E-9235B6E2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5E7B-1CFC-3331-1217-38FE7650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Ensure that each member knows when they are to be on call</a:t>
            </a:r>
          </a:p>
          <a:p>
            <a:r>
              <a:rPr lang="en-US"/>
              <a:t>Have Follow-Ups to ensure that the issue is fixed</a:t>
            </a:r>
          </a:p>
          <a:p>
            <a:r>
              <a:rPr lang="en-US" dirty="0"/>
              <a:t>Ensure teams are established to ensure that each issue is directed properly</a:t>
            </a:r>
          </a:p>
        </p:txBody>
      </p:sp>
    </p:spTree>
    <p:extLst>
      <p:ext uri="{BB962C8B-B14F-4D97-AF65-F5344CB8AC3E}">
        <p14:creationId xmlns:p14="http://schemas.microsoft.com/office/powerpoint/2010/main" val="342967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CC77-FC93-CF89-FB5D-ECCCF4B0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BC48-C176-D780-3CF3-A3554124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i="1" dirty="0">
                <a:latin typeface="Times New Roman"/>
                <a:cs typeface="Times New Roman"/>
              </a:rPr>
              <a:t>Best practices for your team’s on-call rotations | Cortex</a:t>
            </a:r>
            <a:r>
              <a:rPr lang="en-US" sz="1200" dirty="0">
                <a:latin typeface="Times New Roman"/>
                <a:cs typeface="Times New Roman"/>
              </a:rPr>
              <a:t>. (n.d.). Cortex. </a:t>
            </a:r>
            <a:r>
              <a:rPr lang="en-US" sz="1200" dirty="0">
                <a:latin typeface="Times New Roman"/>
                <a:cs typeface="Times New Roman"/>
                <a:hlinkClick r:id="rId2"/>
              </a:rPr>
              <a:t>https://www.cortex.io/post/best-practices-for-on-call-rotations</a:t>
            </a:r>
            <a:endParaRPr lang="en-US" sz="1200" i="1" dirty="0">
              <a:latin typeface="Times New Roman"/>
              <a:cs typeface="Times New Roman"/>
            </a:endParaRPr>
          </a:p>
          <a:p>
            <a:r>
              <a:rPr lang="en-US" sz="1200" i="1" dirty="0">
                <a:latin typeface="Times New Roman"/>
                <a:cs typeface="Times New Roman"/>
              </a:rPr>
              <a:t>On-Call rotations and schedules | Articles | PagerDuty</a:t>
            </a:r>
            <a:r>
              <a:rPr lang="en-US" sz="1200" dirty="0">
                <a:latin typeface="Times New Roman"/>
                <a:cs typeface="Times New Roman"/>
              </a:rPr>
              <a:t>. (2023, January 17). PagerDuty. </a:t>
            </a:r>
            <a:r>
              <a:rPr lang="en-US" sz="1200" dirty="0">
                <a:latin typeface="Times New Roman"/>
                <a:cs typeface="Times New Roman"/>
                <a:hlinkClick r:id="rId3"/>
              </a:rPr>
              <a:t>https://www.pagerduty.com/resources/learn/call-rotations-schedules/</a:t>
            </a:r>
            <a:endParaRPr lang="en-US"/>
          </a:p>
          <a:p>
            <a:pPr marL="0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3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Pager Rotation Duties</vt:lpstr>
      <vt:lpstr>Create an Effective On-Call Schedule</vt:lpstr>
      <vt:lpstr>Best Practices - Automation</vt:lpstr>
      <vt:lpstr>Monitor Metrics</vt:lpstr>
      <vt:lpstr>Escalation Policies</vt:lpstr>
      <vt:lpstr>Important Mentions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</cp:revision>
  <dcterms:created xsi:type="dcterms:W3CDTF">2024-07-07T20:53:27Z</dcterms:created>
  <dcterms:modified xsi:type="dcterms:W3CDTF">2024-07-07T21:09:41Z</dcterms:modified>
</cp:coreProperties>
</file>