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e0c08a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e0c08a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e0c08a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e0c08a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7e0c08a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7e0c08a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7e0c08a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7e0c08a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7e0c08a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7e0c08a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7e0c08a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7e0c08a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7e0c08a7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87e0c08a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7e0c08a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7e0c08a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87e0c08a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87e0c08a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7e0c08a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7e0c08a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7e0c08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7e0c08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7e0c08a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7e0c08a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7e0c08a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7e0c08a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87e0c08a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87e0c08a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7e0c08a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7e0c08a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7e0c08a7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7e0c08a7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7e0c08a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7e0c08a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7e0c08a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7e0c08a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7e0c08a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7e0c08a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7e0c08a7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7e0c08a7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7e0c08a7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7e0c08a7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7e0c08a7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7e0c08a7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7e0c08a7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87e0c08a7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7e0c08a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7e0c08a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1550" y="434525"/>
            <a:ext cx="5780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 Midterm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Crimes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214050" y="2770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/>
              <a:t>Samyak Meshram</a:t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/>
              <a:t>Nidhi Berde</a:t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/>
              <a:t>Pace University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and months analysis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824102" cy="15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25" y="2356125"/>
            <a:ext cx="3657276" cy="2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37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and Years analysis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" y="1017724"/>
            <a:ext cx="7976598" cy="14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650" y="2351775"/>
            <a:ext cx="3501401" cy="27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by Boroughs Analysis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8" y="1990050"/>
            <a:ext cx="8965525" cy="151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by Boroughs Analysis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19" y="1017725"/>
            <a:ext cx="426105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338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of Crimes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402"/>
            <a:ext cx="9144001" cy="131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795" y="2255050"/>
            <a:ext cx="3078950" cy="28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Over the years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2"/>
            <a:ext cx="9143999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550" y="2458775"/>
            <a:ext cx="3290925" cy="2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 Age Groups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383"/>
            <a:ext cx="9144000" cy="210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04813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Suspect Age Group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804"/>
            <a:ext cx="9144000" cy="215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404813"/>
            <a:ext cx="54006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clean and perform Exploratory Data Analysis on the NYC Crimes dataset to form meaningful conclusions.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r>
              <a:rPr lang="en"/>
              <a:t> the data, checking for null values, removing columns not necessary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visualisations to determine insights about the data.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suspect and Victim Races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5675"/>
            <a:ext cx="9144001" cy="9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83" y="0"/>
            <a:ext cx="53194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data values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0" y="1017725"/>
            <a:ext cx="5410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4925"/>
            <a:ext cx="4536525" cy="37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Crimes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6930"/>
            <a:ext cx="9144001" cy="124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01" y="0"/>
            <a:ext cx="7887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311700" y="221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53550" y="261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	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69163" y="785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has been obtained from nycopendata.com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contains all the data from 10 years ( 2010-2021 )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important columns that were used for analysis are Complaint start date, borough names, offense type, location, age groups.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25" y="2208875"/>
            <a:ext cx="7788723" cy="27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169113" y="391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8" y="1973825"/>
            <a:ext cx="8065622" cy="22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305350" y="1115150"/>
            <a:ext cx="56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Numpy and pandas has been used for data preprocessing and matplotlib and seaborn for visualisations.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Data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50" y="1374863"/>
            <a:ext cx="51816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575" y="551275"/>
            <a:ext cx="2571450" cy="43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Data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00775"/>
            <a:ext cx="7401625" cy="33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208700" y="485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null values with relevant data 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50" y="1398000"/>
            <a:ext cx="78676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: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75" y="1524950"/>
            <a:ext cx="4275000" cy="5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175" y="206288"/>
            <a:ext cx="2337225" cy="4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Level analysis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098852"/>
            <a:ext cx="6833601" cy="2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983" y="760950"/>
            <a:ext cx="5771925" cy="44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