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56"/>
  </p:normalViewPr>
  <p:slideViewPr>
    <p:cSldViewPr snapToGrid="0">
      <p:cViewPr varScale="1">
        <p:scale>
          <a:sx n="77" d="100"/>
          <a:sy n="77" d="100"/>
        </p:scale>
        <p:origin x="21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6724-C553-1C31-14D2-53F9FA128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F8E3F-4C53-8643-38E1-601F77A92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A137D-A364-42EF-6505-0EACA72EF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B5B1-728A-524B-A132-D533FD2C37F6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A4EE4-FB69-19E4-CA36-76625ABE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DD529-6B50-B436-478F-C5DD7AF6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C459-2F71-EC49-B689-76E1A15D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3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D632A-90C8-B76A-B5DF-082DB8C2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7C751-7F16-6144-DE4D-96BE3FC68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CEA05-EE42-7E5B-1821-DE7E2D3B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B5B1-728A-524B-A132-D533FD2C37F6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E044B-E94D-54DD-6D12-9A5E0537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0A0B1-7E28-0840-1227-016B2D3E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C459-2F71-EC49-B689-76E1A15D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3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B8AD3E-53A9-2923-746C-0F1B97E44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4929D-17BB-17E4-A683-D9A0FAED0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67BA4-0346-088A-79C3-AAC7DD54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B5B1-728A-524B-A132-D533FD2C37F6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2EC50-EAC6-3DCB-97AC-CD5805D0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06E4D-CD20-6062-5D48-92D66BA1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C459-2F71-EC49-B689-76E1A15D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7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A0A7-73D4-EF20-4BE6-07E157F30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4E308-FF6D-1A00-B111-4326A4F3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B1291-85E5-F98D-7B90-A1C8493A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B5B1-728A-524B-A132-D533FD2C37F6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1FBD8-0DBF-7A77-78CB-A5FF7FB12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A7829-12EE-8CA3-88F5-614C5E47C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C459-2F71-EC49-B689-76E1A15D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BC37-46E2-E091-3588-9A6CFE19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54C37-6D9E-8691-0EE5-D3E9A67AE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FACE2-28E9-0100-D8C9-DBC9FB6B5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B5B1-728A-524B-A132-D533FD2C37F6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B0F77-4BDD-6194-57DB-E1420303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12206-ACB4-BC65-27A8-42C25CBC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C459-2F71-EC49-B689-76E1A15D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1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E1ED-55A4-E5BA-2085-333C87D5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52065-6223-4E3D-C875-6F82585B6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62A56-5E74-A72B-813D-B4772B19C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6F581-3936-B7A5-A9FC-D826015F3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B5B1-728A-524B-A132-D533FD2C37F6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9BD2C-797F-249B-CF5A-F7667F50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3ABD9-2617-CD5B-9AA0-5751CC5C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C459-2F71-EC49-B689-76E1A15D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3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3727-AE06-4ED5-C243-28D367473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BBBAB-B60B-2293-A534-12652E36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DE62E-EBE0-07D9-774F-F9A959575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BCC0F-D0AA-07D3-B3FA-7C64F5900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72C7A-6D5A-32CD-75D2-AD417A8C4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098B9C-D680-CAB0-E333-F621B8EE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B5B1-728A-524B-A132-D533FD2C37F6}" type="datetimeFigureOut">
              <a:rPr lang="en-US" smtClean="0"/>
              <a:t>9/25/23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97D628-B24D-0A45-9A5A-A35D801F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871B-8912-97EC-50AA-90D06188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C459-2F71-EC49-B689-76E1A15D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7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CA4A-7196-83A1-381F-C7EEA0DD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D4770-EFDC-2F43-A0B6-C2065B74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B5B1-728A-524B-A132-D533FD2C37F6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3E8CE9-6A79-9FD4-32B2-E9322692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F6BC3-377E-239A-C160-A6A44C8F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C459-2F71-EC49-B689-76E1A15D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1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5FD85E-E7D3-8E73-F2BA-F2FD2ED0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B5B1-728A-524B-A132-D533FD2C37F6}" type="datetimeFigureOut">
              <a:rPr lang="en-US" smtClean="0"/>
              <a:t>9/25/23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EBD62-556F-3A86-7CF1-F449676C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E2A8E-CB2A-E8CB-BFCC-E4312CE1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C459-2F71-EC49-B689-76E1A15D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8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3880-B205-06B6-7E45-40914EA84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A43B7-2017-CC1D-CE3B-2403FB2B2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2553A-A9A3-1983-4F80-B24C7343B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EBDDD-CFD4-CE0A-9BAA-2FC52D61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B5B1-728A-524B-A132-D533FD2C37F6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84EDB-FE68-04B8-3D2E-4B654B5F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4DEE4-1F5F-741A-81F1-747288F6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C459-2F71-EC49-B689-76E1A15D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9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D772-084C-FF57-9332-12D81903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83127-E3C4-136E-A62F-D32029F1A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B9FBB-A94C-72C3-867D-DC455F622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BB471-BFBF-9083-874E-047AAC1B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B5B1-728A-524B-A132-D533FD2C37F6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84F02-15A0-7ADC-85AC-62515B063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F4A95-2347-CE3A-932E-5D780D76A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C459-2F71-EC49-B689-76E1A15D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8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4B10F-0ECC-2853-0792-BC694E01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A5ECD-0752-18BC-2997-100B6EC47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CE2D3-426D-EDBE-EEDB-8435724C4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FB5B1-728A-524B-A132-D533FD2C37F6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FA0D8-9679-ACF8-DEEF-9EA567C39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23D28-B6B8-61E0-5B0D-F2F5A70B5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1C459-2F71-EC49-B689-76E1A15D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0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E76D-37A1-6CBB-D515-AD5D9BB90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68214-F714-BB08-BB0E-9264D336B0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Samyak Meshram</a:t>
            </a:r>
          </a:p>
        </p:txBody>
      </p:sp>
    </p:spTree>
    <p:extLst>
      <p:ext uri="{BB962C8B-B14F-4D97-AF65-F5344CB8AC3E}">
        <p14:creationId xmlns:p14="http://schemas.microsoft.com/office/powerpoint/2010/main" val="94793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E3DA9-32E4-92C1-4199-327C2549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Importance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E6052E-2F53-0C3F-FAFE-EBD5A21104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512288"/>
            <a:ext cx="6780700" cy="383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18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FF85B-EAAF-C9C3-0710-9CC005F2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Shap</a:t>
            </a:r>
            <a:r>
              <a:rPr lang="en-US" dirty="0"/>
              <a:t> visualization for Observation #4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1720E9-3F1C-D6EA-DBD0-9784F9BCB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350" y="2934494"/>
            <a:ext cx="10147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4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84325-C383-1E41-4B3A-5B6E5569F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Shap</a:t>
            </a:r>
            <a:r>
              <a:rPr lang="en-US" dirty="0"/>
              <a:t> visualization for Observation #20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14B2C5-8155-F9A2-5F82-BE57B1D3A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350" y="2934494"/>
            <a:ext cx="10147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6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Bank data analysis</vt:lpstr>
      <vt:lpstr>Feature Importance</vt:lpstr>
      <vt:lpstr>Shap visualization for Observation #4</vt:lpstr>
      <vt:lpstr>Shap visualization for Observation #20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data analysis</dc:title>
  <dc:creator>Meshram, Mr. Samyak Rakesh</dc:creator>
  <cp:lastModifiedBy>Meshram, Mr. Samyak Rakesh</cp:lastModifiedBy>
  <cp:revision>1</cp:revision>
  <dcterms:created xsi:type="dcterms:W3CDTF">2023-09-25T21:46:21Z</dcterms:created>
  <dcterms:modified xsi:type="dcterms:W3CDTF">2023-09-25T21:49:27Z</dcterms:modified>
</cp:coreProperties>
</file>