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14ED-B525-4915-8146-63D4725F217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37534-05EB-41DE-B858-75BF5D70D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6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569-21D8-4E08-BBE5-4B797F1D9955}" type="datetime1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AD3-8D9E-4EEF-AF8F-3A89FC549332}" type="datetime1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2660-A0E9-44C3-80C0-2B3EB8A47F58}" type="datetime1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7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3CCF-C0A3-47B0-9328-7A990EB47EA2}" type="datetime1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A60-1657-4064-A7F3-3DF815FB1599}" type="datetime1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9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2C7E-A382-404B-B86D-B10117C64DF5}" type="datetime1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6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4A3-A9AF-4D98-A03C-42B797C8127A}" type="datetime1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4245-9A00-4DEF-AF75-8B56C8539AF8}" type="datetime1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7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3E7F-CF10-40AE-BB0D-F748DA223504}" type="datetime1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517D-2653-4524-A0B8-13FD3F0A4A11}" type="datetime1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1BC-FE12-4608-AED9-2977F625E8EC}" type="datetime1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1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9BAD-7F20-4E65-A7B4-8937CA3B101A}" type="datetime1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3135-21A6-44DE-BCF3-2C70F968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0234" y="188856"/>
            <a:ext cx="10515600" cy="56029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Batang" panose="02030600000101010101" pitchFamily="18" charset="-127"/>
                <a:ea typeface="Batang" panose="02030600000101010101" pitchFamily="18" charset="-127"/>
              </a:rPr>
              <a:t>Endereço MAC e Hexadecimal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439" y="980501"/>
            <a:ext cx="11468559" cy="519646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 endereço MAC Ethernet é um valor binário de 48 bits expresso como 12 dígitos hexadecimais (4 bits por dígito hexadecimal).</a:t>
            </a:r>
          </a:p>
          <a:p>
            <a:pPr marL="0" indent="0" algn="just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Assim como o decimal é um sistema numérico de base 10, o hexadecimal é um sistema de base 16.</a:t>
            </a:r>
          </a:p>
          <a:p>
            <a:pPr marL="0" indent="0" algn="just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sistema numérico de base 16 utiliza números de 0 a 9 e letras de 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F.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42464" y="6408316"/>
            <a:ext cx="425067" cy="365125"/>
          </a:xfrm>
        </p:spPr>
        <p:txBody>
          <a:bodyPr/>
          <a:lstStyle/>
          <a:p>
            <a:fld id="{47703135-21A6-44DE-BCF3-2C70F968D1B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2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62070" y="44068"/>
            <a:ext cx="10515600" cy="472156"/>
          </a:xfrm>
        </p:spPr>
        <p:txBody>
          <a:bodyPr anchor="t">
            <a:noAutofit/>
          </a:bodyPr>
          <a:lstStyle/>
          <a:p>
            <a:pPr algn="ctr"/>
            <a:r>
              <a:rPr lang="pt-BR" sz="28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Endereço MAC e Hexadecimal</a:t>
            </a:r>
            <a:br>
              <a:rPr lang="pt-BR" sz="28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pt-BR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Espaço Reservado para Conteúdo 5" descr="Introdução às rede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19748" r="40176" b="16931"/>
          <a:stretch/>
        </p:blipFill>
        <p:spPr>
          <a:xfrm>
            <a:off x="396607" y="2203373"/>
            <a:ext cx="6059277" cy="4558982"/>
          </a:xfrm>
        </p:spPr>
      </p:pic>
      <p:sp>
        <p:nvSpPr>
          <p:cNvPr id="7" name="Retângulo 6"/>
          <p:cNvSpPr/>
          <p:nvPr/>
        </p:nvSpPr>
        <p:spPr>
          <a:xfrm>
            <a:off x="275422" y="633713"/>
            <a:ext cx="1168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Figura 1 mostra os valores decimais e hexadecimais equivalentes para 0000 a 1111 em binário. É mais fácil expressar um valor como um único dígito hexadecimal do que como quatro bits binários. 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3135-21A6-44DE-BCF3-2C70F968D1B0}" type="slidenum">
              <a:rPr lang="pt-BR" smtClean="0"/>
              <a:t>2</a:t>
            </a:fld>
            <a:endParaRPr lang="pt-BR"/>
          </a:p>
        </p:txBody>
      </p:sp>
      <p:pic>
        <p:nvPicPr>
          <p:cNvPr id="9" name="Imagem 8" descr="Introdução às redes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t="19278" r="41118" b="18072"/>
          <a:stretch/>
        </p:blipFill>
        <p:spPr>
          <a:xfrm>
            <a:off x="6455884" y="2203373"/>
            <a:ext cx="5409283" cy="45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0406" y="415466"/>
            <a:ext cx="11643911" cy="5809064"/>
          </a:xfrm>
        </p:spPr>
        <p:txBody>
          <a:bodyPr/>
          <a:lstStyle/>
          <a:p>
            <a:pPr algn="ctr"/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Conversões em hexadecimal </a:t>
            </a:r>
          </a:p>
          <a:p>
            <a:pPr marL="0" indent="0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conversões de números entre valores decimais e hexadecimais são diretas, mas dividir ou multiplicar rapidamente por 16 nem sempre é conveniente.</a:t>
            </a: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Quando tais conversões são necessárias, geralmente é mais fácil converter o valor decimal ou hexadecimal em binário e depois converter o valor binário em decimal ou hexadecimal, conforme apropriado. 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605351" y="6389400"/>
            <a:ext cx="358966" cy="365125"/>
          </a:xfrm>
        </p:spPr>
        <p:txBody>
          <a:bodyPr/>
          <a:lstStyle/>
          <a:p>
            <a:fld id="{47703135-21A6-44DE-BCF3-2C70F968D1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5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Batang</vt:lpstr>
      <vt:lpstr>Arial</vt:lpstr>
      <vt:lpstr>Calibri</vt:lpstr>
      <vt:lpstr>Calibri Light</vt:lpstr>
      <vt:lpstr>Courier New</vt:lpstr>
      <vt:lpstr>Tema do Office</vt:lpstr>
      <vt:lpstr>Endereço MAC e Hexadecimal</vt:lpstr>
      <vt:lpstr>Endereço MAC e Hexadecimal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Gouvea</dc:creator>
  <cp:lastModifiedBy>Luiz Gouvea</cp:lastModifiedBy>
  <cp:revision>4</cp:revision>
  <dcterms:created xsi:type="dcterms:W3CDTF">2019-05-27T17:48:11Z</dcterms:created>
  <dcterms:modified xsi:type="dcterms:W3CDTF">2019-05-27T18:03:43Z</dcterms:modified>
</cp:coreProperties>
</file>