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75" r:id="rId3"/>
    <p:sldId id="267" r:id="rId4"/>
    <p:sldId id="257" r:id="rId5"/>
    <p:sldId id="272" r:id="rId6"/>
    <p:sldId id="274" r:id="rId7"/>
    <p:sldId id="261" r:id="rId8"/>
    <p:sldId id="27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80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94660"/>
  </p:normalViewPr>
  <p:slideViewPr>
    <p:cSldViewPr>
      <p:cViewPr varScale="1">
        <p:scale>
          <a:sx n="97" d="100"/>
          <a:sy n="97" d="100"/>
        </p:scale>
        <p:origin x="8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60FA-0D50-4BC5-9878-2EAABAF82AF2}" type="datetimeFigureOut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C703F-8949-44DF-A0E6-4DDA48C87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7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75C937-C282-411C-9198-0506BFBCAF55}" type="datetime1">
              <a:rPr lang="pt-BR" smtClean="0"/>
              <a:t>06/08/2019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E597-E28F-43CD-9326-07E7F38FC86E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C1AF-6A2E-4DD4-9FFC-69E4F19A5B71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A81B-5E6D-4C2A-A4C7-0BC0A44CB7CA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6CB7-C502-4337-9DC4-49CF1FBE6326}" type="datetime1">
              <a:rPr lang="pt-BR" smtClean="0"/>
              <a:t>06/08/2019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F016-210E-40EC-B534-4AEC2F282F07}" type="datetime1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90180-AA68-4A48-BE44-69935A7A46C7}" type="datetime1">
              <a:rPr lang="pt-BR" smtClean="0"/>
              <a:t>06/08/2019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FFF2-3255-4650-8C56-CE681DDB13EE}" type="datetime1">
              <a:rPr lang="pt-BR" smtClean="0"/>
              <a:t>06/08/2019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09CC-2C4C-43B1-AA95-1527FAA14C52}" type="datetime1">
              <a:rPr lang="pt-BR" smtClean="0"/>
              <a:t>06/08/2019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C7FD471-B4E2-4BBB-B41D-42048EE774A4}" type="datetime1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0DCC0E7-554F-4772-B1B4-A40594E5902C}" type="datetime1">
              <a:rPr lang="pt-BR" smtClean="0"/>
              <a:t>06/08/2019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253FF74-F365-430B-B070-44F29726AF22}" type="datetime1">
              <a:rPr lang="pt-BR" smtClean="0"/>
              <a:t>06/08/2019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D29E34-FED1-4541-A5CA-950488806C0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119236" y="863694"/>
            <a:ext cx="8905528" cy="5184576"/>
          </a:xfrm>
        </p:spPr>
        <p:txBody>
          <a:bodyPr>
            <a:noAutofit/>
          </a:bodyPr>
          <a:lstStyle/>
          <a:p>
            <a:pPr algn="just"/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Existem dois tipos básicos de modelos de rede: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modelos de protocolo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modelos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referência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 algn="just"/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modelo TCP/IP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é um modelo de protocolo porque descreve as funções que ocorrem em cada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camada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de protocolos dentro do </a:t>
            </a:r>
            <a:r>
              <a:rPr lang="pt-B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conjunto TCP/IP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 algn="just">
              <a:buNone/>
            </a:pPr>
            <a:endParaRPr lang="pt-B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fld>
            <a:endParaRPr lang="pt-BR" b="1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MODELOS DE PROTOCOLOS E REFERÊNCIA</a:t>
            </a:r>
            <a:endParaRPr lang="pt-BR" sz="28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8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Introdução a redes -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2" t="22354" r="6960" b="9233"/>
          <a:stretch/>
        </p:blipFill>
        <p:spPr>
          <a:xfrm>
            <a:off x="611560" y="678706"/>
            <a:ext cx="8075240" cy="5871421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2</a:t>
            </a:fld>
            <a:endParaRPr lang="pt-BR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rgbClr val="0000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Modelo OSI</a:t>
            </a:r>
            <a:endParaRPr lang="pt-BR" dirty="0">
              <a:solidFill>
                <a:srgbClr val="0000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9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16632"/>
            <a:ext cx="8905528" cy="2304254"/>
          </a:xfrm>
        </p:spPr>
        <p:txBody>
          <a:bodyPr>
            <a:noAutofit/>
          </a:bodyPr>
          <a:lstStyle/>
          <a:p>
            <a:pPr marL="180000" indent="-180000" algn="just">
              <a:spcBef>
                <a:spcPts val="0"/>
              </a:spcBef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Embora os modelos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TCP/IP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pt-BR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OSI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sejam os modelos básicos usados ao se discutir funcionalidades de rede, os projetistas de protocolos de rede, serviços ou dispositivos, podem criar seus próprios modelos para representar seus produtos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80714" y="6462114"/>
            <a:ext cx="365760" cy="365125"/>
          </a:xfrm>
        </p:spPr>
        <p:txBody>
          <a:bodyPr/>
          <a:lstStyle/>
          <a:p>
            <a:fld id="{FFD29E34-FED1-4541-A5CA-950488806C0B}" type="slidenum">
              <a:rPr lang="pt-BR" sz="1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fld>
            <a:endParaRPr lang="pt-BR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m 4" descr="C:\CISCO_CCNA\Exploration1BrazPort\theme\cheetah.html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1" t="15840" r="4838" b="14904"/>
          <a:stretch/>
        </p:blipFill>
        <p:spPr>
          <a:xfrm>
            <a:off x="179512" y="2420887"/>
            <a:ext cx="8568952" cy="44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79512" y="44624"/>
            <a:ext cx="8833520" cy="2664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À medida que os dados da aplicação são passados pela pilha de protocolo em seu caminho para serem transmitidos pelo meio físico de rede, </a:t>
            </a:r>
            <a:r>
              <a:rPr lang="pt-B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vários protocolos agregam informações a eles a cada nível.</a:t>
            </a:r>
          </a:p>
          <a:p>
            <a:pPr marL="0" indent="0" algn="just">
              <a:buNone/>
            </a:pPr>
            <a:r>
              <a:rPr lang="pt-BR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Isso é comumente conhecido como o </a:t>
            </a:r>
            <a:r>
              <a:rPr lang="pt-BR" sz="24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processo de encapsulamento</a:t>
            </a:r>
            <a:r>
              <a:rPr lang="pt-BR" sz="2400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400" i="1" u="sng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algn="just">
              <a:buNone/>
            </a:pP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lvl="1" algn="just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algn="just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z="1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fld>
            <a:endParaRPr lang="pt-BR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 l="36514" t="17422" r="3130" b="17184"/>
          <a:stretch>
            <a:fillRect/>
          </a:stretch>
        </p:blipFill>
        <p:spPr bwMode="auto">
          <a:xfrm>
            <a:off x="179512" y="2708920"/>
            <a:ext cx="849694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88641"/>
            <a:ext cx="8784976" cy="2664295"/>
          </a:xfrm>
        </p:spPr>
        <p:txBody>
          <a:bodyPr>
            <a:noAutofit/>
          </a:bodyPr>
          <a:lstStyle/>
          <a:p>
            <a:pPr marL="109728" indent="0" algn="just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forma que um pedaço do dado assume em qualquer camada é chamada de uma </a:t>
            </a:r>
            <a:r>
              <a:rPr lang="pt-BR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Unidade de Dados de Protocolo 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PDU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109728" indent="0" algn="just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pPr marL="109728" indent="0" algn="just"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Durante </a:t>
            </a:r>
            <a:r>
              <a: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 encapsulamento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, cada camada sucessora </a:t>
            </a:r>
            <a:r>
              <a: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encapsula a PDU que recebe da camada acima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de acordo com o protocolo sendo usado. Em cada estágio do processo, uma </a:t>
            </a:r>
            <a:r>
              <a:rPr lang="pt-B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PDU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 possui um nome diferente para refletir sua </a:t>
            </a:r>
            <a:r>
              <a:rPr lang="pt-B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nova aparência</a:t>
            </a:r>
            <a:r>
              <a:rPr lang="pt-BR" sz="2000" dirty="0">
                <a:latin typeface="Courier New" pitchFamily="49" charset="0"/>
                <a:cs typeface="Courier New" pitchFamily="49" charset="0"/>
              </a:rPr>
              <a:t>.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109728" indent="0" algn="just">
              <a:buNone/>
            </a:pPr>
            <a:endParaRPr lang="pt-BR" sz="2000" dirty="0">
              <a:latin typeface="Courier New" pitchFamily="49" charset="0"/>
              <a:cs typeface="Courier New" pitchFamily="49" charset="0"/>
            </a:endParaRPr>
          </a:p>
          <a:p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5</a:t>
            </a:fld>
            <a:endParaRPr lang="pt-BR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 l="36514" t="17422" r="3130" b="17184"/>
          <a:stretch>
            <a:fillRect/>
          </a:stretch>
        </p:blipFill>
        <p:spPr bwMode="auto">
          <a:xfrm>
            <a:off x="251520" y="2852936"/>
            <a:ext cx="8640960" cy="373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085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88641"/>
            <a:ext cx="8905528" cy="1944216"/>
          </a:xfrm>
        </p:spPr>
        <p:txBody>
          <a:bodyPr>
            <a:normAutofit/>
          </a:bodyPr>
          <a:lstStyle/>
          <a:p>
            <a:pPr marL="0" lvl="1" indent="0" algn="just"/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Dados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– O termo geral para a PDU usada na camada de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Aplicação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lvl="1" indent="0" algn="just"/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Segmento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– PDU de Camada de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Transporte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lvl="1" indent="0" algn="just"/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Pacote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– PDU de Camada de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lvl="1" indent="0" algn="just"/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Quadro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– PDU de Camada de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Acesso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à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Rede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0" lvl="1" indent="0" algn="just"/>
            <a:r>
              <a:rPr lang="pt-BR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Bits</a:t>
            </a:r>
            <a:r>
              <a:rPr lang="pt-BR" sz="1800" dirty="0">
                <a:latin typeface="Courier New" pitchFamily="49" charset="0"/>
                <a:cs typeface="Courier New" pitchFamily="49" charset="0"/>
              </a:rPr>
              <a:t> - Uma PDU usada ao se transmitir dados fisicamente através do </a:t>
            </a:r>
            <a:r>
              <a:rPr lang="pt-BR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meio físico.</a:t>
            </a:r>
          </a:p>
          <a:p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9E34-FED1-4541-A5CA-950488806C0B}" type="slidenum">
              <a:rPr lang="pt-BR" sz="1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6</a:t>
            </a:fld>
            <a:endParaRPr lang="pt-BR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 l="36514" t="17422" r="3130" b="17184"/>
          <a:stretch>
            <a:fillRect/>
          </a:stretch>
        </p:blipFill>
        <p:spPr bwMode="auto">
          <a:xfrm>
            <a:off x="251520" y="2132857"/>
            <a:ext cx="8424936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49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07504" y="188641"/>
            <a:ext cx="8905528" cy="223224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 Camada de Aplicação TCP/IP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inclui um número de protocolos que fornecem funcionalidade específica a uma variedade de aplicações de usuário final. </a:t>
            </a:r>
          </a:p>
          <a:p>
            <a:pPr marL="0" indent="0" algn="just">
              <a:buNone/>
            </a:pPr>
            <a:r>
              <a:rPr lang="pt-B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As Camadas 5, 6 e 7 do modelo OSI são usadas como referências para desenvolvedores e fornecedores de software para produzir produtos que precisam acessar redes para comunicações.</a:t>
            </a:r>
          </a:p>
          <a:p>
            <a:pPr algn="just"/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532440" y="6493643"/>
            <a:ext cx="480592" cy="319733"/>
          </a:xfrm>
        </p:spPr>
        <p:txBody>
          <a:bodyPr/>
          <a:lstStyle/>
          <a:p>
            <a:fld id="{FFD29E34-FED1-4541-A5CA-950488806C0B}" type="slidenum">
              <a:rPr lang="pt-BR" sz="1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7</a:t>
            </a:fld>
            <a:endParaRPr lang="pt-BR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Imagem 4"/>
          <p:cNvPicPr/>
          <p:nvPr/>
        </p:nvPicPr>
        <p:blipFill>
          <a:blip r:embed="rId2" cstate="print"/>
          <a:srcRect l="37111" t="17659" r="15051" b="23148"/>
          <a:stretch>
            <a:fillRect/>
          </a:stretch>
        </p:blipFill>
        <p:spPr bwMode="auto">
          <a:xfrm>
            <a:off x="107504" y="2420888"/>
            <a:ext cx="8568952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C:\CISCO_CCNA\Exploration1BrazPort\theme\cheetah.html - Internet Explorer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5" t="14785" r="2291" b="27219"/>
          <a:stretch/>
        </p:blipFill>
        <p:spPr>
          <a:xfrm>
            <a:off x="251520" y="332656"/>
            <a:ext cx="8640960" cy="6192688"/>
          </a:xfr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532440" y="6407944"/>
            <a:ext cx="480592" cy="365125"/>
          </a:xfrm>
        </p:spPr>
        <p:txBody>
          <a:bodyPr/>
          <a:lstStyle/>
          <a:p>
            <a:fld id="{FFD29E34-FED1-4541-A5CA-950488806C0B}" type="slidenum">
              <a:rPr lang="pt-BR" sz="12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pt-BR" sz="1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388</TotalTime>
  <Words>312</Words>
  <Application>Microsoft Office PowerPoint</Application>
  <PresentationFormat>Apresentação na tela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Batang</vt:lpstr>
      <vt:lpstr>Calibri</vt:lpstr>
      <vt:lpstr>Courier New</vt:lpstr>
      <vt:lpstr>Lucida Sans Unicode</vt:lpstr>
      <vt:lpstr>Verdana</vt:lpstr>
      <vt:lpstr>Wingdings 2</vt:lpstr>
      <vt:lpstr>Wingdings 3</vt:lpstr>
      <vt:lpstr>Concurso</vt:lpstr>
      <vt:lpstr>MODELOS DE PROTOCOLOS E REFERÊNCIA</vt:lpstr>
      <vt:lpstr>Modelo OSI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1.0 - PILHA DE PROTOCOLOS TCP/IP</dc:title>
  <dc:creator>u2011120</dc:creator>
  <cp:lastModifiedBy>Luiz Gouvea</cp:lastModifiedBy>
  <cp:revision>82</cp:revision>
  <dcterms:created xsi:type="dcterms:W3CDTF">2014-04-08T14:38:00Z</dcterms:created>
  <dcterms:modified xsi:type="dcterms:W3CDTF">2019-08-06T18:00:13Z</dcterms:modified>
</cp:coreProperties>
</file>