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0" r:id="rId6"/>
    <p:sldId id="261" r:id="rId7"/>
    <p:sldId id="258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DAF25-20A5-4A46-8BA9-312767924CA5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B0E3-6599-4CAA-86DC-22A9C4B83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2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DB0E3-6599-4CAA-86DC-22A9C4B831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E92D-7C97-44F1-8B9E-EF5C7A123C33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7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0D0B-3308-4279-90C2-4D984FD21B23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8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A51-61CD-4108-9FB2-7B53983571E8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7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4538-6483-4957-85AE-81EE7A81EE1B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839-C310-4A0D-BDA3-4D7503B9F5B2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8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FE-F2C6-4DE5-A363-81038456B9B4}" type="datetime1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8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23C-2F54-40CC-87E7-DFDF67C86B6A}" type="datetime1">
              <a:rPr lang="pt-BR" smtClean="0"/>
              <a:t>28/05/2019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7BA-B7FE-45C9-BEFE-67CB5CDD1E9F}" type="datetime1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8843-1E51-4C8B-A89A-9EE3387F4443}" type="datetime1">
              <a:rPr lang="pt-BR" smtClean="0"/>
              <a:t>28/05/2019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FBFA-7A25-45D8-998B-7A8201A56664}" type="datetime1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927B-8746-4F7B-99D7-9252D7F75099}" type="datetime1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91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6297-4F1A-45C7-9267-AF65D8BFA923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7FF6-A833-4FF0-8F62-8B356E857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5487"/>
          </a:xfrm>
        </p:spPr>
        <p:txBody>
          <a:bodyPr anchor="t">
            <a:noAutofit/>
          </a:bodyPr>
          <a:lstStyle/>
          <a:p>
            <a:pPr algn="ctr"/>
            <a:r>
              <a:rPr lang="pt-BR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 Camada Física</a:t>
            </a:r>
            <a:br>
              <a:rPr lang="pt-BR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pt-BR" sz="3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0168" y="806824"/>
            <a:ext cx="11985909" cy="5445443"/>
          </a:xfrm>
        </p:spPr>
        <p:txBody>
          <a:bodyPr/>
          <a:lstStyle/>
          <a:p>
            <a:pPr algn="just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camada física do modelo OSI fornece os meios para transportar os bits que formam um quadro da camada de enlace de dados no meio físico de rede.</a:t>
            </a:r>
          </a:p>
          <a:p>
            <a:pPr marL="0" indent="0" algn="just"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Ela aceita um quadro completo da camada de enlace de dados e o codifica como uma série de sinais que são transmitidos para o meio físico local.</a:t>
            </a:r>
          </a:p>
          <a:p>
            <a:pPr marL="0" indent="0" algn="just"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Os bits codificados que formam um quadro são recebidos por um dispositivo final ou por um dispositivo intermediário.</a:t>
            </a:r>
          </a:p>
          <a:p>
            <a:pPr algn="just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801139" y="6370993"/>
            <a:ext cx="294939" cy="385221"/>
          </a:xfrm>
        </p:spPr>
        <p:txBody>
          <a:bodyPr/>
          <a:lstStyle/>
          <a:p>
            <a:fld id="{E8437FF6-A833-4FF0-8F62-8B356E857CF4}" type="slidenum">
              <a:rPr lang="pt-BR" sz="1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36" y="0"/>
            <a:ext cx="11168743" cy="66387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Ethernet</a:t>
            </a:r>
            <a:br>
              <a:rPr lang="pt-B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208" y="764088"/>
            <a:ext cx="11974881" cy="5624185"/>
          </a:xfrm>
        </p:spPr>
        <p:txBody>
          <a:bodyPr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camada física do modelo OSI fornece os meios para transportar os bits que formam o quadro de camada de enlace de dados no meio físico de rede. </a:t>
            </a:r>
          </a:p>
          <a:p>
            <a:pPr algn="just"/>
            <a:endParaRPr lang="pt-BR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Ethernet</a:t>
            </a: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é atualmente a tecnologia LAN predominante no mundo. A Ethernet opera na camada de </a:t>
            </a:r>
            <a:r>
              <a:rPr lang="pt-BR" sz="2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enlace de dados </a:t>
            </a: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 na </a:t>
            </a:r>
            <a:r>
              <a:rPr lang="pt-BR" sz="2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camada física</a:t>
            </a: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endParaRPr lang="pt-BR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Os padrões de protocolo Ethernet definem muitos aspetos da comunicação de rede, incluindo o formato de quadro, o tamanho do quadro, o tempo e a codificação. Quando as mensagens são enviadas entre hosts em uma rede Ethernet, os hosts formatam as mensagens no layout do quadro que é especificado pelos padrões. Os quadros também são conhecidos como unidades de dados de protocolo (</a:t>
            </a:r>
            <a:r>
              <a:rPr lang="pt-BR" sz="23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PDUs</a:t>
            </a: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36" y="0"/>
            <a:ext cx="11168743" cy="66387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Ethernet</a:t>
            </a:r>
            <a:r>
              <a:rPr lang="pt-B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208" y="663880"/>
            <a:ext cx="11974881" cy="5724394"/>
          </a:xfrm>
        </p:spPr>
        <p:txBody>
          <a:bodyPr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Como a Ethernet é composta de padrões nessas camadas inferiores, ela pode ser mais bem compreendida em referência ao modelo OSI.</a:t>
            </a:r>
          </a:p>
          <a:p>
            <a:pPr algn="just"/>
            <a:endParaRPr lang="pt-BR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 modelo OSI separa as funcionalidades de camada de enlace de dados de endereçamento, enquadramento e acesso à mídia nos padrões de camada física da mídia.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Os padrões da Ethernet definem os protocolos da Camada 2 e das tecnologias da Camada 1. Embora as especificações de Ethernet apoiem meios físicos, larguras de banda diferentes e outras variações de Camadas 1 e 2, o formato básico da estrutura e o esquema de endereço é o mesmo para todas as variedades de Ethernet. </a:t>
            </a:r>
          </a:p>
        </p:txBody>
      </p:sp>
    </p:spTree>
    <p:extLst>
      <p:ext uri="{BB962C8B-B14F-4D97-AF65-F5344CB8AC3E}">
        <p14:creationId xmlns:p14="http://schemas.microsoft.com/office/powerpoint/2010/main" val="163928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36" y="0"/>
            <a:ext cx="11168743" cy="48851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Ethernet</a:t>
            </a:r>
            <a:b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167" y="488515"/>
            <a:ext cx="11816294" cy="5999967"/>
          </a:xfrm>
        </p:spPr>
        <p:txBody>
          <a:bodyPr anchor="t">
            <a:no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Ethernet é hoje a tecnologia mais usada para redes locais 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Ethernet opera na camada de enlace de dados e na camada física. É uma família de tecnologias de redes de comunicação definida nos padrões IEEE 802.2 e 802.3. A Ethernet suporta larguras de banda de dados de: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 Mb/s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 Mb/s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1000 Mb/s (1 Gb/s)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10.000 Mb/s (10 Gb/s)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40.000 Mb/s (40 Gb/s)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100.000 Mb/s (100 Gb/s)</a:t>
            </a:r>
          </a:p>
          <a:p>
            <a:pPr algn="just"/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Os padrões Ethernet definem os protocolos de Camada 2 e as tecnologias de Camada 1. Para os protocolos de Camada 2, como em todos os padrões IEEE 802, a Ethernet se baseia em duas subcamadas separadas da camada de enlace de dados para operar, o Controle lógico de link (LLC) e as subcamadas MAC.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667"/>
            <a:ext cx="10515600" cy="377153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 Camada Física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637" y="548640"/>
            <a:ext cx="11715077" cy="58614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processo pelo qual os dados passam de um nó origem para um nó de destino é: </a:t>
            </a: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dados do usuário são segmentados pela camada de transporte, colocados em pacotes pela camada de rede e depois encapsulados em quadros pela camada de enlace de dados. </a:t>
            </a: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i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camada física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codifica os quadros e cria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os sinais de onda elétrica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óptica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 de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rádio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 representam os bits em cada quadro. </a:t>
            </a: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 seguida, esses sinais são enviados no meio físico, um de cada vez. </a:t>
            </a: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camada física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nó destino recupera esses sinais individuais do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meio físico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restaura-os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às suas representações de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bits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passa os bits para a </a:t>
            </a:r>
            <a:r>
              <a:rPr lang="pt-BR" i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camada de enlace de dados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como um quadro completo.</a:t>
            </a: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607500" y="6410138"/>
            <a:ext cx="424031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2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032"/>
            <a:ext cx="10515600" cy="451692"/>
          </a:xfrm>
        </p:spPr>
        <p:txBody>
          <a:bodyPr anchor="t">
            <a:noAutofit/>
          </a:bodyPr>
          <a:lstStyle/>
          <a:p>
            <a:pPr algn="ctr"/>
            <a:r>
              <a:rPr lang="pt-BR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CAMADA FÍSICA</a:t>
            </a:r>
            <a:br>
              <a:rPr lang="pt-BR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Espaço Reservado para Conteúdo 4" descr="Introdução às rede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19394" r="36940" b="14844"/>
          <a:stretch/>
        </p:blipFill>
        <p:spPr>
          <a:xfrm>
            <a:off x="517793" y="473724"/>
            <a:ext cx="10719412" cy="626666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611778" y="6375267"/>
            <a:ext cx="376410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3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409426"/>
          </a:xfrm>
        </p:spPr>
        <p:txBody>
          <a:bodyPr anchor="t">
            <a:noAutofit/>
          </a:bodyPr>
          <a:lstStyle/>
          <a:p>
            <a:pPr algn="ctr"/>
            <a:r>
              <a:rPr lang="pt-BR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Meios da Camada Física</a:t>
            </a:r>
            <a:br>
              <a:rPr lang="pt-BR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849" y="774551"/>
            <a:ext cx="11801139" cy="5402412"/>
          </a:xfrm>
        </p:spPr>
        <p:txBody>
          <a:bodyPr/>
          <a:lstStyle/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Há três formas básicas de meio físico de rede. A camada física produz a representação e os agrupamentos de bits para cada tipo de meio físico como:</a:t>
            </a:r>
          </a:p>
          <a:p>
            <a:pPr algn="just"/>
            <a:r>
              <a:rPr lang="pt-BR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Cabo de cobre: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sinais são padrões de pulsos elétricos.</a:t>
            </a:r>
          </a:p>
          <a:p>
            <a:pPr marL="0" indent="0" algn="just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Cabo de fibra óptica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sinais são padrões de luz.</a:t>
            </a:r>
          </a:p>
          <a:p>
            <a:pPr marL="0" indent="0" algn="just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pt-B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Sem fio: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sinais são padrões de transmissões de micro-ondas.</a:t>
            </a: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75228" y="6445904"/>
            <a:ext cx="510092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4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2879"/>
            <a:ext cx="10515600" cy="312607"/>
          </a:xfrm>
        </p:spPr>
        <p:txBody>
          <a:bodyPr anchor="ctr">
            <a:noAutofit/>
          </a:bodyPr>
          <a:lstStyle/>
          <a:p>
            <a:pPr algn="ctr"/>
            <a:r>
              <a:rPr lang="pt-BR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Padrões da Camada Física</a:t>
            </a:r>
            <a:br>
              <a:rPr lang="pt-BR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09182"/>
            <a:ext cx="11802036" cy="17028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protocolos e operações das camadas OSI superiores são executados em softwares projetados por engenheiros de software e cientistas da computação.</a:t>
            </a:r>
          </a:p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serviços e protocolos na suíte TCP/IP são definidos pela Internet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Engineering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Force (IETF).</a:t>
            </a: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95399" y="6356350"/>
            <a:ext cx="413273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5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 descr="Introdução às rede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t="30745" r="38125" b="24392"/>
          <a:stretch/>
        </p:blipFill>
        <p:spPr>
          <a:xfrm>
            <a:off x="2022438" y="2000923"/>
            <a:ext cx="7143077" cy="45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52139" y="54582"/>
            <a:ext cx="10515600" cy="441699"/>
          </a:xfrm>
        </p:spPr>
        <p:txBody>
          <a:bodyPr anchor="t">
            <a:noAutofit/>
          </a:bodyPr>
          <a:lstStyle/>
          <a:p>
            <a:pPr algn="ctr"/>
            <a:r>
              <a:rPr lang="pt-BR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LARGURA DE BANDA</a:t>
            </a:r>
            <a:br>
              <a:rPr lang="pt-BR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6061" y="677732"/>
            <a:ext cx="11934712" cy="5499231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Meios físicos diferentes 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aceitam a transferência de bits a taxas diferentes. Em geral, a transferência de dados é discutida em termos de largura de banda e </a:t>
            </a:r>
            <a:r>
              <a:rPr lang="pt-B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throughput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(taxa de transferência).</a:t>
            </a:r>
          </a:p>
          <a:p>
            <a:pPr marL="0" indent="0" algn="just">
              <a:buNone/>
            </a:pP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pt-BR" sz="3200" i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Largura de banda </a:t>
            </a:r>
            <a:r>
              <a:rPr lang="pt-BR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é a capacidade de um meio de transportar dados.</a:t>
            </a:r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largura de banda digital mede a quantidade de dados que podem fluir de um lugar para outro durante um determinado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53712" y="6336898"/>
            <a:ext cx="467061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6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710" y="749861"/>
            <a:ext cx="11802035" cy="127257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largura de banda geralmente é medida em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quilobits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por segundo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/s), megabits por segundo (Mb/s) ou gigabits por segundo (Gb/s). </a:t>
            </a:r>
          </a:p>
          <a:p>
            <a:pPr algn="just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96744" y="6367108"/>
            <a:ext cx="355001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7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85426"/>
            <a:ext cx="10515600" cy="473971"/>
          </a:xfrm>
        </p:spPr>
        <p:txBody>
          <a:bodyPr anchor="t">
            <a:noAutofit/>
          </a:bodyPr>
          <a:lstStyle/>
          <a:p>
            <a:pPr algn="ctr"/>
            <a:r>
              <a:rPr lang="pt-BR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LARGURA DE BANDA</a:t>
            </a:r>
            <a:br>
              <a:rPr lang="pt-BR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Introdução às rede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33883" r="38126" b="45568"/>
          <a:stretch/>
        </p:blipFill>
        <p:spPr>
          <a:xfrm>
            <a:off x="838200" y="2398954"/>
            <a:ext cx="11113545" cy="36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911" y="870333"/>
            <a:ext cx="11694340" cy="5343180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Às vezes, a largura de banda é pensada como a velocidade em que os bits viajam, </a:t>
            </a:r>
            <a:r>
              <a:rPr lang="pt-BR" sz="36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 entanto, isso não é preciso.</a:t>
            </a:r>
            <a:r>
              <a:rPr lang="pt-B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Por exemplo, </a:t>
            </a:r>
            <a:r>
              <a:rPr lang="pt-BR" sz="3600" i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tanto na Ethernet de 10Mb/s quanto na de 100Mb/s, os bits são enviados na velocidade da eletricidade.</a:t>
            </a:r>
          </a:p>
          <a:p>
            <a:pPr marL="0" indent="0" algn="just">
              <a:buNone/>
            </a:pPr>
            <a:endParaRPr lang="pt-BR" sz="3600" i="1" u="sng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diferença é o número de bits que são transmitidos por segundo.</a:t>
            </a:r>
            <a:endParaRPr lang="pt-B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650531" y="6410139"/>
            <a:ext cx="348727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8</a:t>
            </a:fld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160730"/>
            <a:ext cx="10515600" cy="613821"/>
          </a:xfrm>
        </p:spPr>
        <p:txBody>
          <a:bodyPr anchor="t">
            <a:noAutofit/>
          </a:bodyPr>
          <a:lstStyle/>
          <a:p>
            <a:pPr algn="ctr"/>
            <a:r>
              <a:rPr lang="pt-BR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LARGURA DE BANDA</a:t>
            </a:r>
            <a:br>
              <a:rPr lang="pt-BR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8503" y="96185"/>
            <a:ext cx="5447852" cy="4524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MODELO OSI</a:t>
            </a:r>
            <a:endParaRPr lang="pt-BR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Espaço Reservado para Conteúdo 4" descr="ModeloOsi - Visualizador de Fotos do Window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5" t="26946" r="25615" b="28151"/>
          <a:stretch/>
        </p:blipFill>
        <p:spPr>
          <a:xfrm>
            <a:off x="236668" y="548641"/>
            <a:ext cx="11424621" cy="6129804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42954" y="6313320"/>
            <a:ext cx="477819" cy="365125"/>
          </a:xfrm>
        </p:spPr>
        <p:txBody>
          <a:bodyPr vert="horz" lIns="91440" tIns="45720" rIns="91440" bIns="45720" rtlCol="0" anchor="ctr"/>
          <a:lstStyle/>
          <a:p>
            <a:fld id="{E8437FF6-A833-4FF0-8F62-8B356E857CF4}" type="slidenum"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pPr/>
              <a:t>9</a:t>
            </a:fld>
            <a:endParaRPr lang="pt-BR" sz="1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883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Batang</vt:lpstr>
      <vt:lpstr>Arial</vt:lpstr>
      <vt:lpstr>Calibri</vt:lpstr>
      <vt:lpstr>Calibri Light</vt:lpstr>
      <vt:lpstr>Courier New</vt:lpstr>
      <vt:lpstr>Tema do Office</vt:lpstr>
      <vt:lpstr>A Camada Física </vt:lpstr>
      <vt:lpstr>A Camada Física</vt:lpstr>
      <vt:lpstr>A CAMADA FÍSICA </vt:lpstr>
      <vt:lpstr>Meios da Camada Física </vt:lpstr>
      <vt:lpstr>Padrões da Camada Física </vt:lpstr>
      <vt:lpstr>LARGURA DE BANDA </vt:lpstr>
      <vt:lpstr>LARGURA DE BANDA </vt:lpstr>
      <vt:lpstr>LARGURA DE BANDA </vt:lpstr>
      <vt:lpstr>MODELO OSI</vt:lpstr>
      <vt:lpstr>Ethernet </vt:lpstr>
      <vt:lpstr>Ethernet </vt:lpstr>
      <vt:lpstr>Ethernet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Camada Física</dc:title>
  <dc:creator>PC</dc:creator>
  <cp:lastModifiedBy>Luiz Gouvea</cp:lastModifiedBy>
  <cp:revision>19</cp:revision>
  <dcterms:created xsi:type="dcterms:W3CDTF">2019-03-23T12:20:27Z</dcterms:created>
  <dcterms:modified xsi:type="dcterms:W3CDTF">2019-05-28T14:49:04Z</dcterms:modified>
</cp:coreProperties>
</file>