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6" r:id="rId4"/>
    <p:sldId id="267" r:id="rId5"/>
    <p:sldId id="269" r:id="rId6"/>
    <p:sldId id="261" r:id="rId7"/>
    <p:sldId id="271" r:id="rId8"/>
    <p:sldId id="272" r:id="rId9"/>
    <p:sldId id="273" r:id="rId10"/>
    <p:sldId id="263" r:id="rId11"/>
    <p:sldId id="262" r:id="rId12"/>
    <p:sldId id="280" r:id="rId13"/>
    <p:sldId id="274" r:id="rId14"/>
    <p:sldId id="278"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91C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83A90B-C7E3-BCA4-C975-48DE2995F06A}" v="687" dt="2025-03-03T17:06:22.430"/>
    <p1510:client id="{30C8210A-0349-1A00-C7A1-F3A99849E13B}" v="611" dt="2025-03-03T19:59:53.381"/>
    <p1510:client id="{32B14320-B609-4A89-BC5F-5D7BDCCADFF1}" v="2321" dt="2025-03-04T01:17:30.889"/>
    <p1510:client id="{3C268D50-E401-2711-B995-A05371BA45CB}" v="342" dt="2025-03-03T19:47:12.328"/>
    <p1510:client id="{CB66B42D-1BD5-A0EE-4E21-B0105CB6E510}" v="396" dt="2025-03-03T23:39:11.684"/>
    <p1510:client id="{DC1AE733-B587-9BCC-024A-C15BEF45BD58}" v="1" dt="2025-03-04T00:25:56.6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1026" autoAdjust="0"/>
  </p:normalViewPr>
  <p:slideViewPr>
    <p:cSldViewPr snapToGrid="0">
      <p:cViewPr varScale="1">
        <p:scale>
          <a:sx n="85" d="100"/>
          <a:sy n="85" d="100"/>
        </p:scale>
        <p:origin x="56" y="6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3C268D50-E401-2711-B995-A05371BA45CB}"/>
    <pc:docChg chg="modSld">
      <pc:chgData name="Guest User" userId="" providerId="Windows Live" clId="Web-{3C268D50-E401-2711-B995-A05371BA45CB}" dt="2025-03-03T19:47:12.328" v="179" actId="1076"/>
      <pc:docMkLst>
        <pc:docMk/>
      </pc:docMkLst>
      <pc:sldChg chg="addSp delSp modSp">
        <pc:chgData name="Guest User" userId="" providerId="Windows Live" clId="Web-{3C268D50-E401-2711-B995-A05371BA45CB}" dt="2025-03-03T19:41:18.325" v="68" actId="20577"/>
        <pc:sldMkLst>
          <pc:docMk/>
          <pc:sldMk cId="3454866660" sldId="271"/>
        </pc:sldMkLst>
        <pc:spChg chg="mod">
          <ac:chgData name="Guest User" userId="" providerId="Windows Live" clId="Web-{3C268D50-E401-2711-B995-A05371BA45CB}" dt="2025-03-03T19:41:18.325" v="68" actId="20577"/>
          <ac:spMkLst>
            <pc:docMk/>
            <pc:sldMk cId="3454866660" sldId="271"/>
            <ac:spMk id="66" creationId="{CFA91224-A12A-502D-C92E-C7C96FF88548}"/>
          </ac:spMkLst>
        </pc:spChg>
        <pc:spChg chg="del mod">
          <ac:chgData name="Guest User" userId="" providerId="Windows Live" clId="Web-{3C268D50-E401-2711-B995-A05371BA45CB}" dt="2025-03-03T19:40:32.323" v="13"/>
          <ac:spMkLst>
            <pc:docMk/>
            <pc:sldMk cId="3454866660" sldId="271"/>
            <ac:spMk id="67" creationId="{67C7B5B1-DC74-1E7D-0A32-E8B2C5760201}"/>
          </ac:spMkLst>
        </pc:spChg>
        <pc:spChg chg="mod">
          <ac:chgData name="Guest User" userId="" providerId="Windows Live" clId="Web-{3C268D50-E401-2711-B995-A05371BA45CB}" dt="2025-03-03T19:40:07.962" v="10" actId="20577"/>
          <ac:spMkLst>
            <pc:docMk/>
            <pc:sldMk cId="3454866660" sldId="271"/>
            <ac:spMk id="69" creationId="{8470E74D-9F38-25FC-C57F-32EA456ABFB7}"/>
          </ac:spMkLst>
        </pc:spChg>
        <pc:picChg chg="add mod">
          <ac:chgData name="Guest User" userId="" providerId="Windows Live" clId="Web-{3C268D50-E401-2711-B995-A05371BA45CB}" dt="2025-03-03T19:39:58.008" v="4" actId="1076"/>
          <ac:picMkLst>
            <pc:docMk/>
            <pc:sldMk cId="3454866660" sldId="271"/>
            <ac:picMk id="3" creationId="{8F557AE9-AE64-D4CF-B251-A20074595CBF}"/>
          </ac:picMkLst>
        </pc:picChg>
        <pc:picChg chg="add mod">
          <ac:chgData name="Guest User" userId="" providerId="Windows Live" clId="Web-{3C268D50-E401-2711-B995-A05371BA45CB}" dt="2025-03-03T19:40:42.620" v="15" actId="1076"/>
          <ac:picMkLst>
            <pc:docMk/>
            <pc:sldMk cId="3454866660" sldId="271"/>
            <ac:picMk id="8" creationId="{73DBA223-EC67-D599-B27E-DF04F41B3CB7}"/>
          </ac:picMkLst>
        </pc:picChg>
      </pc:sldChg>
      <pc:sldChg chg="addSp modSp">
        <pc:chgData name="Guest User" userId="" providerId="Windows Live" clId="Web-{3C268D50-E401-2711-B995-A05371BA45CB}" dt="2025-03-03T19:47:12.328" v="179" actId="1076"/>
        <pc:sldMkLst>
          <pc:docMk/>
          <pc:sldMk cId="1333028276" sldId="272"/>
        </pc:sldMkLst>
        <pc:spChg chg="mod">
          <ac:chgData name="Guest User" userId="" providerId="Windows Live" clId="Web-{3C268D50-E401-2711-B995-A05371BA45CB}" dt="2025-03-03T19:42:10.187" v="80" actId="20577"/>
          <ac:spMkLst>
            <pc:docMk/>
            <pc:sldMk cId="1333028276" sldId="272"/>
            <ac:spMk id="18" creationId="{7D29E209-270B-B983-45D8-FD3F406BACD7}"/>
          </ac:spMkLst>
        </pc:spChg>
        <pc:spChg chg="mod">
          <ac:chgData name="Guest User" userId="" providerId="Windows Live" clId="Web-{3C268D50-E401-2711-B995-A05371BA45CB}" dt="2025-03-03T19:42:51.455" v="150" actId="20577"/>
          <ac:spMkLst>
            <pc:docMk/>
            <pc:sldMk cId="1333028276" sldId="272"/>
            <ac:spMk id="21" creationId="{BDB04863-2530-6325-FD39-22AB089AD4C0}"/>
          </ac:spMkLst>
        </pc:spChg>
        <pc:spChg chg="mod">
          <ac:chgData name="Guest User" userId="" providerId="Windows Live" clId="Web-{3C268D50-E401-2711-B995-A05371BA45CB}" dt="2025-03-03T19:46:56.827" v="173" actId="1076"/>
          <ac:spMkLst>
            <pc:docMk/>
            <pc:sldMk cId="1333028276" sldId="272"/>
            <ac:spMk id="22" creationId="{A2F16B10-EA15-7E17-3168-6AB7781894DF}"/>
          </ac:spMkLst>
        </pc:spChg>
        <pc:spChg chg="mod">
          <ac:chgData name="Guest User" userId="" providerId="Windows Live" clId="Web-{3C268D50-E401-2711-B995-A05371BA45CB}" dt="2025-03-03T19:43:05.581" v="166" actId="20577"/>
          <ac:spMkLst>
            <pc:docMk/>
            <pc:sldMk cId="1333028276" sldId="272"/>
            <ac:spMk id="29" creationId="{1499233C-4C3D-3451-5E14-C3649C1A969A}"/>
          </ac:spMkLst>
        </pc:spChg>
        <pc:spChg chg="mod">
          <ac:chgData name="Guest User" userId="" providerId="Windows Live" clId="Web-{3C268D50-E401-2711-B995-A05371BA45CB}" dt="2025-03-03T19:47:12.328" v="179" actId="1076"/>
          <ac:spMkLst>
            <pc:docMk/>
            <pc:sldMk cId="1333028276" sldId="272"/>
            <ac:spMk id="33" creationId="{EDB3E1A0-3D6F-AFD2-4BB7-AF66EE757962}"/>
          </ac:spMkLst>
        </pc:spChg>
        <pc:picChg chg="add mod">
          <ac:chgData name="Guest User" userId="" providerId="Windows Live" clId="Web-{3C268D50-E401-2711-B995-A05371BA45CB}" dt="2025-03-03T19:46:56.858" v="175" actId="1076"/>
          <ac:picMkLst>
            <pc:docMk/>
            <pc:sldMk cId="1333028276" sldId="272"/>
            <ac:picMk id="3" creationId="{0111C87E-05CB-20FA-B703-3868077AAE3C}"/>
          </ac:picMkLst>
        </pc:picChg>
        <pc:picChg chg="add mod">
          <ac:chgData name="Guest User" userId="" providerId="Windows Live" clId="Web-{3C268D50-E401-2711-B995-A05371BA45CB}" dt="2025-03-03T19:47:02.406" v="176" actId="1076"/>
          <ac:picMkLst>
            <pc:docMk/>
            <pc:sldMk cId="1333028276" sldId="272"/>
            <ac:picMk id="8" creationId="{51578E11-544E-133B-721A-22EBC2229504}"/>
          </ac:picMkLst>
        </pc:picChg>
      </pc:sldChg>
    </pc:docChg>
  </pc:docChgLst>
  <pc:docChgLst>
    <pc:chgData name="Guest User" providerId="Windows Live" clId="Web-{0D83A90B-C7E3-BCA4-C975-48DE2995F06A}"/>
    <pc:docChg chg="modSld">
      <pc:chgData name="Guest User" userId="" providerId="Windows Live" clId="Web-{0D83A90B-C7E3-BCA4-C975-48DE2995F06A}" dt="2025-03-03T17:06:22.430" v="353" actId="1076"/>
      <pc:docMkLst>
        <pc:docMk/>
      </pc:docMkLst>
      <pc:sldChg chg="modSp">
        <pc:chgData name="Guest User" userId="" providerId="Windows Live" clId="Web-{0D83A90B-C7E3-BCA4-C975-48DE2995F06A}" dt="2025-03-03T16:55:07.553" v="27" actId="20577"/>
        <pc:sldMkLst>
          <pc:docMk/>
          <pc:sldMk cId="3454866660" sldId="271"/>
        </pc:sldMkLst>
        <pc:spChg chg="mod">
          <ac:chgData name="Guest User" userId="" providerId="Windows Live" clId="Web-{0D83A90B-C7E3-BCA4-C975-48DE2995F06A}" dt="2025-03-03T16:55:07.553" v="27" actId="20577"/>
          <ac:spMkLst>
            <pc:docMk/>
            <pc:sldMk cId="3454866660" sldId="271"/>
            <ac:spMk id="64" creationId="{7B8550C5-24E4-577E-CFDD-6E041772E4EF}"/>
          </ac:spMkLst>
        </pc:spChg>
      </pc:sldChg>
      <pc:sldChg chg="addSp delSp modSp">
        <pc:chgData name="Guest User" userId="" providerId="Windows Live" clId="Web-{0D83A90B-C7E3-BCA4-C975-48DE2995F06A}" dt="2025-03-03T17:06:22.430" v="353" actId="1076"/>
        <pc:sldMkLst>
          <pc:docMk/>
          <pc:sldMk cId="1333028276" sldId="272"/>
        </pc:sldMkLst>
        <pc:spChg chg="mod">
          <ac:chgData name="Guest User" userId="" providerId="Windows Live" clId="Web-{0D83A90B-C7E3-BCA4-C975-48DE2995F06A}" dt="2025-03-03T16:59:23.648" v="223" actId="20577"/>
          <ac:spMkLst>
            <pc:docMk/>
            <pc:sldMk cId="1333028276" sldId="272"/>
            <ac:spMk id="5" creationId="{8AA76183-5C35-AB86-E6B2-7D31E921212B}"/>
          </ac:spMkLst>
        </pc:spChg>
        <pc:spChg chg="mod">
          <ac:chgData name="Guest User" userId="" providerId="Windows Live" clId="Web-{0D83A90B-C7E3-BCA4-C975-48DE2995F06A}" dt="2025-03-03T17:02:32.820" v="344" actId="20577"/>
          <ac:spMkLst>
            <pc:docMk/>
            <pc:sldMk cId="1333028276" sldId="272"/>
            <ac:spMk id="6" creationId="{C0063D00-FC57-4C70-C5B7-8BE448DB44BF}"/>
          </ac:spMkLst>
        </pc:spChg>
        <pc:spChg chg="mod">
          <ac:chgData name="Guest User" userId="" providerId="Windows Live" clId="Web-{0D83A90B-C7E3-BCA4-C975-48DE2995F06A}" dt="2025-03-03T16:57:58.444" v="129" actId="20577"/>
          <ac:spMkLst>
            <pc:docMk/>
            <pc:sldMk cId="1333028276" sldId="272"/>
            <ac:spMk id="7" creationId="{4D501E3E-6ECC-120D-E6A4-072A9FFA3D6F}"/>
          </ac:spMkLst>
        </pc:spChg>
        <pc:spChg chg="mod">
          <ac:chgData name="Guest User" userId="" providerId="Windows Live" clId="Web-{0D83A90B-C7E3-BCA4-C975-48DE2995F06A}" dt="2025-03-03T16:56:12.116" v="83" actId="20577"/>
          <ac:spMkLst>
            <pc:docMk/>
            <pc:sldMk cId="1333028276" sldId="272"/>
            <ac:spMk id="13" creationId="{B4764289-2E16-9F18-6336-B24DFE5F6F69}"/>
          </ac:spMkLst>
        </pc:spChg>
        <pc:picChg chg="add mod">
          <ac:chgData name="Guest User" userId="" providerId="Windows Live" clId="Web-{0D83A90B-C7E3-BCA4-C975-48DE2995F06A}" dt="2025-03-03T17:02:39.773" v="345" actId="1076"/>
          <ac:picMkLst>
            <pc:docMk/>
            <pc:sldMk cId="1333028276" sldId="272"/>
            <ac:picMk id="3" creationId="{7E8B323A-56F4-0148-9F97-C6B7AF1CE9D6}"/>
          </ac:picMkLst>
        </pc:picChg>
        <pc:picChg chg="add mod">
          <ac:chgData name="Guest User" userId="" providerId="Windows Live" clId="Web-{0D83A90B-C7E3-BCA4-C975-48DE2995F06A}" dt="2025-03-03T17:03:55.336" v="348" actId="1076"/>
          <ac:picMkLst>
            <pc:docMk/>
            <pc:sldMk cId="1333028276" sldId="272"/>
            <ac:picMk id="8" creationId="{5DD9CF9B-4CFD-3EC1-838C-C371A8F07BBC}"/>
          </ac:picMkLst>
        </pc:picChg>
        <pc:picChg chg="add del mod">
          <ac:chgData name="Guest User" userId="" providerId="Windows Live" clId="Web-{0D83A90B-C7E3-BCA4-C975-48DE2995F06A}" dt="2025-03-03T17:05:48.633" v="351"/>
          <ac:picMkLst>
            <pc:docMk/>
            <pc:sldMk cId="1333028276" sldId="272"/>
            <ac:picMk id="9" creationId="{13841A9E-106B-CE69-77D0-77CC724DB914}"/>
          </ac:picMkLst>
        </pc:picChg>
        <pc:picChg chg="add mod">
          <ac:chgData name="Guest User" userId="" providerId="Windows Live" clId="Web-{0D83A90B-C7E3-BCA4-C975-48DE2995F06A}" dt="2025-03-03T17:06:22.430" v="353" actId="1076"/>
          <ac:picMkLst>
            <pc:docMk/>
            <pc:sldMk cId="1333028276" sldId="272"/>
            <ac:picMk id="11" creationId="{252D9507-F99B-3219-4CD4-FC3053F5834D}"/>
          </ac:picMkLst>
        </pc:picChg>
      </pc:sldChg>
    </pc:docChg>
  </pc:docChgLst>
  <pc:docChgLst>
    <pc:chgData name="Kathryn McAtee" userId="75d283641440aff4" providerId="LiveId" clId="{32B14320-B609-4A89-BC5F-5D7BDCCADFF1}"/>
    <pc:docChg chg="undo custSel addSld delSld modSld sldOrd">
      <pc:chgData name="Kathryn McAtee" userId="75d283641440aff4" providerId="LiveId" clId="{32B14320-B609-4A89-BC5F-5D7BDCCADFF1}" dt="2025-03-04T01:17:30.889" v="6809" actId="47"/>
      <pc:docMkLst>
        <pc:docMk/>
      </pc:docMkLst>
      <pc:sldChg chg="addSp modSp mod">
        <pc:chgData name="Kathryn McAtee" userId="75d283641440aff4" providerId="LiveId" clId="{32B14320-B609-4A89-BC5F-5D7BDCCADFF1}" dt="2025-03-02T22:26:02.924" v="316" actId="207"/>
        <pc:sldMkLst>
          <pc:docMk/>
          <pc:sldMk cId="2863193636" sldId="256"/>
        </pc:sldMkLst>
        <pc:spChg chg="add mod">
          <ac:chgData name="Kathryn McAtee" userId="75d283641440aff4" providerId="LiveId" clId="{32B14320-B609-4A89-BC5F-5D7BDCCADFF1}" dt="2025-03-02T22:26:02.924" v="316" actId="207"/>
          <ac:spMkLst>
            <pc:docMk/>
            <pc:sldMk cId="2863193636" sldId="256"/>
            <ac:spMk id="2" creationId="{ED8141F6-ADB0-903D-27FE-3FD46283C07B}"/>
          </ac:spMkLst>
        </pc:spChg>
        <pc:picChg chg="mod modCrop">
          <ac:chgData name="Kathryn McAtee" userId="75d283641440aff4" providerId="LiveId" clId="{32B14320-B609-4A89-BC5F-5D7BDCCADFF1}" dt="2025-03-02T22:25:11.508" v="246" actId="1076"/>
          <ac:picMkLst>
            <pc:docMk/>
            <pc:sldMk cId="2863193636" sldId="256"/>
            <ac:picMk id="6" creationId="{0DE83FD2-DFC9-6B68-8E65-6DA42D1D03EC}"/>
          </ac:picMkLst>
        </pc:picChg>
      </pc:sldChg>
      <pc:sldChg chg="modSp mod">
        <pc:chgData name="Kathryn McAtee" userId="75d283641440aff4" providerId="LiveId" clId="{32B14320-B609-4A89-BC5F-5D7BDCCADFF1}" dt="2025-03-03T15:27:41.628" v="4663" actId="20577"/>
        <pc:sldMkLst>
          <pc:docMk/>
          <pc:sldMk cId="1869829586" sldId="257"/>
        </pc:sldMkLst>
        <pc:spChg chg="mod">
          <ac:chgData name="Kathryn McAtee" userId="75d283641440aff4" providerId="LiveId" clId="{32B14320-B609-4A89-BC5F-5D7BDCCADFF1}" dt="2025-03-03T15:27:41.628" v="4663" actId="20577"/>
          <ac:spMkLst>
            <pc:docMk/>
            <pc:sldMk cId="1869829586" sldId="257"/>
            <ac:spMk id="4" creationId="{4815B8FD-CDF2-2732-2D51-F127EA1EB91B}"/>
          </ac:spMkLst>
        </pc:spChg>
        <pc:spChg chg="mod">
          <ac:chgData name="Kathryn McAtee" userId="75d283641440aff4" providerId="LiveId" clId="{32B14320-B609-4A89-BC5F-5D7BDCCADFF1}" dt="2025-03-03T14:29:53.686" v="4293" actId="6549"/>
          <ac:spMkLst>
            <pc:docMk/>
            <pc:sldMk cId="1869829586" sldId="257"/>
            <ac:spMk id="6" creationId="{608F3F4B-065D-90C6-94E0-3C9BDE43F03A}"/>
          </ac:spMkLst>
        </pc:spChg>
      </pc:sldChg>
      <pc:sldChg chg="del">
        <pc:chgData name="Kathryn McAtee" userId="75d283641440aff4" providerId="LiveId" clId="{32B14320-B609-4A89-BC5F-5D7BDCCADFF1}" dt="2025-03-03T05:30:13.944" v="2870" actId="2696"/>
        <pc:sldMkLst>
          <pc:docMk/>
          <pc:sldMk cId="200502247" sldId="260"/>
        </pc:sldMkLst>
      </pc:sldChg>
      <pc:sldChg chg="delSp modSp mod ord">
        <pc:chgData name="Kathryn McAtee" userId="75d283641440aff4" providerId="LiveId" clId="{32B14320-B609-4A89-BC5F-5D7BDCCADFF1}" dt="2025-03-03T06:27:57.041" v="4270" actId="20577"/>
        <pc:sldMkLst>
          <pc:docMk/>
          <pc:sldMk cId="1510627997" sldId="261"/>
        </pc:sldMkLst>
        <pc:spChg chg="mod">
          <ac:chgData name="Kathryn McAtee" userId="75d283641440aff4" providerId="LiveId" clId="{32B14320-B609-4A89-BC5F-5D7BDCCADFF1}" dt="2025-03-03T05:39:44.446" v="3667" actId="6549"/>
          <ac:spMkLst>
            <pc:docMk/>
            <pc:sldMk cId="1510627997" sldId="261"/>
            <ac:spMk id="19" creationId="{67B8F632-4BC6-932C-77E4-EF192A6316B7}"/>
          </ac:spMkLst>
        </pc:spChg>
        <pc:spChg chg="del">
          <ac:chgData name="Kathryn McAtee" userId="75d283641440aff4" providerId="LiveId" clId="{32B14320-B609-4A89-BC5F-5D7BDCCADFF1}" dt="2025-03-03T05:39:15.774" v="3664" actId="478"/>
          <ac:spMkLst>
            <pc:docMk/>
            <pc:sldMk cId="1510627997" sldId="261"/>
            <ac:spMk id="24" creationId="{9316E313-AD96-6788-49DB-CE66D01469F7}"/>
          </ac:spMkLst>
        </pc:spChg>
        <pc:spChg chg="del">
          <ac:chgData name="Kathryn McAtee" userId="75d283641440aff4" providerId="LiveId" clId="{32B14320-B609-4A89-BC5F-5D7BDCCADFF1}" dt="2025-03-03T05:39:15.774" v="3664" actId="478"/>
          <ac:spMkLst>
            <pc:docMk/>
            <pc:sldMk cId="1510627997" sldId="261"/>
            <ac:spMk id="25" creationId="{059A2CCF-6F3B-5B3B-5897-EBB73F8C58B7}"/>
          </ac:spMkLst>
        </pc:spChg>
        <pc:spChg chg="mod">
          <ac:chgData name="Kathryn McAtee" userId="75d283641440aff4" providerId="LiveId" clId="{32B14320-B609-4A89-BC5F-5D7BDCCADFF1}" dt="2025-03-03T06:27:57.041" v="4270" actId="20577"/>
          <ac:spMkLst>
            <pc:docMk/>
            <pc:sldMk cId="1510627997" sldId="261"/>
            <ac:spMk id="31" creationId="{95ED5C04-1EE2-D7ED-612A-5EC576A0DB3E}"/>
          </ac:spMkLst>
        </pc:spChg>
        <pc:spChg chg="mod">
          <ac:chgData name="Kathryn McAtee" userId="75d283641440aff4" providerId="LiveId" clId="{32B14320-B609-4A89-BC5F-5D7BDCCADFF1}" dt="2025-03-03T05:39:59.543" v="3691" actId="1036"/>
          <ac:spMkLst>
            <pc:docMk/>
            <pc:sldMk cId="1510627997" sldId="261"/>
            <ac:spMk id="32" creationId="{79418555-893B-1536-05E3-B2F0955D8C22}"/>
          </ac:spMkLst>
        </pc:spChg>
        <pc:spChg chg="mod">
          <ac:chgData name="Kathryn McAtee" userId="75d283641440aff4" providerId="LiveId" clId="{32B14320-B609-4A89-BC5F-5D7BDCCADFF1}" dt="2025-03-03T05:39:59.543" v="3691" actId="1036"/>
          <ac:spMkLst>
            <pc:docMk/>
            <pc:sldMk cId="1510627997" sldId="261"/>
            <ac:spMk id="34" creationId="{94FBD798-CDA4-FC3A-558A-5514C4396451}"/>
          </ac:spMkLst>
        </pc:spChg>
      </pc:sldChg>
      <pc:sldChg chg="del">
        <pc:chgData name="Kathryn McAtee" userId="75d283641440aff4" providerId="LiveId" clId="{32B14320-B609-4A89-BC5F-5D7BDCCADFF1}" dt="2025-03-03T07:01:41.097" v="4291" actId="47"/>
        <pc:sldMkLst>
          <pc:docMk/>
          <pc:sldMk cId="871046878" sldId="264"/>
        </pc:sldMkLst>
      </pc:sldChg>
      <pc:sldChg chg="del">
        <pc:chgData name="Kathryn McAtee" userId="75d283641440aff4" providerId="LiveId" clId="{32B14320-B609-4A89-BC5F-5D7BDCCADFF1}" dt="2025-03-03T05:38:38.571" v="3640" actId="47"/>
        <pc:sldMkLst>
          <pc:docMk/>
          <pc:sldMk cId="2986471680" sldId="265"/>
        </pc:sldMkLst>
      </pc:sldChg>
      <pc:sldChg chg="new del">
        <pc:chgData name="Kathryn McAtee" userId="75d283641440aff4" providerId="LiveId" clId="{32B14320-B609-4A89-BC5F-5D7BDCCADFF1}" dt="2025-03-02T22:03:51.438" v="1" actId="47"/>
        <pc:sldMkLst>
          <pc:docMk/>
          <pc:sldMk cId="2210181265" sldId="266"/>
        </pc:sldMkLst>
      </pc:sldChg>
      <pc:sldChg chg="addSp delSp modSp add mod">
        <pc:chgData name="Kathryn McAtee" userId="75d283641440aff4" providerId="LiveId" clId="{32B14320-B609-4A89-BC5F-5D7BDCCADFF1}" dt="2025-03-03T04:32:00.259" v="785" actId="1038"/>
        <pc:sldMkLst>
          <pc:docMk/>
          <pc:sldMk cId="2307812629" sldId="266"/>
        </pc:sldMkLst>
        <pc:spChg chg="mod">
          <ac:chgData name="Kathryn McAtee" userId="75d283641440aff4" providerId="LiveId" clId="{32B14320-B609-4A89-BC5F-5D7BDCCADFF1}" dt="2025-03-02T22:03:59.341" v="25" actId="20577"/>
          <ac:spMkLst>
            <pc:docMk/>
            <pc:sldMk cId="2307812629" sldId="266"/>
            <ac:spMk id="2" creationId="{17D2D001-9171-9DDF-CCEB-7B4D0D169C3F}"/>
          </ac:spMkLst>
        </pc:spChg>
        <pc:spChg chg="add mod">
          <ac:chgData name="Kathryn McAtee" userId="75d283641440aff4" providerId="LiveId" clId="{32B14320-B609-4A89-BC5F-5D7BDCCADFF1}" dt="2025-03-03T04:32:00.259" v="785" actId="1038"/>
          <ac:spMkLst>
            <pc:docMk/>
            <pc:sldMk cId="2307812629" sldId="266"/>
            <ac:spMk id="11" creationId="{7E19B05C-BA2F-2B68-616F-9A6561803236}"/>
          </ac:spMkLst>
        </pc:spChg>
        <pc:spChg chg="add mod">
          <ac:chgData name="Kathryn McAtee" userId="75d283641440aff4" providerId="LiveId" clId="{32B14320-B609-4A89-BC5F-5D7BDCCADFF1}" dt="2025-03-02T22:22:04.834" v="182" actId="20577"/>
          <ac:spMkLst>
            <pc:docMk/>
            <pc:sldMk cId="2307812629" sldId="266"/>
            <ac:spMk id="13" creationId="{3222ADE0-9F28-5645-6221-72A7D40C4669}"/>
          </ac:spMkLst>
        </pc:spChg>
        <pc:picChg chg="add mod">
          <ac:chgData name="Kathryn McAtee" userId="75d283641440aff4" providerId="LiveId" clId="{32B14320-B609-4A89-BC5F-5D7BDCCADFF1}" dt="2025-03-02T22:04:51.404" v="31" actId="1076"/>
          <ac:picMkLst>
            <pc:docMk/>
            <pc:sldMk cId="2307812629" sldId="266"/>
            <ac:picMk id="1026" creationId="{99FE06D6-63FF-91EB-B814-092626427D04}"/>
          </ac:picMkLst>
        </pc:picChg>
        <pc:picChg chg="add mod">
          <ac:chgData name="Kathryn McAtee" userId="75d283641440aff4" providerId="LiveId" clId="{32B14320-B609-4A89-BC5F-5D7BDCCADFF1}" dt="2025-03-02T22:14:30.717" v="46" actId="1036"/>
          <ac:picMkLst>
            <pc:docMk/>
            <pc:sldMk cId="2307812629" sldId="266"/>
            <ac:picMk id="1028" creationId="{F830F35D-A7D9-92E3-3806-6340517BB96B}"/>
          </ac:picMkLst>
        </pc:picChg>
      </pc:sldChg>
      <pc:sldChg chg="add del">
        <pc:chgData name="Kathryn McAtee" userId="75d283641440aff4" providerId="LiveId" clId="{32B14320-B609-4A89-BC5F-5D7BDCCADFF1}" dt="2025-03-02T22:26:16.724" v="317" actId="47"/>
        <pc:sldMkLst>
          <pc:docMk/>
          <pc:sldMk cId="1545679652" sldId="267"/>
        </pc:sldMkLst>
      </pc:sldChg>
      <pc:sldChg chg="addSp delSp modSp add mod">
        <pc:chgData name="Kathryn McAtee" userId="75d283641440aff4" providerId="LiveId" clId="{32B14320-B609-4A89-BC5F-5D7BDCCADFF1}" dt="2025-03-03T05:37:56.849" v="3639" actId="20577"/>
        <pc:sldMkLst>
          <pc:docMk/>
          <pc:sldMk cId="2745765606" sldId="267"/>
        </pc:sldMkLst>
        <pc:spChg chg="mod">
          <ac:chgData name="Kathryn McAtee" userId="75d283641440aff4" providerId="LiveId" clId="{32B14320-B609-4A89-BC5F-5D7BDCCADFF1}" dt="2025-03-02T22:29:37.569" v="648" actId="20577"/>
          <ac:spMkLst>
            <pc:docMk/>
            <pc:sldMk cId="2745765606" sldId="267"/>
            <ac:spMk id="2" creationId="{3B163C75-B223-05ED-1976-C850C05AB8F3}"/>
          </ac:spMkLst>
        </pc:spChg>
        <pc:spChg chg="add mod ord">
          <ac:chgData name="Kathryn McAtee" userId="75d283641440aff4" providerId="LiveId" clId="{32B14320-B609-4A89-BC5F-5D7BDCCADFF1}" dt="2025-03-03T04:32:24.955" v="799" actId="1035"/>
          <ac:spMkLst>
            <pc:docMk/>
            <pc:sldMk cId="2745765606" sldId="267"/>
            <ac:spMk id="3" creationId="{A4A16616-DCD8-FAB7-0E24-55780E67B1B9}"/>
          </ac:spMkLst>
        </pc:spChg>
        <pc:spChg chg="add mod ord">
          <ac:chgData name="Kathryn McAtee" userId="75d283641440aff4" providerId="LiveId" clId="{32B14320-B609-4A89-BC5F-5D7BDCCADFF1}" dt="2025-03-03T04:32:44.079" v="817" actId="465"/>
          <ac:spMkLst>
            <pc:docMk/>
            <pc:sldMk cId="2745765606" sldId="267"/>
            <ac:spMk id="4" creationId="{6B2770D2-9240-2365-33FB-BD0C9181338E}"/>
          </ac:spMkLst>
        </pc:spChg>
        <pc:spChg chg="add mod ord">
          <ac:chgData name="Kathryn McAtee" userId="75d283641440aff4" providerId="LiveId" clId="{32B14320-B609-4A89-BC5F-5D7BDCCADFF1}" dt="2025-03-03T04:32:32.382" v="816" actId="1036"/>
          <ac:spMkLst>
            <pc:docMk/>
            <pc:sldMk cId="2745765606" sldId="267"/>
            <ac:spMk id="5" creationId="{E94BA3BA-76A4-DD28-30A3-882836296893}"/>
          </ac:spMkLst>
        </pc:spChg>
        <pc:spChg chg="add mod ord">
          <ac:chgData name="Kathryn McAtee" userId="75d283641440aff4" providerId="LiveId" clId="{32B14320-B609-4A89-BC5F-5D7BDCCADFF1}" dt="2025-03-03T04:32:44.079" v="817" actId="465"/>
          <ac:spMkLst>
            <pc:docMk/>
            <pc:sldMk cId="2745765606" sldId="267"/>
            <ac:spMk id="6" creationId="{59D88F9E-E23E-62D0-4D26-831A611041EB}"/>
          </ac:spMkLst>
        </pc:spChg>
        <pc:spChg chg="add mod">
          <ac:chgData name="Kathryn McAtee" userId="75d283641440aff4" providerId="LiveId" clId="{32B14320-B609-4A89-BC5F-5D7BDCCADFF1}" dt="2025-03-03T05:37:56.849" v="3639" actId="20577"/>
          <ac:spMkLst>
            <pc:docMk/>
            <pc:sldMk cId="2745765606" sldId="267"/>
            <ac:spMk id="7" creationId="{3DFA99C4-7AC0-B5C0-C4FE-794A5C32BD93}"/>
          </ac:spMkLst>
        </pc:spChg>
        <pc:spChg chg="mod">
          <ac:chgData name="Kathryn McAtee" userId="75d283641440aff4" providerId="LiveId" clId="{32B14320-B609-4A89-BC5F-5D7BDCCADFF1}" dt="2025-03-03T04:32:20.506" v="789" actId="404"/>
          <ac:spMkLst>
            <pc:docMk/>
            <pc:sldMk cId="2745765606" sldId="267"/>
            <ac:spMk id="11" creationId="{67C57197-6970-22B2-B1DA-62C433F06010}"/>
          </ac:spMkLst>
        </pc:spChg>
        <pc:spChg chg="del">
          <ac:chgData name="Kathryn McAtee" userId="75d283641440aff4" providerId="LiveId" clId="{32B14320-B609-4A89-BC5F-5D7BDCCADFF1}" dt="2025-03-03T04:33:05.268" v="818" actId="478"/>
          <ac:spMkLst>
            <pc:docMk/>
            <pc:sldMk cId="2745765606" sldId="267"/>
            <ac:spMk id="13" creationId="{5444A6C1-E418-758C-107C-C3806F8FCBC9}"/>
          </ac:spMkLst>
        </pc:spChg>
      </pc:sldChg>
      <pc:sldChg chg="addSp delSp modSp new del mod">
        <pc:chgData name="Kathryn McAtee" userId="75d283641440aff4" providerId="LiveId" clId="{32B14320-B609-4A89-BC5F-5D7BDCCADFF1}" dt="2025-03-03T05:37:23.770" v="3619" actId="47"/>
        <pc:sldMkLst>
          <pc:docMk/>
          <pc:sldMk cId="2486572878" sldId="268"/>
        </pc:sldMkLst>
        <pc:spChg chg="del">
          <ac:chgData name="Kathryn McAtee" userId="75d283641440aff4" providerId="LiveId" clId="{32B14320-B609-4A89-BC5F-5D7BDCCADFF1}" dt="2025-03-03T01:29:18.531" v="706" actId="478"/>
          <ac:spMkLst>
            <pc:docMk/>
            <pc:sldMk cId="2486572878" sldId="268"/>
            <ac:spMk id="2" creationId="{F1084D60-B61E-56F2-7501-D49111E8A916}"/>
          </ac:spMkLst>
        </pc:spChg>
        <pc:spChg chg="del">
          <ac:chgData name="Kathryn McAtee" userId="75d283641440aff4" providerId="LiveId" clId="{32B14320-B609-4A89-BC5F-5D7BDCCADFF1}" dt="2025-03-03T01:29:18.531" v="706" actId="478"/>
          <ac:spMkLst>
            <pc:docMk/>
            <pc:sldMk cId="2486572878" sldId="268"/>
            <ac:spMk id="3" creationId="{9A37E375-B653-393E-6498-DECC0409B530}"/>
          </ac:spMkLst>
        </pc:spChg>
        <pc:spChg chg="add mod">
          <ac:chgData name="Kathryn McAtee" userId="75d283641440aff4" providerId="LiveId" clId="{32B14320-B609-4A89-BC5F-5D7BDCCADFF1}" dt="2025-03-03T01:29:56.644" v="764" actId="20577"/>
          <ac:spMkLst>
            <pc:docMk/>
            <pc:sldMk cId="2486572878" sldId="268"/>
            <ac:spMk id="4" creationId="{3058CDC1-DFB4-52B8-16BE-894518B43F39}"/>
          </ac:spMkLst>
        </pc:spChg>
      </pc:sldChg>
      <pc:sldChg chg="addSp modSp new mod modNotesTx">
        <pc:chgData name="Kathryn McAtee" userId="75d283641440aff4" providerId="LiveId" clId="{32B14320-B609-4A89-BC5F-5D7BDCCADFF1}" dt="2025-03-03T07:01:28.354" v="4290"/>
        <pc:sldMkLst>
          <pc:docMk/>
          <pc:sldMk cId="99043988" sldId="269"/>
        </pc:sldMkLst>
        <pc:spChg chg="add mod">
          <ac:chgData name="Kathryn McAtee" userId="75d283641440aff4" providerId="LiveId" clId="{32B14320-B609-4A89-BC5F-5D7BDCCADFF1}" dt="2025-03-03T05:53:50.123" v="3805" actId="164"/>
          <ac:spMkLst>
            <pc:docMk/>
            <pc:sldMk cId="99043988" sldId="269"/>
            <ac:spMk id="10" creationId="{791DE546-18D8-40E7-961F-83418C78C76E}"/>
          </ac:spMkLst>
        </pc:spChg>
        <pc:spChg chg="add mod">
          <ac:chgData name="Kathryn McAtee" userId="75d283641440aff4" providerId="LiveId" clId="{32B14320-B609-4A89-BC5F-5D7BDCCADFF1}" dt="2025-03-03T05:53:59.452" v="3807" actId="164"/>
          <ac:spMkLst>
            <pc:docMk/>
            <pc:sldMk cId="99043988" sldId="269"/>
            <ac:spMk id="11" creationId="{87284955-4371-B843-BF87-C808359E1E40}"/>
          </ac:spMkLst>
        </pc:spChg>
        <pc:spChg chg="add mod">
          <ac:chgData name="Kathryn McAtee" userId="75d283641440aff4" providerId="LiveId" clId="{32B14320-B609-4A89-BC5F-5D7BDCCADFF1}" dt="2025-03-03T05:53:55.862" v="3806" actId="164"/>
          <ac:spMkLst>
            <pc:docMk/>
            <pc:sldMk cId="99043988" sldId="269"/>
            <ac:spMk id="12" creationId="{55CDB1DF-94FF-5B23-CBF7-0A0AEE8AFE4A}"/>
          </ac:spMkLst>
        </pc:spChg>
        <pc:spChg chg="add mod">
          <ac:chgData name="Kathryn McAtee" userId="75d283641440aff4" providerId="LiveId" clId="{32B14320-B609-4A89-BC5F-5D7BDCCADFF1}" dt="2025-03-03T05:56:48.339" v="3855" actId="14100"/>
          <ac:spMkLst>
            <pc:docMk/>
            <pc:sldMk cId="99043988" sldId="269"/>
            <ac:spMk id="18" creationId="{DEFEE2F3-7715-EE94-6A54-6D205E300B0C}"/>
          </ac:spMkLst>
        </pc:spChg>
        <pc:spChg chg="add mod">
          <ac:chgData name="Kathryn McAtee" userId="75d283641440aff4" providerId="LiveId" clId="{32B14320-B609-4A89-BC5F-5D7BDCCADFF1}" dt="2025-03-03T05:57:01.150" v="3860" actId="14100"/>
          <ac:spMkLst>
            <pc:docMk/>
            <pc:sldMk cId="99043988" sldId="269"/>
            <ac:spMk id="19" creationId="{40F5BAD9-27F0-0575-BA4A-36F6897BAE87}"/>
          </ac:spMkLst>
        </pc:spChg>
        <pc:spChg chg="add mod">
          <ac:chgData name="Kathryn McAtee" userId="75d283641440aff4" providerId="LiveId" clId="{32B14320-B609-4A89-BC5F-5D7BDCCADFF1}" dt="2025-03-03T05:57:08.866" v="3863" actId="14100"/>
          <ac:spMkLst>
            <pc:docMk/>
            <pc:sldMk cId="99043988" sldId="269"/>
            <ac:spMk id="20" creationId="{AA338B4F-3364-49D0-996A-0B205336E7CE}"/>
          </ac:spMkLst>
        </pc:spChg>
        <pc:grpChg chg="add mod">
          <ac:chgData name="Kathryn McAtee" userId="75d283641440aff4" providerId="LiveId" clId="{32B14320-B609-4A89-BC5F-5D7BDCCADFF1}" dt="2025-03-03T05:55:17.542" v="3829" actId="688"/>
          <ac:grpSpMkLst>
            <pc:docMk/>
            <pc:sldMk cId="99043988" sldId="269"/>
            <ac:grpSpMk id="15" creationId="{4AED5D73-5C8D-C350-222F-249DDE7624CB}"/>
          </ac:grpSpMkLst>
        </pc:grpChg>
        <pc:grpChg chg="add mod">
          <ac:chgData name="Kathryn McAtee" userId="75d283641440aff4" providerId="LiveId" clId="{32B14320-B609-4A89-BC5F-5D7BDCCADFF1}" dt="2025-03-03T05:57:18.096" v="3864" actId="1076"/>
          <ac:grpSpMkLst>
            <pc:docMk/>
            <pc:sldMk cId="99043988" sldId="269"/>
            <ac:grpSpMk id="16" creationId="{8073D68A-BC88-10E7-207A-5A72B0873493}"/>
          </ac:grpSpMkLst>
        </pc:grpChg>
        <pc:grpChg chg="add mod">
          <ac:chgData name="Kathryn McAtee" userId="75d283641440aff4" providerId="LiveId" clId="{32B14320-B609-4A89-BC5F-5D7BDCCADFF1}" dt="2025-03-03T05:55:51.615" v="3837" actId="1076"/>
          <ac:grpSpMkLst>
            <pc:docMk/>
            <pc:sldMk cId="99043988" sldId="269"/>
            <ac:grpSpMk id="17" creationId="{3D72B251-84F2-C0C2-A470-678E4FFB5712}"/>
          </ac:grpSpMkLst>
        </pc:grpChg>
        <pc:picChg chg="add mod">
          <ac:chgData name="Kathryn McAtee" userId="75d283641440aff4" providerId="LiveId" clId="{32B14320-B609-4A89-BC5F-5D7BDCCADFF1}" dt="2025-03-03T05:53:50.123" v="3805" actId="164"/>
          <ac:picMkLst>
            <pc:docMk/>
            <pc:sldMk cId="99043988" sldId="269"/>
            <ac:picMk id="3" creationId="{36498FCA-2178-9862-445B-AC0E3B81A269}"/>
          </ac:picMkLst>
        </pc:picChg>
        <pc:picChg chg="add mod ord">
          <ac:chgData name="Kathryn McAtee" userId="75d283641440aff4" providerId="LiveId" clId="{32B14320-B609-4A89-BC5F-5D7BDCCADFF1}" dt="2025-03-03T05:56:10.074" v="3848" actId="1035"/>
          <ac:picMkLst>
            <pc:docMk/>
            <pc:sldMk cId="99043988" sldId="269"/>
            <ac:picMk id="5" creationId="{AA34F9CB-70D2-703A-CAAA-02FEF4690924}"/>
          </ac:picMkLst>
        </pc:picChg>
        <pc:picChg chg="add mod">
          <ac:chgData name="Kathryn McAtee" userId="75d283641440aff4" providerId="LiveId" clId="{32B14320-B609-4A89-BC5F-5D7BDCCADFF1}" dt="2025-03-03T05:53:59.452" v="3807" actId="164"/>
          <ac:picMkLst>
            <pc:docMk/>
            <pc:sldMk cId="99043988" sldId="269"/>
            <ac:picMk id="7" creationId="{668841A6-DD80-F943-309C-38E8EC335519}"/>
          </ac:picMkLst>
        </pc:picChg>
        <pc:picChg chg="add mod">
          <ac:chgData name="Kathryn McAtee" userId="75d283641440aff4" providerId="LiveId" clId="{32B14320-B609-4A89-BC5F-5D7BDCCADFF1}" dt="2025-03-03T05:53:55.862" v="3806" actId="164"/>
          <ac:picMkLst>
            <pc:docMk/>
            <pc:sldMk cId="99043988" sldId="269"/>
            <ac:picMk id="9" creationId="{F6CF5D3A-4483-D71D-C46B-7A0D1AD71607}"/>
          </ac:picMkLst>
        </pc:picChg>
        <pc:picChg chg="add mod">
          <ac:chgData name="Kathryn McAtee" userId="75d283641440aff4" providerId="LiveId" clId="{32B14320-B609-4A89-BC5F-5D7BDCCADFF1}" dt="2025-03-03T05:55:14.896" v="3828" actId="1076"/>
          <ac:picMkLst>
            <pc:docMk/>
            <pc:sldMk cId="99043988" sldId="269"/>
            <ac:picMk id="14" creationId="{A3C6EB07-753A-394E-9187-5B22C8F18C14}"/>
          </ac:picMkLst>
        </pc:picChg>
      </pc:sldChg>
      <pc:sldChg chg="addSp delSp modSp new del mod">
        <pc:chgData name="Kathryn McAtee" userId="75d283641440aff4" providerId="LiveId" clId="{32B14320-B609-4A89-BC5F-5D7BDCCADFF1}" dt="2025-03-03T17:28:51.140" v="6774" actId="47"/>
        <pc:sldMkLst>
          <pc:docMk/>
          <pc:sldMk cId="3829983919" sldId="270"/>
        </pc:sldMkLst>
        <pc:spChg chg="add del mod">
          <ac:chgData name="Kathryn McAtee" userId="75d283641440aff4" providerId="LiveId" clId="{32B14320-B609-4A89-BC5F-5D7BDCCADFF1}" dt="2025-03-03T05:02:01.115" v="2036" actId="478"/>
          <ac:spMkLst>
            <pc:docMk/>
            <pc:sldMk cId="3829983919" sldId="270"/>
            <ac:spMk id="2" creationId="{D3C64192-5CA0-3F95-3125-763E19AB8213}"/>
          </ac:spMkLst>
        </pc:spChg>
        <pc:spChg chg="add mod">
          <ac:chgData name="Kathryn McAtee" userId="75d283641440aff4" providerId="LiveId" clId="{32B14320-B609-4A89-BC5F-5D7BDCCADFF1}" dt="2025-03-03T05:38:51.210" v="3663" actId="20577"/>
          <ac:spMkLst>
            <pc:docMk/>
            <pc:sldMk cId="3829983919" sldId="270"/>
            <ac:spMk id="3" creationId="{534E896C-047E-E217-9BBD-58CA4E02FD4E}"/>
          </ac:spMkLst>
        </pc:spChg>
      </pc:sldChg>
      <pc:sldChg chg="addSp delSp modSp add mod">
        <pc:chgData name="Kathryn McAtee" userId="75d283641440aff4" providerId="LiveId" clId="{32B14320-B609-4A89-BC5F-5D7BDCCADFF1}" dt="2025-03-03T23:46:14.797" v="6801" actId="20577"/>
        <pc:sldMkLst>
          <pc:docMk/>
          <pc:sldMk cId="3454866660" sldId="271"/>
        </pc:sldMkLst>
        <pc:spChg chg="mod">
          <ac:chgData name="Kathryn McAtee" userId="75d283641440aff4" providerId="LiveId" clId="{32B14320-B609-4A89-BC5F-5D7BDCCADFF1}" dt="2025-03-03T05:02:54.826" v="2049" actId="20577"/>
          <ac:spMkLst>
            <pc:docMk/>
            <pc:sldMk cId="3454866660" sldId="271"/>
            <ac:spMk id="2" creationId="{44EF1C65-CE88-6F23-A173-D6D13E4115B3}"/>
          </ac:spMkLst>
        </pc:spChg>
        <pc:spChg chg="add mod">
          <ac:chgData name="Kathryn McAtee" userId="75d283641440aff4" providerId="LiveId" clId="{32B14320-B609-4A89-BC5F-5D7BDCCADFF1}" dt="2025-03-03T05:11:06.356" v="2545" actId="552"/>
          <ac:spMkLst>
            <pc:docMk/>
            <pc:sldMk cId="3454866660" sldId="271"/>
            <ac:spMk id="5" creationId="{ADEEA978-D1D7-4F94-C65F-33ACDD412B29}"/>
          </ac:spMkLst>
        </pc:spChg>
        <pc:spChg chg="add mod">
          <ac:chgData name="Kathryn McAtee" userId="75d283641440aff4" providerId="LiveId" clId="{32B14320-B609-4A89-BC5F-5D7BDCCADFF1}" dt="2025-03-03T05:11:06.356" v="2545" actId="552"/>
          <ac:spMkLst>
            <pc:docMk/>
            <pc:sldMk cId="3454866660" sldId="271"/>
            <ac:spMk id="6" creationId="{91910A86-6BA5-0DB2-BF64-4C280FE45F7F}"/>
          </ac:spMkLst>
        </pc:spChg>
        <pc:spChg chg="add mod">
          <ac:chgData name="Kathryn McAtee" userId="75d283641440aff4" providerId="LiveId" clId="{32B14320-B609-4A89-BC5F-5D7BDCCADFF1}" dt="2025-03-03T05:11:06.356" v="2545" actId="552"/>
          <ac:spMkLst>
            <pc:docMk/>
            <pc:sldMk cId="3454866660" sldId="271"/>
            <ac:spMk id="7" creationId="{17A48738-B18E-C402-5D9B-D482BA819786}"/>
          </ac:spMkLst>
        </pc:spChg>
        <pc:spChg chg="add mod">
          <ac:chgData name="Kathryn McAtee" userId="75d283641440aff4" providerId="LiveId" clId="{32B14320-B609-4A89-BC5F-5D7BDCCADFF1}" dt="2025-03-03T05:11:06.356" v="2545" actId="552"/>
          <ac:spMkLst>
            <pc:docMk/>
            <pc:sldMk cId="3454866660" sldId="271"/>
            <ac:spMk id="10" creationId="{0F8DDF4C-212C-2CB1-75C9-F4E1A3C57F93}"/>
          </ac:spMkLst>
        </pc:spChg>
        <pc:spChg chg="del">
          <ac:chgData name="Kathryn McAtee" userId="75d283641440aff4" providerId="LiveId" clId="{32B14320-B609-4A89-BC5F-5D7BDCCADFF1}" dt="2025-03-03T05:12:21.111" v="2553" actId="478"/>
          <ac:spMkLst>
            <pc:docMk/>
            <pc:sldMk cId="3454866660" sldId="271"/>
            <ac:spMk id="11" creationId="{21D6720F-6B79-97F7-E7A6-2A7771CCEBF3}"/>
          </ac:spMkLst>
        </pc:spChg>
        <pc:spChg chg="mod">
          <ac:chgData name="Kathryn McAtee" userId="75d283641440aff4" providerId="LiveId" clId="{32B14320-B609-4A89-BC5F-5D7BDCCADFF1}" dt="2025-03-03T05:10:17.348" v="2499" actId="1035"/>
          <ac:spMkLst>
            <pc:docMk/>
            <pc:sldMk cId="3454866660" sldId="271"/>
            <ac:spMk id="13" creationId="{CA2148C1-74C5-4D00-FFD0-57589C37A9E2}"/>
          </ac:spMkLst>
        </pc:spChg>
        <pc:spChg chg="del">
          <ac:chgData name="Kathryn McAtee" userId="75d283641440aff4" providerId="LiveId" clId="{32B14320-B609-4A89-BC5F-5D7BDCCADFF1}" dt="2025-03-03T05:21:21.382" v="2679" actId="478"/>
          <ac:spMkLst>
            <pc:docMk/>
            <pc:sldMk cId="3454866660" sldId="271"/>
            <ac:spMk id="15" creationId="{868BAE2B-B3FC-7D25-9616-16512B5FA290}"/>
          </ac:spMkLst>
        </pc:spChg>
        <pc:spChg chg="add mod">
          <ac:chgData name="Kathryn McAtee" userId="75d283641440aff4" providerId="LiveId" clId="{32B14320-B609-4A89-BC5F-5D7BDCCADFF1}" dt="2025-03-03T05:12:33.055" v="2555" actId="1076"/>
          <ac:spMkLst>
            <pc:docMk/>
            <pc:sldMk cId="3454866660" sldId="271"/>
            <ac:spMk id="16" creationId="{63405C8F-523B-2347-3F00-037D78C6D008}"/>
          </ac:spMkLst>
        </pc:spChg>
        <pc:spChg chg="del mod">
          <ac:chgData name="Kathryn McAtee" userId="75d283641440aff4" providerId="LiveId" clId="{32B14320-B609-4A89-BC5F-5D7BDCCADFF1}" dt="2025-03-03T05:05:04.914" v="2258" actId="478"/>
          <ac:spMkLst>
            <pc:docMk/>
            <pc:sldMk cId="3454866660" sldId="271"/>
            <ac:spMk id="17" creationId="{032E62FC-6D36-DA0F-6019-ED91B7422D3D}"/>
          </ac:spMkLst>
        </pc:spChg>
        <pc:spChg chg="add mod">
          <ac:chgData name="Kathryn McAtee" userId="75d283641440aff4" providerId="LiveId" clId="{32B14320-B609-4A89-BC5F-5D7BDCCADFF1}" dt="2025-03-03T05:12:41.766" v="2565" actId="20577"/>
          <ac:spMkLst>
            <pc:docMk/>
            <pc:sldMk cId="3454866660" sldId="271"/>
            <ac:spMk id="18" creationId="{97F0626C-42EA-54C0-8B10-6E254D7E471C}"/>
          </ac:spMkLst>
        </pc:spChg>
        <pc:spChg chg="del">
          <ac:chgData name="Kathryn McAtee" userId="75d283641440aff4" providerId="LiveId" clId="{32B14320-B609-4A89-BC5F-5D7BDCCADFF1}" dt="2025-03-03T05:12:21.111" v="2553" actId="478"/>
          <ac:spMkLst>
            <pc:docMk/>
            <pc:sldMk cId="3454866660" sldId="271"/>
            <ac:spMk id="19" creationId="{7CF57F5B-DC46-5D4B-C384-113D13FB4B6E}"/>
          </ac:spMkLst>
        </pc:spChg>
        <pc:spChg chg="add mod">
          <ac:chgData name="Kathryn McAtee" userId="75d283641440aff4" providerId="LiveId" clId="{32B14320-B609-4A89-BC5F-5D7BDCCADFF1}" dt="2025-03-03T05:13:18.218" v="2593" actId="20577"/>
          <ac:spMkLst>
            <pc:docMk/>
            <pc:sldMk cId="3454866660" sldId="271"/>
            <ac:spMk id="21" creationId="{FD19AAC8-AF8B-42D0-E547-C64F1B04D0CA}"/>
          </ac:spMkLst>
        </pc:spChg>
        <pc:spChg chg="add mod">
          <ac:chgData name="Kathryn McAtee" userId="75d283641440aff4" providerId="LiveId" clId="{32B14320-B609-4A89-BC5F-5D7BDCCADFF1}" dt="2025-03-03T05:12:33.055" v="2555" actId="1076"/>
          <ac:spMkLst>
            <pc:docMk/>
            <pc:sldMk cId="3454866660" sldId="271"/>
            <ac:spMk id="22" creationId="{12CD03AC-BF8D-A28A-5A23-4955AA24878D}"/>
          </ac:spMkLst>
        </pc:spChg>
        <pc:spChg chg="del">
          <ac:chgData name="Kathryn McAtee" userId="75d283641440aff4" providerId="LiveId" clId="{32B14320-B609-4A89-BC5F-5D7BDCCADFF1}" dt="2025-03-03T05:21:21.382" v="2679" actId="478"/>
          <ac:spMkLst>
            <pc:docMk/>
            <pc:sldMk cId="3454866660" sldId="271"/>
            <ac:spMk id="23" creationId="{C547A0D7-6734-F6E6-6F5F-AAAD34A3444D}"/>
          </ac:spMkLst>
        </pc:spChg>
        <pc:spChg chg="del">
          <ac:chgData name="Kathryn McAtee" userId="75d283641440aff4" providerId="LiveId" clId="{32B14320-B609-4A89-BC5F-5D7BDCCADFF1}" dt="2025-03-03T05:02:46.942" v="2038" actId="478"/>
          <ac:spMkLst>
            <pc:docMk/>
            <pc:sldMk cId="3454866660" sldId="271"/>
            <ac:spMk id="24" creationId="{5157FD8D-7B76-5156-92D4-41B4AAFAA72A}"/>
          </ac:spMkLst>
        </pc:spChg>
        <pc:spChg chg="del">
          <ac:chgData name="Kathryn McAtee" userId="75d283641440aff4" providerId="LiveId" clId="{32B14320-B609-4A89-BC5F-5D7BDCCADFF1}" dt="2025-03-03T05:02:46.942" v="2038" actId="478"/>
          <ac:spMkLst>
            <pc:docMk/>
            <pc:sldMk cId="3454866660" sldId="271"/>
            <ac:spMk id="25" creationId="{B46330AB-5326-808F-334A-4D4E1B1C0D19}"/>
          </ac:spMkLst>
        </pc:spChg>
        <pc:spChg chg="mod">
          <ac:chgData name="Kathryn McAtee" userId="75d283641440aff4" providerId="LiveId" clId="{32B14320-B609-4A89-BC5F-5D7BDCCADFF1}" dt="2025-03-03T05:11:59.474" v="2551" actId="14100"/>
          <ac:spMkLst>
            <pc:docMk/>
            <pc:sldMk cId="3454866660" sldId="271"/>
            <ac:spMk id="26" creationId="{71EA11ED-4664-224B-A680-4D9B67D6979A}"/>
          </ac:spMkLst>
        </pc:spChg>
        <pc:spChg chg="del">
          <ac:chgData name="Kathryn McAtee" userId="75d283641440aff4" providerId="LiveId" clId="{32B14320-B609-4A89-BC5F-5D7BDCCADFF1}" dt="2025-03-03T05:12:21.111" v="2553" actId="478"/>
          <ac:spMkLst>
            <pc:docMk/>
            <pc:sldMk cId="3454866660" sldId="271"/>
            <ac:spMk id="27" creationId="{8986C544-2F44-CD38-A30D-FFCB9B04AFE0}"/>
          </ac:spMkLst>
        </pc:spChg>
        <pc:spChg chg="del">
          <ac:chgData name="Kathryn McAtee" userId="75d283641440aff4" providerId="LiveId" clId="{32B14320-B609-4A89-BC5F-5D7BDCCADFF1}" dt="2025-03-03T05:21:21.382" v="2679" actId="478"/>
          <ac:spMkLst>
            <pc:docMk/>
            <pc:sldMk cId="3454866660" sldId="271"/>
            <ac:spMk id="28" creationId="{A4B8EB94-FC2F-7EA4-39E7-67CC3E082DC2}"/>
          </ac:spMkLst>
        </pc:spChg>
        <pc:spChg chg="add mod">
          <ac:chgData name="Kathryn McAtee" userId="75d283641440aff4" providerId="LiveId" clId="{32B14320-B609-4A89-BC5F-5D7BDCCADFF1}" dt="2025-03-03T05:12:33.055" v="2555" actId="1076"/>
          <ac:spMkLst>
            <pc:docMk/>
            <pc:sldMk cId="3454866660" sldId="271"/>
            <ac:spMk id="29" creationId="{FCE9F827-0F19-98CA-86B9-CA3EC9113686}"/>
          </ac:spMkLst>
        </pc:spChg>
        <pc:spChg chg="del">
          <ac:chgData name="Kathryn McAtee" userId="75d283641440aff4" providerId="LiveId" clId="{32B14320-B609-4A89-BC5F-5D7BDCCADFF1}" dt="2025-03-03T05:02:46.942" v="2038" actId="478"/>
          <ac:spMkLst>
            <pc:docMk/>
            <pc:sldMk cId="3454866660" sldId="271"/>
            <ac:spMk id="31" creationId="{A53EBBDC-06F8-4F8E-606F-D5192AEFCFE9}"/>
          </ac:spMkLst>
        </pc:spChg>
        <pc:spChg chg="del">
          <ac:chgData name="Kathryn McAtee" userId="75d283641440aff4" providerId="LiveId" clId="{32B14320-B609-4A89-BC5F-5D7BDCCADFF1}" dt="2025-03-03T05:02:46.942" v="2038" actId="478"/>
          <ac:spMkLst>
            <pc:docMk/>
            <pc:sldMk cId="3454866660" sldId="271"/>
            <ac:spMk id="32" creationId="{B99EDC13-6A54-B252-5814-94190175DD80}"/>
          </ac:spMkLst>
        </pc:spChg>
        <pc:spChg chg="add mod">
          <ac:chgData name="Kathryn McAtee" userId="75d283641440aff4" providerId="LiveId" clId="{32B14320-B609-4A89-BC5F-5D7BDCCADFF1}" dt="2025-03-03T05:12:33.055" v="2555" actId="1076"/>
          <ac:spMkLst>
            <pc:docMk/>
            <pc:sldMk cId="3454866660" sldId="271"/>
            <ac:spMk id="33" creationId="{04DC673F-D52D-7244-2003-AAA55DF94B73}"/>
          </ac:spMkLst>
        </pc:spChg>
        <pc:spChg chg="del">
          <ac:chgData name="Kathryn McAtee" userId="75d283641440aff4" providerId="LiveId" clId="{32B14320-B609-4A89-BC5F-5D7BDCCADFF1}" dt="2025-03-03T05:02:46.942" v="2038" actId="478"/>
          <ac:spMkLst>
            <pc:docMk/>
            <pc:sldMk cId="3454866660" sldId="271"/>
            <ac:spMk id="34" creationId="{6AE29177-E3E8-3E58-0C0A-C8F8236E5B8D}"/>
          </ac:spMkLst>
        </pc:spChg>
        <pc:spChg chg="del">
          <ac:chgData name="Kathryn McAtee" userId="75d283641440aff4" providerId="LiveId" clId="{32B14320-B609-4A89-BC5F-5D7BDCCADFF1}" dt="2025-03-03T05:03:15.396" v="2088" actId="478"/>
          <ac:spMkLst>
            <pc:docMk/>
            <pc:sldMk cId="3454866660" sldId="271"/>
            <ac:spMk id="36" creationId="{33563D78-5768-C317-3C61-288C20F02B08}"/>
          </ac:spMkLst>
        </pc:spChg>
        <pc:spChg chg="add mod">
          <ac:chgData name="Kathryn McAtee" userId="75d283641440aff4" providerId="LiveId" clId="{32B14320-B609-4A89-BC5F-5D7BDCCADFF1}" dt="2025-03-03T05:14:43.149" v="2603" actId="14100"/>
          <ac:spMkLst>
            <pc:docMk/>
            <pc:sldMk cId="3454866660" sldId="271"/>
            <ac:spMk id="37" creationId="{535BCFF4-440F-3952-B376-0B02D816E31B}"/>
          </ac:spMkLst>
        </pc:spChg>
        <pc:spChg chg="add del mod">
          <ac:chgData name="Kathryn McAtee" userId="75d283641440aff4" providerId="LiveId" clId="{32B14320-B609-4A89-BC5F-5D7BDCCADFF1}" dt="2025-03-03T05:20:52.113" v="2676" actId="478"/>
          <ac:spMkLst>
            <pc:docMk/>
            <pc:sldMk cId="3454866660" sldId="271"/>
            <ac:spMk id="38" creationId="{892F4634-E0F5-7F03-AC24-5F388FF7513D}"/>
          </ac:spMkLst>
        </pc:spChg>
        <pc:spChg chg="add mod">
          <ac:chgData name="Kathryn McAtee" userId="75d283641440aff4" providerId="LiveId" clId="{32B14320-B609-4A89-BC5F-5D7BDCCADFF1}" dt="2025-03-03T05:16:59.151" v="2622" actId="1076"/>
          <ac:spMkLst>
            <pc:docMk/>
            <pc:sldMk cId="3454866660" sldId="271"/>
            <ac:spMk id="45" creationId="{9A92B2CA-4C3C-B063-E1D1-B72420E6DD12}"/>
          </ac:spMkLst>
        </pc:spChg>
        <pc:spChg chg="add del mod">
          <ac:chgData name="Kathryn McAtee" userId="75d283641440aff4" providerId="LiveId" clId="{32B14320-B609-4A89-BC5F-5D7BDCCADFF1}" dt="2025-03-03T05:19:06.043" v="2642" actId="478"/>
          <ac:spMkLst>
            <pc:docMk/>
            <pc:sldMk cId="3454866660" sldId="271"/>
            <ac:spMk id="48" creationId="{E1E87FB0-F5AA-A925-E6BC-63C086CBB6DE}"/>
          </ac:spMkLst>
        </pc:spChg>
        <pc:spChg chg="add del mod">
          <ac:chgData name="Kathryn McAtee" userId="75d283641440aff4" providerId="LiveId" clId="{32B14320-B609-4A89-BC5F-5D7BDCCADFF1}" dt="2025-03-03T05:19:06.043" v="2642" actId="478"/>
          <ac:spMkLst>
            <pc:docMk/>
            <pc:sldMk cId="3454866660" sldId="271"/>
            <ac:spMk id="49" creationId="{5A506572-0BA9-54FA-55CF-22C06FCE3EE7}"/>
          </ac:spMkLst>
        </pc:spChg>
        <pc:spChg chg="add del mod">
          <ac:chgData name="Kathryn McAtee" userId="75d283641440aff4" providerId="LiveId" clId="{32B14320-B609-4A89-BC5F-5D7BDCCADFF1}" dt="2025-03-03T05:19:06.043" v="2642" actId="478"/>
          <ac:spMkLst>
            <pc:docMk/>
            <pc:sldMk cId="3454866660" sldId="271"/>
            <ac:spMk id="50" creationId="{E3A27547-2A9C-08BF-6868-EFC4F1E1B3C4}"/>
          </ac:spMkLst>
        </pc:spChg>
        <pc:spChg chg="add del mod">
          <ac:chgData name="Kathryn McAtee" userId="75d283641440aff4" providerId="LiveId" clId="{32B14320-B609-4A89-BC5F-5D7BDCCADFF1}" dt="2025-03-03T05:18:58.557" v="2639" actId="478"/>
          <ac:spMkLst>
            <pc:docMk/>
            <pc:sldMk cId="3454866660" sldId="271"/>
            <ac:spMk id="51" creationId="{47842790-C2FE-3B2C-6CCE-C48E6B03C5BB}"/>
          </ac:spMkLst>
        </pc:spChg>
        <pc:spChg chg="add del mod">
          <ac:chgData name="Kathryn McAtee" userId="75d283641440aff4" providerId="LiveId" clId="{32B14320-B609-4A89-BC5F-5D7BDCCADFF1}" dt="2025-03-03T05:18:57.651" v="2638" actId="478"/>
          <ac:spMkLst>
            <pc:docMk/>
            <pc:sldMk cId="3454866660" sldId="271"/>
            <ac:spMk id="52" creationId="{742E17E6-A815-D829-AA62-D70B08374435}"/>
          </ac:spMkLst>
        </pc:spChg>
        <pc:spChg chg="add mod">
          <ac:chgData name="Kathryn McAtee" userId="75d283641440aff4" providerId="LiveId" clId="{32B14320-B609-4A89-BC5F-5D7BDCCADFF1}" dt="2025-03-03T05:19:48.437" v="2651" actId="1038"/>
          <ac:spMkLst>
            <pc:docMk/>
            <pc:sldMk cId="3454866660" sldId="271"/>
            <ac:spMk id="53" creationId="{6274DE7C-2294-C6B8-E995-CC66FF0E1613}"/>
          </ac:spMkLst>
        </pc:spChg>
        <pc:spChg chg="add mod">
          <ac:chgData name="Kathryn McAtee" userId="75d283641440aff4" providerId="LiveId" clId="{32B14320-B609-4A89-BC5F-5D7BDCCADFF1}" dt="2025-03-03T05:20:05.429" v="2661" actId="1038"/>
          <ac:spMkLst>
            <pc:docMk/>
            <pc:sldMk cId="3454866660" sldId="271"/>
            <ac:spMk id="54" creationId="{6620A9A9-E5C8-A229-08EC-FAC0318DAB05}"/>
          </ac:spMkLst>
        </pc:spChg>
        <pc:spChg chg="add mod">
          <ac:chgData name="Kathryn McAtee" userId="75d283641440aff4" providerId="LiveId" clId="{32B14320-B609-4A89-BC5F-5D7BDCCADFF1}" dt="2025-03-03T05:20:12.036" v="2663" actId="1076"/>
          <ac:spMkLst>
            <pc:docMk/>
            <pc:sldMk cId="3454866660" sldId="271"/>
            <ac:spMk id="55" creationId="{5E582D7B-A516-C1A0-4858-F1B2077DC93D}"/>
          </ac:spMkLst>
        </pc:spChg>
        <pc:spChg chg="add mod">
          <ac:chgData name="Kathryn McAtee" userId="75d283641440aff4" providerId="LiveId" clId="{32B14320-B609-4A89-BC5F-5D7BDCCADFF1}" dt="2025-03-03T05:20:16.746" v="2665" actId="1076"/>
          <ac:spMkLst>
            <pc:docMk/>
            <pc:sldMk cId="3454866660" sldId="271"/>
            <ac:spMk id="56" creationId="{CB154F92-828E-6DDC-04E6-057B97661CB4}"/>
          </ac:spMkLst>
        </pc:spChg>
        <pc:spChg chg="add mod">
          <ac:chgData name="Kathryn McAtee" userId="75d283641440aff4" providerId="LiveId" clId="{32B14320-B609-4A89-BC5F-5D7BDCCADFF1}" dt="2025-03-03T05:20:21.153" v="2667" actId="1076"/>
          <ac:spMkLst>
            <pc:docMk/>
            <pc:sldMk cId="3454866660" sldId="271"/>
            <ac:spMk id="57" creationId="{145DFA08-56D4-71AD-48D3-27D6E9D3C2C8}"/>
          </ac:spMkLst>
        </pc:spChg>
        <pc:spChg chg="add mod">
          <ac:chgData name="Kathryn McAtee" userId="75d283641440aff4" providerId="LiveId" clId="{32B14320-B609-4A89-BC5F-5D7BDCCADFF1}" dt="2025-03-03T05:20:31.925" v="2673" actId="1036"/>
          <ac:spMkLst>
            <pc:docMk/>
            <pc:sldMk cId="3454866660" sldId="271"/>
            <ac:spMk id="58" creationId="{64CBFA53-FDB0-0C40-B940-D0E11EFCDE5F}"/>
          </ac:spMkLst>
        </pc:spChg>
        <pc:spChg chg="add mod">
          <ac:chgData name="Kathryn McAtee" userId="75d283641440aff4" providerId="LiveId" clId="{32B14320-B609-4A89-BC5F-5D7BDCCADFF1}" dt="2025-03-03T05:20:43.796" v="2675" actId="1076"/>
          <ac:spMkLst>
            <pc:docMk/>
            <pc:sldMk cId="3454866660" sldId="271"/>
            <ac:spMk id="59" creationId="{2D4A4F96-7BD6-19E2-6343-C567D9EC9E2F}"/>
          </ac:spMkLst>
        </pc:spChg>
        <pc:spChg chg="add mod">
          <ac:chgData name="Kathryn McAtee" userId="75d283641440aff4" providerId="LiveId" clId="{32B14320-B609-4A89-BC5F-5D7BDCCADFF1}" dt="2025-03-03T05:20:59.570" v="2678" actId="1076"/>
          <ac:spMkLst>
            <pc:docMk/>
            <pc:sldMk cId="3454866660" sldId="271"/>
            <ac:spMk id="60" creationId="{18A54717-156E-862D-2CBB-57C5D09FEE74}"/>
          </ac:spMkLst>
        </pc:spChg>
        <pc:spChg chg="add mod">
          <ac:chgData name="Kathryn McAtee" userId="75d283641440aff4" providerId="LiveId" clId="{32B14320-B609-4A89-BC5F-5D7BDCCADFF1}" dt="2025-03-03T05:22:43.647" v="2696" actId="12789"/>
          <ac:spMkLst>
            <pc:docMk/>
            <pc:sldMk cId="3454866660" sldId="271"/>
            <ac:spMk id="61" creationId="{D631A423-8195-C134-1126-D9765C72F911}"/>
          </ac:spMkLst>
        </pc:spChg>
        <pc:spChg chg="add mod">
          <ac:chgData name="Kathryn McAtee" userId="75d283641440aff4" providerId="LiveId" clId="{32B14320-B609-4A89-BC5F-5D7BDCCADFF1}" dt="2025-03-03T05:22:49.776" v="2697" actId="20577"/>
          <ac:spMkLst>
            <pc:docMk/>
            <pc:sldMk cId="3454866660" sldId="271"/>
            <ac:spMk id="62" creationId="{ACF1F59A-EAF5-A449-B38C-22EEBFD0CE79}"/>
          </ac:spMkLst>
        </pc:spChg>
        <pc:spChg chg="del">
          <ac:chgData name="Kathryn McAtee" userId="75d283641440aff4" providerId="LiveId" clId="{32B14320-B609-4A89-BC5F-5D7BDCCADFF1}" dt="2025-03-03T23:45:37.738" v="6792" actId="478"/>
          <ac:spMkLst>
            <pc:docMk/>
            <pc:sldMk cId="3454866660" sldId="271"/>
            <ac:spMk id="63" creationId="{1C4FCFD1-B87D-773C-33EA-178E7057D2A5}"/>
          </ac:spMkLst>
        </pc:spChg>
        <pc:spChg chg="add del mod">
          <ac:chgData name="Kathryn McAtee" userId="75d283641440aff4" providerId="LiveId" clId="{32B14320-B609-4A89-BC5F-5D7BDCCADFF1}" dt="2025-03-03T23:45:37.738" v="6792" actId="478"/>
          <ac:spMkLst>
            <pc:docMk/>
            <pc:sldMk cId="3454866660" sldId="271"/>
            <ac:spMk id="64" creationId="{7B8550C5-24E4-577E-CFDD-6E041772E4EF}"/>
          </ac:spMkLst>
        </pc:spChg>
        <pc:spChg chg="del mod">
          <ac:chgData name="Kathryn McAtee" userId="75d283641440aff4" providerId="LiveId" clId="{32B14320-B609-4A89-BC5F-5D7BDCCADFF1}" dt="2025-03-03T23:45:37.738" v="6792" actId="478"/>
          <ac:spMkLst>
            <pc:docMk/>
            <pc:sldMk cId="3454866660" sldId="271"/>
            <ac:spMk id="66" creationId="{CFA91224-A12A-502D-C92E-C7C96FF88548}"/>
          </ac:spMkLst>
        </pc:spChg>
        <pc:spChg chg="add del mod">
          <ac:chgData name="Kathryn McAtee" userId="75d283641440aff4" providerId="LiveId" clId="{32B14320-B609-4A89-BC5F-5D7BDCCADFF1}" dt="2025-03-03T23:45:37.738" v="6792" actId="478"/>
          <ac:spMkLst>
            <pc:docMk/>
            <pc:sldMk cId="3454866660" sldId="271"/>
            <ac:spMk id="68" creationId="{75AA1FF5-D77F-D526-A430-6CC950A335C5}"/>
          </ac:spMkLst>
        </pc:spChg>
        <pc:spChg chg="add del mod">
          <ac:chgData name="Kathryn McAtee" userId="75d283641440aff4" providerId="LiveId" clId="{32B14320-B609-4A89-BC5F-5D7BDCCADFF1}" dt="2025-03-03T23:45:37.738" v="6792" actId="478"/>
          <ac:spMkLst>
            <pc:docMk/>
            <pc:sldMk cId="3454866660" sldId="271"/>
            <ac:spMk id="69" creationId="{8470E74D-9F38-25FC-C57F-32EA456ABFB7}"/>
          </ac:spMkLst>
        </pc:spChg>
        <pc:spChg chg="add del mod">
          <ac:chgData name="Kathryn McAtee" userId="75d283641440aff4" providerId="LiveId" clId="{32B14320-B609-4A89-BC5F-5D7BDCCADFF1}" dt="2025-03-03T05:23:08.998" v="2702" actId="478"/>
          <ac:spMkLst>
            <pc:docMk/>
            <pc:sldMk cId="3454866660" sldId="271"/>
            <ac:spMk id="71" creationId="{B8595AE8-217D-D7D1-95B0-534FE4E177EC}"/>
          </ac:spMkLst>
        </pc:spChg>
        <pc:spChg chg="add del mod">
          <ac:chgData name="Kathryn McAtee" userId="75d283641440aff4" providerId="LiveId" clId="{32B14320-B609-4A89-BC5F-5D7BDCCADFF1}" dt="2025-03-03T05:23:13.397" v="2703" actId="478"/>
          <ac:spMkLst>
            <pc:docMk/>
            <pc:sldMk cId="3454866660" sldId="271"/>
            <ac:spMk id="73" creationId="{A9E2544C-0032-0063-9D52-E20CB059ACB3}"/>
          </ac:spMkLst>
        </pc:spChg>
        <pc:spChg chg="add del mod">
          <ac:chgData name="Kathryn McAtee" userId="75d283641440aff4" providerId="LiveId" clId="{32B14320-B609-4A89-BC5F-5D7BDCCADFF1}" dt="2025-03-03T05:23:13.397" v="2703" actId="478"/>
          <ac:spMkLst>
            <pc:docMk/>
            <pc:sldMk cId="3454866660" sldId="271"/>
            <ac:spMk id="74" creationId="{342C8118-760D-C04E-9CA5-95ACB142C0C5}"/>
          </ac:spMkLst>
        </pc:spChg>
        <pc:spChg chg="add del mod">
          <ac:chgData name="Kathryn McAtee" userId="75d283641440aff4" providerId="LiveId" clId="{32B14320-B609-4A89-BC5F-5D7BDCCADFF1}" dt="2025-03-03T05:23:13.397" v="2703" actId="478"/>
          <ac:spMkLst>
            <pc:docMk/>
            <pc:sldMk cId="3454866660" sldId="271"/>
            <ac:spMk id="75" creationId="{3D09AEE3-1826-A553-84FF-D8C07C6F79CE}"/>
          </ac:spMkLst>
        </pc:spChg>
        <pc:spChg chg="add del mod">
          <ac:chgData name="Kathryn McAtee" userId="75d283641440aff4" providerId="LiveId" clId="{32B14320-B609-4A89-BC5F-5D7BDCCADFF1}" dt="2025-03-03T05:23:13.397" v="2703" actId="478"/>
          <ac:spMkLst>
            <pc:docMk/>
            <pc:sldMk cId="3454866660" sldId="271"/>
            <ac:spMk id="76" creationId="{AA759845-E0A9-C27E-EF1C-367A51DCCA90}"/>
          </ac:spMkLst>
        </pc:spChg>
        <pc:spChg chg="add del mod">
          <ac:chgData name="Kathryn McAtee" userId="75d283641440aff4" providerId="LiveId" clId="{32B14320-B609-4A89-BC5F-5D7BDCCADFF1}" dt="2025-03-03T05:23:13.397" v="2703" actId="478"/>
          <ac:spMkLst>
            <pc:docMk/>
            <pc:sldMk cId="3454866660" sldId="271"/>
            <ac:spMk id="77" creationId="{3056F41E-5A2A-B2A3-836D-E25BAD17585E}"/>
          </ac:spMkLst>
        </pc:spChg>
        <pc:spChg chg="add del mod">
          <ac:chgData name="Kathryn McAtee" userId="75d283641440aff4" providerId="LiveId" clId="{32B14320-B609-4A89-BC5F-5D7BDCCADFF1}" dt="2025-03-03T05:23:13.397" v="2703" actId="478"/>
          <ac:spMkLst>
            <pc:docMk/>
            <pc:sldMk cId="3454866660" sldId="271"/>
            <ac:spMk id="78" creationId="{A9EB4A34-BD8E-DFE8-4AC1-86C16487D82C}"/>
          </ac:spMkLst>
        </pc:spChg>
        <pc:spChg chg="del">
          <ac:chgData name="Kathryn McAtee" userId="75d283641440aff4" providerId="LiveId" clId="{32B14320-B609-4A89-BC5F-5D7BDCCADFF1}" dt="2025-03-03T05:23:13.397" v="2703" actId="478"/>
          <ac:spMkLst>
            <pc:docMk/>
            <pc:sldMk cId="3454866660" sldId="271"/>
            <ac:spMk id="79" creationId="{0722C669-CD63-F10F-6874-7EA646DAF54B}"/>
          </ac:spMkLst>
        </pc:spChg>
        <pc:spChg chg="del mod">
          <ac:chgData name="Kathryn McAtee" userId="75d283641440aff4" providerId="LiveId" clId="{32B14320-B609-4A89-BC5F-5D7BDCCADFF1}" dt="2025-03-03T23:45:37.738" v="6792" actId="478"/>
          <ac:spMkLst>
            <pc:docMk/>
            <pc:sldMk cId="3454866660" sldId="271"/>
            <ac:spMk id="80" creationId="{FB935695-4E4B-B73C-F983-FAE4EAC766F7}"/>
          </ac:spMkLst>
        </pc:spChg>
        <pc:spChg chg="add del mod">
          <ac:chgData name="Kathryn McAtee" userId="75d283641440aff4" providerId="LiveId" clId="{32B14320-B609-4A89-BC5F-5D7BDCCADFF1}" dt="2025-03-03T20:11:24.476" v="6775" actId="478"/>
          <ac:spMkLst>
            <pc:docMk/>
            <pc:sldMk cId="3454866660" sldId="271"/>
            <ac:spMk id="81" creationId="{A5B6B0F7-AE37-EEE6-5288-963317248A84}"/>
          </ac:spMkLst>
        </pc:spChg>
        <pc:spChg chg="add mod">
          <ac:chgData name="Kathryn McAtee" userId="75d283641440aff4" providerId="LiveId" clId="{32B14320-B609-4A89-BC5F-5D7BDCCADFF1}" dt="2025-03-03T23:45:43.401" v="6794" actId="1076"/>
          <ac:spMkLst>
            <pc:docMk/>
            <pc:sldMk cId="3454866660" sldId="271"/>
            <ac:spMk id="82" creationId="{5FC283A4-309C-1B51-97C9-A7924081EC88}"/>
          </ac:spMkLst>
        </pc:spChg>
        <pc:spChg chg="add mod">
          <ac:chgData name="Kathryn McAtee" userId="75d283641440aff4" providerId="LiveId" clId="{32B14320-B609-4A89-BC5F-5D7BDCCADFF1}" dt="2025-03-03T23:45:43.401" v="6794" actId="1076"/>
          <ac:spMkLst>
            <pc:docMk/>
            <pc:sldMk cId="3454866660" sldId="271"/>
            <ac:spMk id="83" creationId="{7D29E209-270B-B983-45D8-FD3F406BACD7}"/>
          </ac:spMkLst>
        </pc:spChg>
        <pc:spChg chg="add mod">
          <ac:chgData name="Kathryn McAtee" userId="75d283641440aff4" providerId="LiveId" clId="{32B14320-B609-4A89-BC5F-5D7BDCCADFF1}" dt="2025-03-03T23:45:43.401" v="6794" actId="1076"/>
          <ac:spMkLst>
            <pc:docMk/>
            <pc:sldMk cId="3454866660" sldId="271"/>
            <ac:spMk id="85" creationId="{BDB04863-2530-6325-FD39-22AB089AD4C0}"/>
          </ac:spMkLst>
        </pc:spChg>
        <pc:spChg chg="add mod">
          <ac:chgData name="Kathryn McAtee" userId="75d283641440aff4" providerId="LiveId" clId="{32B14320-B609-4A89-BC5F-5D7BDCCADFF1}" dt="2025-03-03T23:45:43.401" v="6794" actId="1076"/>
          <ac:spMkLst>
            <pc:docMk/>
            <pc:sldMk cId="3454866660" sldId="271"/>
            <ac:spMk id="86" creationId="{A2F16B10-EA15-7E17-3168-6AB7781894DF}"/>
          </ac:spMkLst>
        </pc:spChg>
        <pc:spChg chg="add mod">
          <ac:chgData name="Kathryn McAtee" userId="75d283641440aff4" providerId="LiveId" clId="{32B14320-B609-4A89-BC5F-5D7BDCCADFF1}" dt="2025-03-03T23:45:43.401" v="6794" actId="1076"/>
          <ac:spMkLst>
            <pc:docMk/>
            <pc:sldMk cId="3454866660" sldId="271"/>
            <ac:spMk id="87" creationId="{1499233C-4C3D-3451-5E14-C3649C1A969A}"/>
          </ac:spMkLst>
        </pc:spChg>
        <pc:spChg chg="add mod">
          <ac:chgData name="Kathryn McAtee" userId="75d283641440aff4" providerId="LiveId" clId="{32B14320-B609-4A89-BC5F-5D7BDCCADFF1}" dt="2025-03-03T23:45:43.401" v="6794" actId="1076"/>
          <ac:spMkLst>
            <pc:docMk/>
            <pc:sldMk cId="3454866660" sldId="271"/>
            <ac:spMk id="88" creationId="{EDB3E1A0-3D6F-AFD2-4BB7-AF66EE757962}"/>
          </ac:spMkLst>
        </pc:spChg>
        <pc:spChg chg="add mod">
          <ac:chgData name="Kathryn McAtee" userId="75d283641440aff4" providerId="LiveId" clId="{32B14320-B609-4A89-BC5F-5D7BDCCADFF1}" dt="2025-03-03T23:46:14.797" v="6801" actId="20577"/>
          <ac:spMkLst>
            <pc:docMk/>
            <pc:sldMk cId="3454866660" sldId="271"/>
            <ac:spMk id="89" creationId="{000A660A-6F08-DD8B-67A4-D61D782F7724}"/>
          </ac:spMkLst>
        </pc:spChg>
        <pc:picChg chg="del">
          <ac:chgData name="Kathryn McAtee" userId="75d283641440aff4" providerId="LiveId" clId="{32B14320-B609-4A89-BC5F-5D7BDCCADFF1}" dt="2025-03-03T23:45:37.738" v="6792" actId="478"/>
          <ac:picMkLst>
            <pc:docMk/>
            <pc:sldMk cId="3454866660" sldId="271"/>
            <ac:picMk id="3" creationId="{8F557AE9-AE64-D4CF-B251-A20074595CBF}"/>
          </ac:picMkLst>
        </pc:picChg>
        <pc:picChg chg="del">
          <ac:chgData name="Kathryn McAtee" userId="75d283641440aff4" providerId="LiveId" clId="{32B14320-B609-4A89-BC5F-5D7BDCCADFF1}" dt="2025-03-03T23:45:37.738" v="6792" actId="478"/>
          <ac:picMkLst>
            <pc:docMk/>
            <pc:sldMk cId="3454866660" sldId="271"/>
            <ac:picMk id="8" creationId="{73DBA223-EC67-D599-B27E-DF04F41B3CB7}"/>
          </ac:picMkLst>
        </pc:picChg>
        <pc:picChg chg="add mod">
          <ac:chgData name="Kathryn McAtee" userId="75d283641440aff4" providerId="LiveId" clId="{32B14320-B609-4A89-BC5F-5D7BDCCADFF1}" dt="2025-03-03T05:12:04.633" v="2552" actId="14100"/>
          <ac:picMkLst>
            <pc:docMk/>
            <pc:sldMk cId="3454866660" sldId="271"/>
            <ac:picMk id="9" creationId="{BDA87AAF-2AE4-78FA-A691-1A683269CF4F}"/>
          </ac:picMkLst>
        </pc:picChg>
        <pc:picChg chg="add mod">
          <ac:chgData name="Kathryn McAtee" userId="75d283641440aff4" providerId="LiveId" clId="{32B14320-B609-4A89-BC5F-5D7BDCCADFF1}" dt="2025-03-03T05:11:56.144" v="2550" actId="1076"/>
          <ac:picMkLst>
            <pc:docMk/>
            <pc:sldMk cId="3454866660" sldId="271"/>
            <ac:picMk id="14" creationId="{9A1C7CB5-C80E-FF99-3079-5B644736F7ED}"/>
          </ac:picMkLst>
        </pc:picChg>
        <pc:picChg chg="add del mod">
          <ac:chgData name="Kathryn McAtee" userId="75d283641440aff4" providerId="LiveId" clId="{32B14320-B609-4A89-BC5F-5D7BDCCADFF1}" dt="2025-03-03T05:15:34.180" v="2608" actId="478"/>
          <ac:picMkLst>
            <pc:docMk/>
            <pc:sldMk cId="3454866660" sldId="271"/>
            <ac:picMk id="30" creationId="{401F2C2D-B86F-F182-6DFC-97562D61C807}"/>
          </ac:picMkLst>
        </pc:picChg>
        <pc:picChg chg="add del mod">
          <ac:chgData name="Kathryn McAtee" userId="75d283641440aff4" providerId="LiveId" clId="{32B14320-B609-4A89-BC5F-5D7BDCCADFF1}" dt="2025-03-03T05:17:04.309" v="2623" actId="478"/>
          <ac:picMkLst>
            <pc:docMk/>
            <pc:sldMk cId="3454866660" sldId="271"/>
            <ac:picMk id="35" creationId="{FB686B44-5774-CF0D-847F-259F9E779875}"/>
          </ac:picMkLst>
        </pc:picChg>
        <pc:picChg chg="add del mod">
          <ac:chgData name="Kathryn McAtee" userId="75d283641440aff4" providerId="LiveId" clId="{32B14320-B609-4A89-BC5F-5D7BDCCADFF1}" dt="2025-03-03T05:15:43.502" v="2611" actId="478"/>
          <ac:picMkLst>
            <pc:docMk/>
            <pc:sldMk cId="3454866660" sldId="271"/>
            <ac:picMk id="40" creationId="{4D38F12F-3B92-820B-5218-8A84804BADA7}"/>
          </ac:picMkLst>
        </pc:picChg>
        <pc:picChg chg="add del mod">
          <ac:chgData name="Kathryn McAtee" userId="75d283641440aff4" providerId="LiveId" clId="{32B14320-B609-4A89-BC5F-5D7BDCCADFF1}" dt="2025-03-03T05:16:22.622" v="2616" actId="478"/>
          <ac:picMkLst>
            <pc:docMk/>
            <pc:sldMk cId="3454866660" sldId="271"/>
            <ac:picMk id="42" creationId="{A7D7398A-7EE8-C238-1FB7-329444307985}"/>
          </ac:picMkLst>
        </pc:picChg>
        <pc:picChg chg="add mod">
          <ac:chgData name="Kathryn McAtee" userId="75d283641440aff4" providerId="LiveId" clId="{32B14320-B609-4A89-BC5F-5D7BDCCADFF1}" dt="2025-03-03T05:16:49.230" v="2620" actId="1076"/>
          <ac:picMkLst>
            <pc:docMk/>
            <pc:sldMk cId="3454866660" sldId="271"/>
            <ac:picMk id="44" creationId="{0A105EF8-DA58-188F-0331-B44F83293350}"/>
          </ac:picMkLst>
        </pc:picChg>
        <pc:picChg chg="add del mod">
          <ac:chgData name="Kathryn McAtee" userId="75d283641440aff4" providerId="LiveId" clId="{32B14320-B609-4A89-BC5F-5D7BDCCADFF1}" dt="2025-03-03T05:19:01.303" v="2641" actId="478"/>
          <ac:picMkLst>
            <pc:docMk/>
            <pc:sldMk cId="3454866660" sldId="271"/>
            <ac:picMk id="47" creationId="{B7A47B5C-C261-5F7D-6DC9-E2CEB40E88CC}"/>
          </ac:picMkLst>
        </pc:picChg>
        <pc:picChg chg="del">
          <ac:chgData name="Kathryn McAtee" userId="75d283641440aff4" providerId="LiveId" clId="{32B14320-B609-4A89-BC5F-5D7BDCCADFF1}" dt="2025-03-03T05:23:07.813" v="2701" actId="478"/>
          <ac:picMkLst>
            <pc:docMk/>
            <pc:sldMk cId="3454866660" sldId="271"/>
            <ac:picMk id="70" creationId="{11309AF2-5DF5-0114-64E9-ED97101F0AD4}"/>
          </ac:picMkLst>
        </pc:picChg>
        <pc:picChg chg="del">
          <ac:chgData name="Kathryn McAtee" userId="75d283641440aff4" providerId="LiveId" clId="{32B14320-B609-4A89-BC5F-5D7BDCCADFF1}" dt="2025-03-03T05:23:13.397" v="2703" actId="478"/>
          <ac:picMkLst>
            <pc:docMk/>
            <pc:sldMk cId="3454866660" sldId="271"/>
            <ac:picMk id="72" creationId="{A37AC02F-BFE2-22C6-1EA3-EEE25C14E2C0}"/>
          </ac:picMkLst>
        </pc:picChg>
        <pc:picChg chg="add mod">
          <ac:chgData name="Kathryn McAtee" userId="75d283641440aff4" providerId="LiveId" clId="{32B14320-B609-4A89-BC5F-5D7BDCCADFF1}" dt="2025-03-03T23:45:43.401" v="6794" actId="1076"/>
          <ac:picMkLst>
            <pc:docMk/>
            <pc:sldMk cId="3454866660" sldId="271"/>
            <ac:picMk id="90" creationId="{0111C87E-05CB-20FA-B703-3868077AAE3C}"/>
          </ac:picMkLst>
        </pc:picChg>
        <pc:picChg chg="add mod">
          <ac:chgData name="Kathryn McAtee" userId="75d283641440aff4" providerId="LiveId" clId="{32B14320-B609-4A89-BC5F-5D7BDCCADFF1}" dt="2025-03-03T23:45:43.401" v="6794" actId="1076"/>
          <ac:picMkLst>
            <pc:docMk/>
            <pc:sldMk cId="3454866660" sldId="271"/>
            <ac:picMk id="91" creationId="{51578E11-544E-133B-721A-22EBC2229504}"/>
          </ac:picMkLst>
        </pc:picChg>
        <pc:cxnChg chg="add mod">
          <ac:chgData name="Kathryn McAtee" userId="75d283641440aff4" providerId="LiveId" clId="{32B14320-B609-4A89-BC5F-5D7BDCCADFF1}" dt="2025-03-03T05:10:25.657" v="2512" actId="1035"/>
          <ac:cxnSpMkLst>
            <pc:docMk/>
            <pc:sldMk cId="3454866660" sldId="271"/>
            <ac:cxnSpMk id="4" creationId="{3427223B-424F-C5B8-2263-E723D1EAFEBB}"/>
          </ac:cxnSpMkLst>
        </pc:cxnChg>
        <pc:cxnChg chg="add mod">
          <ac:chgData name="Kathryn McAtee" userId="75d283641440aff4" providerId="LiveId" clId="{32B14320-B609-4A89-BC5F-5D7BDCCADFF1}" dt="2025-03-03T05:12:33.055" v="2555" actId="1076"/>
          <ac:cxnSpMkLst>
            <pc:docMk/>
            <pc:sldMk cId="3454866660" sldId="271"/>
            <ac:cxnSpMk id="20" creationId="{05401138-6B6B-0F6A-8A94-15AE2EC406C9}"/>
          </ac:cxnSpMkLst>
        </pc:cxnChg>
        <pc:cxnChg chg="del">
          <ac:chgData name="Kathryn McAtee" userId="75d283641440aff4" providerId="LiveId" clId="{32B14320-B609-4A89-BC5F-5D7BDCCADFF1}" dt="2025-03-03T23:45:37.738" v="6792" actId="478"/>
          <ac:cxnSpMkLst>
            <pc:docMk/>
            <pc:sldMk cId="3454866660" sldId="271"/>
            <ac:cxnSpMk id="65" creationId="{C4469266-F41A-BE28-5872-2E3ABDD8B8F1}"/>
          </ac:cxnSpMkLst>
        </pc:cxnChg>
        <pc:cxnChg chg="add mod">
          <ac:chgData name="Kathryn McAtee" userId="75d283641440aff4" providerId="LiveId" clId="{32B14320-B609-4A89-BC5F-5D7BDCCADFF1}" dt="2025-03-03T23:45:43.401" v="6794" actId="1076"/>
          <ac:cxnSpMkLst>
            <pc:docMk/>
            <pc:sldMk cId="3454866660" sldId="271"/>
            <ac:cxnSpMk id="84" creationId="{5B618932-BEA6-7319-E6A6-9C181D11A1CA}"/>
          </ac:cxnSpMkLst>
        </pc:cxnChg>
      </pc:sldChg>
      <pc:sldChg chg="addSp delSp modSp add mod">
        <pc:chgData name="Kathryn McAtee" userId="75d283641440aff4" providerId="LiveId" clId="{32B14320-B609-4A89-BC5F-5D7BDCCADFF1}" dt="2025-03-03T23:47:40.958" v="6804" actId="1076"/>
        <pc:sldMkLst>
          <pc:docMk/>
          <pc:sldMk cId="1333028276" sldId="272"/>
        </pc:sldMkLst>
        <pc:spChg chg="mod">
          <ac:chgData name="Kathryn McAtee" userId="75d283641440aff4" providerId="LiveId" clId="{32B14320-B609-4A89-BC5F-5D7BDCCADFF1}" dt="2025-03-03T23:47:40.958" v="6804" actId="1076"/>
          <ac:spMkLst>
            <pc:docMk/>
            <pc:sldMk cId="1333028276" sldId="272"/>
            <ac:spMk id="5" creationId="{8AA76183-5C35-AB86-E6B2-7D31E921212B}"/>
          </ac:spMkLst>
        </pc:spChg>
        <pc:spChg chg="mod">
          <ac:chgData name="Kathryn McAtee" userId="75d283641440aff4" providerId="LiveId" clId="{32B14320-B609-4A89-BC5F-5D7BDCCADFF1}" dt="2025-03-03T23:47:40.958" v="6804" actId="1076"/>
          <ac:spMkLst>
            <pc:docMk/>
            <pc:sldMk cId="1333028276" sldId="272"/>
            <ac:spMk id="7" creationId="{4D501E3E-6ECC-120D-E6A4-072A9FFA3D6F}"/>
          </ac:spMkLst>
        </pc:spChg>
        <pc:spChg chg="mod">
          <ac:chgData name="Kathryn McAtee" userId="75d283641440aff4" providerId="LiveId" clId="{32B14320-B609-4A89-BC5F-5D7BDCCADFF1}" dt="2025-03-03T23:47:40.958" v="6804" actId="1076"/>
          <ac:spMkLst>
            <pc:docMk/>
            <pc:sldMk cId="1333028276" sldId="272"/>
            <ac:spMk id="10" creationId="{A76A9844-FCD4-0888-291B-6171B72F9CA0}"/>
          </ac:spMkLst>
        </pc:spChg>
        <pc:spChg chg="mod">
          <ac:chgData name="Kathryn McAtee" userId="75d283641440aff4" providerId="LiveId" clId="{32B14320-B609-4A89-BC5F-5D7BDCCADFF1}" dt="2025-03-03T23:47:40.958" v="6804" actId="1076"/>
          <ac:spMkLst>
            <pc:docMk/>
            <pc:sldMk cId="1333028276" sldId="272"/>
            <ac:spMk id="13" creationId="{B4764289-2E16-9F18-6336-B24DFE5F6F69}"/>
          </ac:spMkLst>
        </pc:spChg>
        <pc:spChg chg="add mod">
          <ac:chgData name="Kathryn McAtee" userId="75d283641440aff4" providerId="LiveId" clId="{32B14320-B609-4A89-BC5F-5D7BDCCADFF1}" dt="2025-03-03T23:45:49.381" v="6795" actId="1076"/>
          <ac:spMkLst>
            <pc:docMk/>
            <pc:sldMk cId="1333028276" sldId="272"/>
            <ac:spMk id="15" creationId="{BA58D6BE-AC14-CCEB-7727-ABADD8B20BC2}"/>
          </ac:spMkLst>
        </pc:spChg>
        <pc:spChg chg="del">
          <ac:chgData name="Kathryn McAtee" userId="75d283641440aff4" providerId="LiveId" clId="{32B14320-B609-4A89-BC5F-5D7BDCCADFF1}" dt="2025-03-03T23:45:33.804" v="6791" actId="21"/>
          <ac:spMkLst>
            <pc:docMk/>
            <pc:sldMk cId="1333028276" sldId="272"/>
            <ac:spMk id="16" creationId="{5FC283A4-309C-1B51-97C9-A7924081EC88}"/>
          </ac:spMkLst>
        </pc:spChg>
        <pc:spChg chg="add mod">
          <ac:chgData name="Kathryn McAtee" userId="75d283641440aff4" providerId="LiveId" clId="{32B14320-B609-4A89-BC5F-5D7BDCCADFF1}" dt="2025-03-03T23:47:40.958" v="6804" actId="1076"/>
          <ac:spMkLst>
            <pc:docMk/>
            <pc:sldMk cId="1333028276" sldId="272"/>
            <ac:spMk id="17" creationId="{87DAE725-13E4-C68A-E8B3-3150796D9D1E}"/>
          </ac:spMkLst>
        </pc:spChg>
        <pc:spChg chg="del mod">
          <ac:chgData name="Kathryn McAtee" userId="75d283641440aff4" providerId="LiveId" clId="{32B14320-B609-4A89-BC5F-5D7BDCCADFF1}" dt="2025-03-03T23:45:33.804" v="6791" actId="21"/>
          <ac:spMkLst>
            <pc:docMk/>
            <pc:sldMk cId="1333028276" sldId="272"/>
            <ac:spMk id="18" creationId="{7D29E209-270B-B983-45D8-FD3F406BACD7}"/>
          </ac:spMkLst>
        </pc:spChg>
        <pc:spChg chg="del mod">
          <ac:chgData name="Kathryn McAtee" userId="75d283641440aff4" providerId="LiveId" clId="{32B14320-B609-4A89-BC5F-5D7BDCCADFF1}" dt="2025-03-03T23:45:33.804" v="6791" actId="21"/>
          <ac:spMkLst>
            <pc:docMk/>
            <pc:sldMk cId="1333028276" sldId="272"/>
            <ac:spMk id="21" creationId="{BDB04863-2530-6325-FD39-22AB089AD4C0}"/>
          </ac:spMkLst>
        </pc:spChg>
        <pc:spChg chg="del">
          <ac:chgData name="Kathryn McAtee" userId="75d283641440aff4" providerId="LiveId" clId="{32B14320-B609-4A89-BC5F-5D7BDCCADFF1}" dt="2025-03-03T23:45:33.804" v="6791" actId="21"/>
          <ac:spMkLst>
            <pc:docMk/>
            <pc:sldMk cId="1333028276" sldId="272"/>
            <ac:spMk id="22" creationId="{A2F16B10-EA15-7E17-3168-6AB7781894DF}"/>
          </ac:spMkLst>
        </pc:spChg>
        <pc:spChg chg="add mod">
          <ac:chgData name="Kathryn McAtee" userId="75d283641440aff4" providerId="LiveId" clId="{32B14320-B609-4A89-BC5F-5D7BDCCADFF1}" dt="2025-03-03T23:47:40.958" v="6804" actId="1076"/>
          <ac:spMkLst>
            <pc:docMk/>
            <pc:sldMk cId="1333028276" sldId="272"/>
            <ac:spMk id="25" creationId="{B22E7E97-05DC-2DEE-1B69-1B22CAC2D0EC}"/>
          </ac:spMkLst>
        </pc:spChg>
        <pc:spChg chg="mod">
          <ac:chgData name="Kathryn McAtee" userId="75d283641440aff4" providerId="LiveId" clId="{32B14320-B609-4A89-BC5F-5D7BDCCADFF1}" dt="2025-03-03T23:47:40.958" v="6804" actId="1076"/>
          <ac:spMkLst>
            <pc:docMk/>
            <pc:sldMk cId="1333028276" sldId="272"/>
            <ac:spMk id="26" creationId="{8E711EC3-4734-F233-0E10-5360EAEFCA55}"/>
          </ac:spMkLst>
        </pc:spChg>
        <pc:spChg chg="add mod">
          <ac:chgData name="Kathryn McAtee" userId="75d283641440aff4" providerId="LiveId" clId="{32B14320-B609-4A89-BC5F-5D7BDCCADFF1}" dt="2025-03-03T23:47:40.958" v="6804" actId="1076"/>
          <ac:spMkLst>
            <pc:docMk/>
            <pc:sldMk cId="1333028276" sldId="272"/>
            <ac:spMk id="27" creationId="{061A6D2D-5237-6FBF-611D-4113EED1E3FA}"/>
          </ac:spMkLst>
        </pc:spChg>
        <pc:spChg chg="add mod">
          <ac:chgData name="Kathryn McAtee" userId="75d283641440aff4" providerId="LiveId" clId="{32B14320-B609-4A89-BC5F-5D7BDCCADFF1}" dt="2025-03-03T23:45:49.381" v="6795" actId="1076"/>
          <ac:spMkLst>
            <pc:docMk/>
            <pc:sldMk cId="1333028276" sldId="272"/>
            <ac:spMk id="28" creationId="{57B2C7D2-4D16-C019-3933-B48D687AAC8D}"/>
          </ac:spMkLst>
        </pc:spChg>
        <pc:spChg chg="del mod">
          <ac:chgData name="Kathryn McAtee" userId="75d283641440aff4" providerId="LiveId" clId="{32B14320-B609-4A89-BC5F-5D7BDCCADFF1}" dt="2025-03-03T23:45:33.804" v="6791" actId="21"/>
          <ac:spMkLst>
            <pc:docMk/>
            <pc:sldMk cId="1333028276" sldId="272"/>
            <ac:spMk id="29" creationId="{1499233C-4C3D-3451-5E14-C3649C1A969A}"/>
          </ac:spMkLst>
        </pc:spChg>
        <pc:spChg chg="add mod">
          <ac:chgData name="Kathryn McAtee" userId="75d283641440aff4" providerId="LiveId" clId="{32B14320-B609-4A89-BC5F-5D7BDCCADFF1}" dt="2025-03-03T23:47:40.958" v="6804" actId="1076"/>
          <ac:spMkLst>
            <pc:docMk/>
            <pc:sldMk cId="1333028276" sldId="272"/>
            <ac:spMk id="30" creationId="{0E48DCBC-5887-B43A-0E4F-21558AA28CD2}"/>
          </ac:spMkLst>
        </pc:spChg>
        <pc:spChg chg="del mod">
          <ac:chgData name="Kathryn McAtee" userId="75d283641440aff4" providerId="LiveId" clId="{32B14320-B609-4A89-BC5F-5D7BDCCADFF1}" dt="2025-03-03T23:45:33.804" v="6791" actId="21"/>
          <ac:spMkLst>
            <pc:docMk/>
            <pc:sldMk cId="1333028276" sldId="272"/>
            <ac:spMk id="33" creationId="{EDB3E1A0-3D6F-AFD2-4BB7-AF66EE757962}"/>
          </ac:spMkLst>
        </pc:spChg>
        <pc:spChg chg="del">
          <ac:chgData name="Kathryn McAtee" userId="75d283641440aff4" providerId="LiveId" clId="{32B14320-B609-4A89-BC5F-5D7BDCCADFF1}" dt="2025-03-03T05:25:36.229" v="2792" actId="478"/>
          <ac:spMkLst>
            <pc:docMk/>
            <pc:sldMk cId="1333028276" sldId="272"/>
            <ac:spMk id="37" creationId="{D2394DD7-C005-B77B-5DAE-7A4C57502FC9}"/>
          </ac:spMkLst>
        </pc:spChg>
        <pc:spChg chg="del">
          <ac:chgData name="Kathryn McAtee" userId="75d283641440aff4" providerId="LiveId" clId="{32B14320-B609-4A89-BC5F-5D7BDCCADFF1}" dt="2025-03-03T05:25:45.363" v="2796" actId="478"/>
          <ac:spMkLst>
            <pc:docMk/>
            <pc:sldMk cId="1333028276" sldId="272"/>
            <ac:spMk id="45" creationId="{16F42AF7-CF4A-BAC6-F905-31462C2C44FD}"/>
          </ac:spMkLst>
        </pc:spChg>
        <pc:spChg chg="del">
          <ac:chgData name="Kathryn McAtee" userId="75d283641440aff4" providerId="LiveId" clId="{32B14320-B609-4A89-BC5F-5D7BDCCADFF1}" dt="2025-03-03T05:25:50.766" v="2798" actId="478"/>
          <ac:spMkLst>
            <pc:docMk/>
            <pc:sldMk cId="1333028276" sldId="272"/>
            <ac:spMk id="53" creationId="{3F524CDE-4B25-2C76-DCDF-BD0DEB682B76}"/>
          </ac:spMkLst>
        </pc:spChg>
        <pc:spChg chg="del">
          <ac:chgData name="Kathryn McAtee" userId="75d283641440aff4" providerId="LiveId" clId="{32B14320-B609-4A89-BC5F-5D7BDCCADFF1}" dt="2025-03-03T05:25:50.766" v="2798" actId="478"/>
          <ac:spMkLst>
            <pc:docMk/>
            <pc:sldMk cId="1333028276" sldId="272"/>
            <ac:spMk id="54" creationId="{7C5853E4-F147-5AE9-1610-ED88B4A440AF}"/>
          </ac:spMkLst>
        </pc:spChg>
        <pc:spChg chg="del">
          <ac:chgData name="Kathryn McAtee" userId="75d283641440aff4" providerId="LiveId" clId="{32B14320-B609-4A89-BC5F-5D7BDCCADFF1}" dt="2025-03-03T05:25:50.766" v="2798" actId="478"/>
          <ac:spMkLst>
            <pc:docMk/>
            <pc:sldMk cId="1333028276" sldId="272"/>
            <ac:spMk id="55" creationId="{29C3435A-24DA-4507-4345-D4915F1C70B9}"/>
          </ac:spMkLst>
        </pc:spChg>
        <pc:spChg chg="del">
          <ac:chgData name="Kathryn McAtee" userId="75d283641440aff4" providerId="LiveId" clId="{32B14320-B609-4A89-BC5F-5D7BDCCADFF1}" dt="2025-03-03T05:25:50.766" v="2798" actId="478"/>
          <ac:spMkLst>
            <pc:docMk/>
            <pc:sldMk cId="1333028276" sldId="272"/>
            <ac:spMk id="56" creationId="{A114C605-0DCA-7C36-847C-02FEE68A3C17}"/>
          </ac:spMkLst>
        </pc:spChg>
        <pc:spChg chg="del">
          <ac:chgData name="Kathryn McAtee" userId="75d283641440aff4" providerId="LiveId" clId="{32B14320-B609-4A89-BC5F-5D7BDCCADFF1}" dt="2025-03-03T05:25:50.766" v="2798" actId="478"/>
          <ac:spMkLst>
            <pc:docMk/>
            <pc:sldMk cId="1333028276" sldId="272"/>
            <ac:spMk id="57" creationId="{3EC1DCFC-8AFB-0685-600D-BD81DC8FA54F}"/>
          </ac:spMkLst>
        </pc:spChg>
        <pc:spChg chg="del">
          <ac:chgData name="Kathryn McAtee" userId="75d283641440aff4" providerId="LiveId" clId="{32B14320-B609-4A89-BC5F-5D7BDCCADFF1}" dt="2025-03-03T05:25:50.766" v="2798" actId="478"/>
          <ac:spMkLst>
            <pc:docMk/>
            <pc:sldMk cId="1333028276" sldId="272"/>
            <ac:spMk id="58" creationId="{45A2AE4C-21ED-EC8E-D9BA-A18385970654}"/>
          </ac:spMkLst>
        </pc:spChg>
        <pc:spChg chg="del">
          <ac:chgData name="Kathryn McAtee" userId="75d283641440aff4" providerId="LiveId" clId="{32B14320-B609-4A89-BC5F-5D7BDCCADFF1}" dt="2025-03-03T05:25:50.766" v="2798" actId="478"/>
          <ac:spMkLst>
            <pc:docMk/>
            <pc:sldMk cId="1333028276" sldId="272"/>
            <ac:spMk id="59" creationId="{57D2FADE-A047-E3A9-029F-09C224FA94D7}"/>
          </ac:spMkLst>
        </pc:spChg>
        <pc:spChg chg="del">
          <ac:chgData name="Kathryn McAtee" userId="75d283641440aff4" providerId="LiveId" clId="{32B14320-B609-4A89-BC5F-5D7BDCCADFF1}" dt="2025-03-03T05:25:52.360" v="2799" actId="478"/>
          <ac:spMkLst>
            <pc:docMk/>
            <pc:sldMk cId="1333028276" sldId="272"/>
            <ac:spMk id="60" creationId="{00467BA3-22F9-72CE-5C0F-62A781FF9213}"/>
          </ac:spMkLst>
        </pc:spChg>
        <pc:spChg chg="mod">
          <ac:chgData name="Kathryn McAtee" userId="75d283641440aff4" providerId="LiveId" clId="{32B14320-B609-4A89-BC5F-5D7BDCCADFF1}" dt="2025-03-03T23:47:40.958" v="6804" actId="1076"/>
          <ac:spMkLst>
            <pc:docMk/>
            <pc:sldMk cId="1333028276" sldId="272"/>
            <ac:spMk id="61" creationId="{74E490D5-2DE0-3540-F096-E7336EAFDCC4}"/>
          </ac:spMkLst>
        </pc:spChg>
        <pc:spChg chg="del mod">
          <ac:chgData name="Kathryn McAtee" userId="75d283641440aff4" providerId="LiveId" clId="{32B14320-B609-4A89-BC5F-5D7BDCCADFF1}" dt="2025-03-03T23:45:33.804" v="6791" actId="21"/>
          <ac:spMkLst>
            <pc:docMk/>
            <pc:sldMk cId="1333028276" sldId="272"/>
            <ac:spMk id="62" creationId="{000A660A-6F08-DD8B-67A4-D61D782F7724}"/>
          </ac:spMkLst>
        </pc:spChg>
        <pc:spChg chg="del">
          <ac:chgData name="Kathryn McAtee" userId="75d283641440aff4" providerId="LiveId" clId="{32B14320-B609-4A89-BC5F-5D7BDCCADFF1}" dt="2025-03-03T17:18:36.752" v="6490" actId="478"/>
          <ac:spMkLst>
            <pc:docMk/>
            <pc:sldMk cId="1333028276" sldId="272"/>
            <ac:spMk id="63" creationId="{44E2EB4B-A2C9-DD5E-C982-54F71377C761}"/>
          </ac:spMkLst>
        </pc:spChg>
        <pc:spChg chg="del mod">
          <ac:chgData name="Kathryn McAtee" userId="75d283641440aff4" providerId="LiveId" clId="{32B14320-B609-4A89-BC5F-5D7BDCCADFF1}" dt="2025-03-03T17:18:36.752" v="6490" actId="478"/>
          <ac:spMkLst>
            <pc:docMk/>
            <pc:sldMk cId="1333028276" sldId="272"/>
            <ac:spMk id="64" creationId="{149EAFA5-4180-8E32-E6EF-6E0BE6927B80}"/>
          </ac:spMkLst>
        </pc:spChg>
        <pc:spChg chg="del">
          <ac:chgData name="Kathryn McAtee" userId="75d283641440aff4" providerId="LiveId" clId="{32B14320-B609-4A89-BC5F-5D7BDCCADFF1}" dt="2025-03-03T17:18:36.752" v="6490" actId="478"/>
          <ac:spMkLst>
            <pc:docMk/>
            <pc:sldMk cId="1333028276" sldId="272"/>
            <ac:spMk id="66" creationId="{EB3EBBE5-B4D8-148C-8F37-4D818B0020A0}"/>
          </ac:spMkLst>
        </pc:spChg>
        <pc:spChg chg="del">
          <ac:chgData name="Kathryn McAtee" userId="75d283641440aff4" providerId="LiveId" clId="{32B14320-B609-4A89-BC5F-5D7BDCCADFF1}" dt="2025-03-03T17:18:36.752" v="6490" actId="478"/>
          <ac:spMkLst>
            <pc:docMk/>
            <pc:sldMk cId="1333028276" sldId="272"/>
            <ac:spMk id="67" creationId="{84B99301-C477-3111-D09C-D263AA005C6C}"/>
          </ac:spMkLst>
        </pc:spChg>
        <pc:spChg chg="del">
          <ac:chgData name="Kathryn McAtee" userId="75d283641440aff4" providerId="LiveId" clId="{32B14320-B609-4A89-BC5F-5D7BDCCADFF1}" dt="2025-03-03T17:18:36.752" v="6490" actId="478"/>
          <ac:spMkLst>
            <pc:docMk/>
            <pc:sldMk cId="1333028276" sldId="272"/>
            <ac:spMk id="68" creationId="{B63C8328-41E2-3844-9C36-7A033003F0D5}"/>
          </ac:spMkLst>
        </pc:spChg>
        <pc:spChg chg="del mod">
          <ac:chgData name="Kathryn McAtee" userId="75d283641440aff4" providerId="LiveId" clId="{32B14320-B609-4A89-BC5F-5D7BDCCADFF1}" dt="2025-03-03T17:18:36.752" v="6490" actId="478"/>
          <ac:spMkLst>
            <pc:docMk/>
            <pc:sldMk cId="1333028276" sldId="272"/>
            <ac:spMk id="69" creationId="{D332C782-D43B-9386-7AA5-0C4A0F92E9AB}"/>
          </ac:spMkLst>
        </pc:spChg>
        <pc:spChg chg="del mod">
          <ac:chgData name="Kathryn McAtee" userId="75d283641440aff4" providerId="LiveId" clId="{32B14320-B609-4A89-BC5F-5D7BDCCADFF1}" dt="2025-03-03T17:18:36.752" v="6490" actId="478"/>
          <ac:spMkLst>
            <pc:docMk/>
            <pc:sldMk cId="1333028276" sldId="272"/>
            <ac:spMk id="80" creationId="{0A3DEF4C-4FDB-8B87-C8B6-268030538604}"/>
          </ac:spMkLst>
        </pc:spChg>
        <pc:spChg chg="del mod">
          <ac:chgData name="Kathryn McAtee" userId="75d283641440aff4" providerId="LiveId" clId="{32B14320-B609-4A89-BC5F-5D7BDCCADFF1}" dt="2025-03-03T20:11:35.997" v="6776" actId="478"/>
          <ac:spMkLst>
            <pc:docMk/>
            <pc:sldMk cId="1333028276" sldId="272"/>
            <ac:spMk id="81" creationId="{3324ABF1-6FC7-5468-52BF-40CFA0BBFFD1}"/>
          </ac:spMkLst>
        </pc:spChg>
        <pc:picChg chg="del">
          <ac:chgData name="Kathryn McAtee" userId="75d283641440aff4" providerId="LiveId" clId="{32B14320-B609-4A89-BC5F-5D7BDCCADFF1}" dt="2025-03-03T23:45:33.804" v="6791" actId="21"/>
          <ac:picMkLst>
            <pc:docMk/>
            <pc:sldMk cId="1333028276" sldId="272"/>
            <ac:picMk id="3" creationId="{0111C87E-05CB-20FA-B703-3868077AAE3C}"/>
          </ac:picMkLst>
        </pc:picChg>
        <pc:picChg chg="del">
          <ac:chgData name="Kathryn McAtee" userId="75d283641440aff4" providerId="LiveId" clId="{32B14320-B609-4A89-BC5F-5D7BDCCADFF1}" dt="2025-03-03T23:45:33.804" v="6791" actId="21"/>
          <ac:picMkLst>
            <pc:docMk/>
            <pc:sldMk cId="1333028276" sldId="272"/>
            <ac:picMk id="8" creationId="{51578E11-544E-133B-721A-22EBC2229504}"/>
          </ac:picMkLst>
        </pc:picChg>
        <pc:picChg chg="del">
          <ac:chgData name="Kathryn McAtee" userId="75d283641440aff4" providerId="LiveId" clId="{32B14320-B609-4A89-BC5F-5D7BDCCADFF1}" dt="2025-03-03T05:25:35.224" v="2791" actId="478"/>
          <ac:picMkLst>
            <pc:docMk/>
            <pc:sldMk cId="1333028276" sldId="272"/>
            <ac:picMk id="9" creationId="{206448E5-73CB-9DBC-8304-C55AC23A40F8}"/>
          </ac:picMkLst>
        </pc:picChg>
        <pc:picChg chg="del">
          <ac:chgData name="Kathryn McAtee" userId="75d283641440aff4" providerId="LiveId" clId="{32B14320-B609-4A89-BC5F-5D7BDCCADFF1}" dt="2025-03-03T05:25:37.831" v="2793" actId="478"/>
          <ac:picMkLst>
            <pc:docMk/>
            <pc:sldMk cId="1333028276" sldId="272"/>
            <ac:picMk id="14" creationId="{14A5B832-87A7-6109-5251-9FF12B731397}"/>
          </ac:picMkLst>
        </pc:picChg>
        <pc:picChg chg="add mod">
          <ac:chgData name="Kathryn McAtee" userId="75d283641440aff4" providerId="LiveId" clId="{32B14320-B609-4A89-BC5F-5D7BDCCADFF1}" dt="2025-03-03T23:45:49.381" v="6795" actId="1076"/>
          <ac:picMkLst>
            <pc:docMk/>
            <pc:sldMk cId="1333028276" sldId="272"/>
            <ac:picMk id="31" creationId="{0EAB2FBD-0BFD-F04D-55C7-D102544FBEFF}"/>
          </ac:picMkLst>
        </pc:picChg>
        <pc:picChg chg="add mod">
          <ac:chgData name="Kathryn McAtee" userId="75d283641440aff4" providerId="LiveId" clId="{32B14320-B609-4A89-BC5F-5D7BDCCADFF1}" dt="2025-03-03T23:45:49.381" v="6795" actId="1076"/>
          <ac:picMkLst>
            <pc:docMk/>
            <pc:sldMk cId="1333028276" sldId="272"/>
            <ac:picMk id="32" creationId="{A7E7B325-2F27-2875-FB0D-626FB65E22EB}"/>
          </ac:picMkLst>
        </pc:picChg>
        <pc:picChg chg="del">
          <ac:chgData name="Kathryn McAtee" userId="75d283641440aff4" providerId="LiveId" clId="{32B14320-B609-4A89-BC5F-5D7BDCCADFF1}" dt="2025-03-03T05:25:45.929" v="2797" actId="478"/>
          <ac:picMkLst>
            <pc:docMk/>
            <pc:sldMk cId="1333028276" sldId="272"/>
            <ac:picMk id="44" creationId="{7E32355F-DB06-8B8D-0DCE-0981E8677510}"/>
          </ac:picMkLst>
        </pc:picChg>
        <pc:picChg chg="del">
          <ac:chgData name="Kathryn McAtee" userId="75d283641440aff4" providerId="LiveId" clId="{32B14320-B609-4A89-BC5F-5D7BDCCADFF1}" dt="2025-03-03T05:25:50.766" v="2798" actId="478"/>
          <ac:picMkLst>
            <pc:docMk/>
            <pc:sldMk cId="1333028276" sldId="272"/>
            <ac:picMk id="47" creationId="{241F569B-C4DE-2719-E5E0-928A3EAC9C6C}"/>
          </ac:picMkLst>
        </pc:picChg>
        <pc:cxnChg chg="del">
          <ac:chgData name="Kathryn McAtee" userId="75d283641440aff4" providerId="LiveId" clId="{32B14320-B609-4A89-BC5F-5D7BDCCADFF1}" dt="2025-03-03T23:45:33.804" v="6791" actId="21"/>
          <ac:cxnSpMkLst>
            <pc:docMk/>
            <pc:sldMk cId="1333028276" sldId="272"/>
            <ac:cxnSpMk id="20" creationId="{5B618932-BEA6-7319-E6A6-9C181D11A1CA}"/>
          </ac:cxnSpMkLst>
        </pc:cxnChg>
        <pc:cxnChg chg="add mod">
          <ac:chgData name="Kathryn McAtee" userId="75d283641440aff4" providerId="LiveId" clId="{32B14320-B609-4A89-BC5F-5D7BDCCADFF1}" dt="2025-03-03T23:45:49.381" v="6795" actId="1076"/>
          <ac:cxnSpMkLst>
            <pc:docMk/>
            <pc:sldMk cId="1333028276" sldId="272"/>
            <ac:cxnSpMk id="24" creationId="{6320B940-89E5-240B-E851-22699120DA03}"/>
          </ac:cxnSpMkLst>
        </pc:cxnChg>
        <pc:cxnChg chg="del">
          <ac:chgData name="Kathryn McAtee" userId="75d283641440aff4" providerId="LiveId" clId="{32B14320-B609-4A89-BC5F-5D7BDCCADFF1}" dt="2025-03-03T17:18:36.752" v="6490" actId="478"/>
          <ac:cxnSpMkLst>
            <pc:docMk/>
            <pc:sldMk cId="1333028276" sldId="272"/>
            <ac:cxnSpMk id="65" creationId="{11D14232-135A-A4EC-167D-2AA59BC6ABA9}"/>
          </ac:cxnSpMkLst>
        </pc:cxnChg>
      </pc:sldChg>
      <pc:sldChg chg="addSp delSp modSp add mod ord">
        <pc:chgData name="Kathryn McAtee" userId="75d283641440aff4" providerId="LiveId" clId="{32B14320-B609-4A89-BC5F-5D7BDCCADFF1}" dt="2025-03-03T17:26:44.789" v="6773" actId="20577"/>
        <pc:sldMkLst>
          <pc:docMk/>
          <pc:sldMk cId="1977012331" sldId="273"/>
        </pc:sldMkLst>
        <pc:spChg chg="mod">
          <ac:chgData name="Kathryn McAtee" userId="75d283641440aff4" providerId="LiveId" clId="{32B14320-B609-4A89-BC5F-5D7BDCCADFF1}" dt="2025-03-03T05:30:47.003" v="2888" actId="20577"/>
          <ac:spMkLst>
            <pc:docMk/>
            <pc:sldMk cId="1977012331" sldId="273"/>
            <ac:spMk id="2" creationId="{B4934C5C-DF07-55C4-E9BC-22B8B829BF31}"/>
          </ac:spMkLst>
        </pc:spChg>
        <pc:spChg chg="add mod">
          <ac:chgData name="Kathryn McAtee" userId="75d283641440aff4" providerId="LiveId" clId="{32B14320-B609-4A89-BC5F-5D7BDCCADFF1}" dt="2025-03-03T17:26:44.789" v="6773" actId="20577"/>
          <ac:spMkLst>
            <pc:docMk/>
            <pc:sldMk cId="1977012331" sldId="273"/>
            <ac:spMk id="3" creationId="{BA3994A2-F149-1C89-5B5D-22A4F33AD690}"/>
          </ac:spMkLst>
        </pc:spChg>
        <pc:spChg chg="del">
          <ac:chgData name="Kathryn McAtee" userId="75d283641440aff4" providerId="LiveId" clId="{32B14320-B609-4A89-BC5F-5D7BDCCADFF1}" dt="2025-03-03T05:30:55.075" v="2889" actId="478"/>
          <ac:spMkLst>
            <pc:docMk/>
            <pc:sldMk cId="1977012331" sldId="273"/>
            <ac:spMk id="11" creationId="{F1DF6D17-C763-0493-75DD-31ED5D1CFC5C}"/>
          </ac:spMkLst>
        </pc:spChg>
        <pc:spChg chg="del">
          <ac:chgData name="Kathryn McAtee" userId="75d283641440aff4" providerId="LiveId" clId="{32B14320-B609-4A89-BC5F-5D7BDCCADFF1}" dt="2025-03-03T05:30:55.075" v="2889" actId="478"/>
          <ac:spMkLst>
            <pc:docMk/>
            <pc:sldMk cId="1977012331" sldId="273"/>
            <ac:spMk id="13" creationId="{7DFF4B94-FBEC-80E7-2667-D29A11940B4A}"/>
          </ac:spMkLst>
        </pc:spChg>
        <pc:spChg chg="del">
          <ac:chgData name="Kathryn McAtee" userId="75d283641440aff4" providerId="LiveId" clId="{32B14320-B609-4A89-BC5F-5D7BDCCADFF1}" dt="2025-03-03T05:30:55.075" v="2889" actId="478"/>
          <ac:spMkLst>
            <pc:docMk/>
            <pc:sldMk cId="1977012331" sldId="273"/>
            <ac:spMk id="19" creationId="{D0678ACE-7DA9-0F74-2B7A-94CAE66AD48F}"/>
          </ac:spMkLst>
        </pc:spChg>
        <pc:spChg chg="del">
          <ac:chgData name="Kathryn McAtee" userId="75d283641440aff4" providerId="LiveId" clId="{32B14320-B609-4A89-BC5F-5D7BDCCADFF1}" dt="2025-03-03T05:30:55.075" v="2889" actId="478"/>
          <ac:spMkLst>
            <pc:docMk/>
            <pc:sldMk cId="1977012331" sldId="273"/>
            <ac:spMk id="24" creationId="{582A173F-4AE8-B59A-D44B-5F31EA03F86B}"/>
          </ac:spMkLst>
        </pc:spChg>
        <pc:spChg chg="del">
          <ac:chgData name="Kathryn McAtee" userId="75d283641440aff4" providerId="LiveId" clId="{32B14320-B609-4A89-BC5F-5D7BDCCADFF1}" dt="2025-03-03T05:30:55.075" v="2889" actId="478"/>
          <ac:spMkLst>
            <pc:docMk/>
            <pc:sldMk cId="1977012331" sldId="273"/>
            <ac:spMk id="25" creationId="{42B6A77D-B37D-D2F8-AE6D-F70FBA46A75A}"/>
          </ac:spMkLst>
        </pc:spChg>
        <pc:spChg chg="del">
          <ac:chgData name="Kathryn McAtee" userId="75d283641440aff4" providerId="LiveId" clId="{32B14320-B609-4A89-BC5F-5D7BDCCADFF1}" dt="2025-03-03T05:30:55.075" v="2889" actId="478"/>
          <ac:spMkLst>
            <pc:docMk/>
            <pc:sldMk cId="1977012331" sldId="273"/>
            <ac:spMk id="26" creationId="{EC6619E6-DFAA-F38E-4A49-0243512E0D0A}"/>
          </ac:spMkLst>
        </pc:spChg>
        <pc:spChg chg="del">
          <ac:chgData name="Kathryn McAtee" userId="75d283641440aff4" providerId="LiveId" clId="{32B14320-B609-4A89-BC5F-5D7BDCCADFF1}" dt="2025-03-03T05:30:55.075" v="2889" actId="478"/>
          <ac:spMkLst>
            <pc:docMk/>
            <pc:sldMk cId="1977012331" sldId="273"/>
            <ac:spMk id="27" creationId="{BD18C220-E36F-3591-22A4-979A25BF9904}"/>
          </ac:spMkLst>
        </pc:spChg>
        <pc:spChg chg="del">
          <ac:chgData name="Kathryn McAtee" userId="75d283641440aff4" providerId="LiveId" clId="{32B14320-B609-4A89-BC5F-5D7BDCCADFF1}" dt="2025-03-03T05:30:55.075" v="2889" actId="478"/>
          <ac:spMkLst>
            <pc:docMk/>
            <pc:sldMk cId="1977012331" sldId="273"/>
            <ac:spMk id="28" creationId="{E7C1024B-C70B-2736-9C49-06DF2173270C}"/>
          </ac:spMkLst>
        </pc:spChg>
        <pc:spChg chg="del">
          <ac:chgData name="Kathryn McAtee" userId="75d283641440aff4" providerId="LiveId" clId="{32B14320-B609-4A89-BC5F-5D7BDCCADFF1}" dt="2025-03-03T05:30:55.075" v="2889" actId="478"/>
          <ac:spMkLst>
            <pc:docMk/>
            <pc:sldMk cId="1977012331" sldId="273"/>
            <ac:spMk id="31" creationId="{524BEAB9-8DAF-784E-01F9-79D1E4B568C1}"/>
          </ac:spMkLst>
        </pc:spChg>
        <pc:spChg chg="del">
          <ac:chgData name="Kathryn McAtee" userId="75d283641440aff4" providerId="LiveId" clId="{32B14320-B609-4A89-BC5F-5D7BDCCADFF1}" dt="2025-03-03T05:30:55.075" v="2889" actId="478"/>
          <ac:spMkLst>
            <pc:docMk/>
            <pc:sldMk cId="1977012331" sldId="273"/>
            <ac:spMk id="34" creationId="{984160E2-E660-2F60-4974-8C2824DEE1CC}"/>
          </ac:spMkLst>
        </pc:spChg>
      </pc:sldChg>
      <pc:sldChg chg="addSp delSp modSp new mod ord">
        <pc:chgData name="Kathryn McAtee" userId="75d283641440aff4" providerId="LiveId" clId="{32B14320-B609-4A89-BC5F-5D7BDCCADFF1}" dt="2025-03-03T17:16:43.486" v="6489"/>
        <pc:sldMkLst>
          <pc:docMk/>
          <pc:sldMk cId="2905400907" sldId="274"/>
        </pc:sldMkLst>
        <pc:spChg chg="add del mod">
          <ac:chgData name="Kathryn McAtee" userId="75d283641440aff4" providerId="LiveId" clId="{32B14320-B609-4A89-BC5F-5D7BDCCADFF1}" dt="2025-03-03T14:30:32.850" v="4300" actId="478"/>
          <ac:spMkLst>
            <pc:docMk/>
            <pc:sldMk cId="2905400907" sldId="274"/>
            <ac:spMk id="6" creationId="{B1AFA32A-B359-9E31-A378-B87822664F65}"/>
          </ac:spMkLst>
        </pc:spChg>
        <pc:spChg chg="add mod">
          <ac:chgData name="Kathryn McAtee" userId="75d283641440aff4" providerId="LiveId" clId="{32B14320-B609-4A89-BC5F-5D7BDCCADFF1}" dt="2025-03-03T14:30:59.421" v="4309" actId="14100"/>
          <ac:spMkLst>
            <pc:docMk/>
            <pc:sldMk cId="2905400907" sldId="274"/>
            <ac:spMk id="7" creationId="{280FC082-E494-04F9-1E1B-8E0F0423BB1C}"/>
          </ac:spMkLst>
        </pc:spChg>
        <pc:spChg chg="add mod">
          <ac:chgData name="Kathryn McAtee" userId="75d283641440aff4" providerId="LiveId" clId="{32B14320-B609-4A89-BC5F-5D7BDCCADFF1}" dt="2025-03-03T14:31:18.036" v="4315" actId="14100"/>
          <ac:spMkLst>
            <pc:docMk/>
            <pc:sldMk cId="2905400907" sldId="274"/>
            <ac:spMk id="8" creationId="{7B8B9DAD-33C7-48FD-FA36-EB1583099470}"/>
          </ac:spMkLst>
        </pc:spChg>
        <pc:picChg chg="add mod">
          <ac:chgData name="Kathryn McAtee" userId="75d283641440aff4" providerId="LiveId" clId="{32B14320-B609-4A89-BC5F-5D7BDCCADFF1}" dt="2025-03-03T06:45:42.075" v="4273" actId="1076"/>
          <ac:picMkLst>
            <pc:docMk/>
            <pc:sldMk cId="2905400907" sldId="274"/>
            <ac:picMk id="3" creationId="{E9CDD85F-16AB-A17C-FE80-1BB92C631BA1}"/>
          </ac:picMkLst>
        </pc:picChg>
        <pc:picChg chg="add mod">
          <ac:chgData name="Kathryn McAtee" userId="75d283641440aff4" providerId="LiveId" clId="{32B14320-B609-4A89-BC5F-5D7BDCCADFF1}" dt="2025-03-03T06:46:13.288" v="4275" actId="1076"/>
          <ac:picMkLst>
            <pc:docMk/>
            <pc:sldMk cId="2905400907" sldId="274"/>
            <ac:picMk id="5" creationId="{E64C3C23-402E-D9D0-4AF0-9E77EC00C1FF}"/>
          </ac:picMkLst>
        </pc:picChg>
      </pc:sldChg>
      <pc:sldChg chg="addSp new del mod">
        <pc:chgData name="Kathryn McAtee" userId="75d283641440aff4" providerId="LiveId" clId="{32B14320-B609-4A89-BC5F-5D7BDCCADFF1}" dt="2025-03-04T01:17:29.245" v="6807" actId="47"/>
        <pc:sldMkLst>
          <pc:docMk/>
          <pc:sldMk cId="2826937496" sldId="275"/>
        </pc:sldMkLst>
        <pc:picChg chg="add">
          <ac:chgData name="Kathryn McAtee" userId="75d283641440aff4" providerId="LiveId" clId="{32B14320-B609-4A89-BC5F-5D7BDCCADFF1}" dt="2025-03-03T06:47:08.110" v="4277" actId="22"/>
          <ac:picMkLst>
            <pc:docMk/>
            <pc:sldMk cId="2826937496" sldId="275"/>
            <ac:picMk id="3" creationId="{9177A9B5-A970-FDA5-7CA1-CFA24121028A}"/>
          </ac:picMkLst>
        </pc:picChg>
      </pc:sldChg>
      <pc:sldChg chg="addSp new del mod">
        <pc:chgData name="Kathryn McAtee" userId="75d283641440aff4" providerId="LiveId" clId="{32B14320-B609-4A89-BC5F-5D7BDCCADFF1}" dt="2025-03-04T01:17:30.043" v="6808" actId="47"/>
        <pc:sldMkLst>
          <pc:docMk/>
          <pc:sldMk cId="3304184676" sldId="276"/>
        </pc:sldMkLst>
        <pc:picChg chg="add">
          <ac:chgData name="Kathryn McAtee" userId="75d283641440aff4" providerId="LiveId" clId="{32B14320-B609-4A89-BC5F-5D7BDCCADFF1}" dt="2025-03-03T06:47:36.837" v="4281" actId="22"/>
          <ac:picMkLst>
            <pc:docMk/>
            <pc:sldMk cId="3304184676" sldId="276"/>
            <ac:picMk id="3" creationId="{272B4571-3D05-D5C8-2868-42D96AF392B2}"/>
          </ac:picMkLst>
        </pc:picChg>
      </pc:sldChg>
      <pc:sldChg chg="addSp add del mod">
        <pc:chgData name="Kathryn McAtee" userId="75d283641440aff4" providerId="LiveId" clId="{32B14320-B609-4A89-BC5F-5D7BDCCADFF1}" dt="2025-03-04T01:17:30.889" v="6809" actId="47"/>
        <pc:sldMkLst>
          <pc:docMk/>
          <pc:sldMk cId="2342591575" sldId="277"/>
        </pc:sldMkLst>
        <pc:picChg chg="add">
          <ac:chgData name="Kathryn McAtee" userId="75d283641440aff4" providerId="LiveId" clId="{32B14320-B609-4A89-BC5F-5D7BDCCADFF1}" dt="2025-03-03T06:48:16.812" v="4282" actId="22"/>
          <ac:picMkLst>
            <pc:docMk/>
            <pc:sldMk cId="2342591575" sldId="277"/>
            <ac:picMk id="3" creationId="{347056F0-229E-7A59-8E45-FBD903EBCB4C}"/>
          </ac:picMkLst>
        </pc:picChg>
      </pc:sldChg>
      <pc:sldChg chg="addSp delSp modSp add mod ord">
        <pc:chgData name="Kathryn McAtee" userId="75d283641440aff4" providerId="LiveId" clId="{32B14320-B609-4A89-BC5F-5D7BDCCADFF1}" dt="2025-03-03T17:16:43.486" v="6489"/>
        <pc:sldMkLst>
          <pc:docMk/>
          <pc:sldMk cId="887741971" sldId="278"/>
        </pc:sldMkLst>
        <pc:spChg chg="add mod">
          <ac:chgData name="Kathryn McAtee" userId="75d283641440aff4" providerId="LiveId" clId="{32B14320-B609-4A89-BC5F-5D7BDCCADFF1}" dt="2025-03-03T14:32:59.110" v="4387" actId="1037"/>
          <ac:spMkLst>
            <pc:docMk/>
            <pc:sldMk cId="887741971" sldId="278"/>
            <ac:spMk id="4" creationId="{0C2F3255-D8AE-5F3F-3536-5712E0AAF5C3}"/>
          </ac:spMkLst>
        </pc:spChg>
        <pc:spChg chg="add mod">
          <ac:chgData name="Kathryn McAtee" userId="75d283641440aff4" providerId="LiveId" clId="{32B14320-B609-4A89-BC5F-5D7BDCCADFF1}" dt="2025-03-03T14:34:01.221" v="4619" actId="403"/>
          <ac:spMkLst>
            <pc:docMk/>
            <pc:sldMk cId="887741971" sldId="278"/>
            <ac:spMk id="5" creationId="{22A0772E-B04C-EB2C-E12C-BFF13C405E67}"/>
          </ac:spMkLst>
        </pc:spChg>
        <pc:spChg chg="add mod">
          <ac:chgData name="Kathryn McAtee" userId="75d283641440aff4" providerId="LiveId" clId="{32B14320-B609-4A89-BC5F-5D7BDCCADFF1}" dt="2025-03-03T14:39:59.903" v="4647" actId="1582"/>
          <ac:spMkLst>
            <pc:docMk/>
            <pc:sldMk cId="887741971" sldId="278"/>
            <ac:spMk id="9" creationId="{4A7E54E2-B45D-E6FE-5212-C23BDD2AD7FF}"/>
          </ac:spMkLst>
        </pc:spChg>
        <pc:spChg chg="add del mod">
          <ac:chgData name="Kathryn McAtee" userId="75d283641440aff4" providerId="LiveId" clId="{32B14320-B609-4A89-BC5F-5D7BDCCADFF1}" dt="2025-03-03T14:39:38.687" v="4644" actId="478"/>
          <ac:spMkLst>
            <pc:docMk/>
            <pc:sldMk cId="887741971" sldId="278"/>
            <ac:spMk id="10" creationId="{CE965573-396A-0B39-8B8A-FF877B5FFC79}"/>
          </ac:spMkLst>
        </pc:spChg>
        <pc:spChg chg="add mod">
          <ac:chgData name="Kathryn McAtee" userId="75d283641440aff4" providerId="LiveId" clId="{32B14320-B609-4A89-BC5F-5D7BDCCADFF1}" dt="2025-03-03T14:40:25.601" v="4660" actId="20577"/>
          <ac:spMkLst>
            <pc:docMk/>
            <pc:sldMk cId="887741971" sldId="278"/>
            <ac:spMk id="11" creationId="{E1BD1439-23B6-EBC4-CFF6-83EAB174D2DB}"/>
          </ac:spMkLst>
        </pc:spChg>
        <pc:picChg chg="add mod">
          <ac:chgData name="Kathryn McAtee" userId="75d283641440aff4" providerId="LiveId" clId="{32B14320-B609-4A89-BC5F-5D7BDCCADFF1}" dt="2025-03-03T14:32:59.110" v="4387" actId="1037"/>
          <ac:picMkLst>
            <pc:docMk/>
            <pc:sldMk cId="887741971" sldId="278"/>
            <ac:picMk id="3" creationId="{975EE095-43E1-B55B-04B9-4CA989AFB952}"/>
          </ac:picMkLst>
        </pc:picChg>
        <pc:cxnChg chg="add mod">
          <ac:chgData name="Kathryn McAtee" userId="75d283641440aff4" providerId="LiveId" clId="{32B14320-B609-4A89-BC5F-5D7BDCCADFF1}" dt="2025-03-03T14:35:59.471" v="4632" actId="12789"/>
          <ac:cxnSpMkLst>
            <pc:docMk/>
            <pc:sldMk cId="887741971" sldId="278"/>
            <ac:cxnSpMk id="7" creationId="{4F70D23E-1073-488B-F7C8-BD59527BEF90}"/>
          </ac:cxnSpMkLst>
        </pc:cxnChg>
        <pc:cxnChg chg="add mod">
          <ac:chgData name="Kathryn McAtee" userId="75d283641440aff4" providerId="LiveId" clId="{32B14320-B609-4A89-BC5F-5D7BDCCADFF1}" dt="2025-03-03T14:35:59.471" v="4632" actId="12789"/>
          <ac:cxnSpMkLst>
            <pc:docMk/>
            <pc:sldMk cId="887741971" sldId="278"/>
            <ac:cxnSpMk id="8" creationId="{72744330-7A07-2D06-4330-89CBD064A9F7}"/>
          </ac:cxnSpMkLst>
        </pc:cxnChg>
      </pc:sldChg>
      <pc:sldChg chg="addSp delSp modSp new mod ord">
        <pc:chgData name="Kathryn McAtee" userId="75d283641440aff4" providerId="LiveId" clId="{32B14320-B609-4A89-BC5F-5D7BDCCADFF1}" dt="2025-03-03T23:48:46.615" v="6806"/>
        <pc:sldMkLst>
          <pc:docMk/>
          <pc:sldMk cId="101438813" sldId="279"/>
        </pc:sldMkLst>
        <pc:spChg chg="add mod">
          <ac:chgData name="Kathryn McAtee" userId="75d283641440aff4" providerId="LiveId" clId="{32B14320-B609-4A89-BC5F-5D7BDCCADFF1}" dt="2025-03-03T15:42:22.836" v="4686" actId="6549"/>
          <ac:spMkLst>
            <pc:docMk/>
            <pc:sldMk cId="101438813" sldId="279"/>
            <ac:spMk id="2" creationId="{E833ABEA-104A-F8D5-9EF8-67FB1F8D8373}"/>
          </ac:spMkLst>
        </pc:spChg>
        <pc:spChg chg="add mod">
          <ac:chgData name="Kathryn McAtee" userId="75d283641440aff4" providerId="LiveId" clId="{32B14320-B609-4A89-BC5F-5D7BDCCADFF1}" dt="2025-03-03T15:42:33.490" v="4704" actId="20577"/>
          <ac:spMkLst>
            <pc:docMk/>
            <pc:sldMk cId="101438813" sldId="279"/>
            <ac:spMk id="3" creationId="{7B1DEE53-8F05-A74F-E1DB-0F32FE506891}"/>
          </ac:spMkLst>
        </pc:spChg>
        <pc:spChg chg="add mod ord">
          <ac:chgData name="Kathryn McAtee" userId="75d283641440aff4" providerId="LiveId" clId="{32B14320-B609-4A89-BC5F-5D7BDCCADFF1}" dt="2025-03-03T16:22:46.175" v="5760" actId="113"/>
          <ac:spMkLst>
            <pc:docMk/>
            <pc:sldMk cId="101438813" sldId="279"/>
            <ac:spMk id="4" creationId="{E8EE01BB-D1DA-C920-5FFF-CC4C004163B0}"/>
          </ac:spMkLst>
        </pc:spChg>
        <pc:spChg chg="add mod">
          <ac:chgData name="Kathryn McAtee" userId="75d283641440aff4" providerId="LiveId" clId="{32B14320-B609-4A89-BC5F-5D7BDCCADFF1}" dt="2025-03-03T16:22:37.149" v="5759" actId="1036"/>
          <ac:spMkLst>
            <pc:docMk/>
            <pc:sldMk cId="101438813" sldId="279"/>
            <ac:spMk id="5" creationId="{E9C18272-EA8E-4D41-48E5-8C4244DE2833}"/>
          </ac:spMkLst>
        </pc:spChg>
        <pc:spChg chg="add del mod">
          <ac:chgData name="Kathryn McAtee" userId="75d283641440aff4" providerId="LiveId" clId="{32B14320-B609-4A89-BC5F-5D7BDCCADFF1}" dt="2025-03-03T15:44:53.454" v="4799" actId="478"/>
          <ac:spMkLst>
            <pc:docMk/>
            <pc:sldMk cId="101438813" sldId="279"/>
            <ac:spMk id="6" creationId="{46817F26-D35A-EE23-B32B-BCCD7324419D}"/>
          </ac:spMkLst>
        </pc:spChg>
        <pc:spChg chg="add mod">
          <ac:chgData name="Kathryn McAtee" userId="75d283641440aff4" providerId="LiveId" clId="{32B14320-B609-4A89-BC5F-5D7BDCCADFF1}" dt="2025-03-03T16:22:37.149" v="5759" actId="1036"/>
          <ac:spMkLst>
            <pc:docMk/>
            <pc:sldMk cId="101438813" sldId="279"/>
            <ac:spMk id="7" creationId="{A796C881-DDFD-4ED0-6778-DDC52EEDFFBA}"/>
          </ac:spMkLst>
        </pc:spChg>
        <pc:spChg chg="add mod">
          <ac:chgData name="Kathryn McAtee" userId="75d283641440aff4" providerId="LiveId" clId="{32B14320-B609-4A89-BC5F-5D7BDCCADFF1}" dt="2025-03-03T16:22:37.149" v="5759" actId="1036"/>
          <ac:spMkLst>
            <pc:docMk/>
            <pc:sldMk cId="101438813" sldId="279"/>
            <ac:spMk id="8" creationId="{1E7550C7-0017-94CE-C6A2-23D4853CB849}"/>
          </ac:spMkLst>
        </pc:spChg>
        <pc:spChg chg="add mod">
          <ac:chgData name="Kathryn McAtee" userId="75d283641440aff4" providerId="LiveId" clId="{32B14320-B609-4A89-BC5F-5D7BDCCADFF1}" dt="2025-03-03T16:22:37.149" v="5759" actId="1036"/>
          <ac:spMkLst>
            <pc:docMk/>
            <pc:sldMk cId="101438813" sldId="279"/>
            <ac:spMk id="9" creationId="{E53EA602-88BC-637E-4BC2-079310F45970}"/>
          </ac:spMkLst>
        </pc:spChg>
        <pc:spChg chg="add mod">
          <ac:chgData name="Kathryn McAtee" userId="75d283641440aff4" providerId="LiveId" clId="{32B14320-B609-4A89-BC5F-5D7BDCCADFF1}" dt="2025-03-03T16:22:37.149" v="5759" actId="1036"/>
          <ac:spMkLst>
            <pc:docMk/>
            <pc:sldMk cId="101438813" sldId="279"/>
            <ac:spMk id="13" creationId="{CA4219F4-9ACE-FF99-8E4F-49D8ED742607}"/>
          </ac:spMkLst>
        </pc:spChg>
        <pc:spChg chg="add del mod">
          <ac:chgData name="Kathryn McAtee" userId="75d283641440aff4" providerId="LiveId" clId="{32B14320-B609-4A89-BC5F-5D7BDCCADFF1}" dt="2025-03-03T16:13:35.974" v="5320" actId="478"/>
          <ac:spMkLst>
            <pc:docMk/>
            <pc:sldMk cId="101438813" sldId="279"/>
            <ac:spMk id="15" creationId="{72E44942-44F7-71AE-C99E-6263012732E7}"/>
          </ac:spMkLst>
        </pc:spChg>
        <pc:spChg chg="add mod">
          <ac:chgData name="Kathryn McAtee" userId="75d283641440aff4" providerId="LiveId" clId="{32B14320-B609-4A89-BC5F-5D7BDCCADFF1}" dt="2025-03-03T16:22:37.149" v="5759" actId="1036"/>
          <ac:spMkLst>
            <pc:docMk/>
            <pc:sldMk cId="101438813" sldId="279"/>
            <ac:spMk id="16" creationId="{31263847-4A81-A7DE-D889-A78FF016FEEF}"/>
          </ac:spMkLst>
        </pc:spChg>
        <pc:spChg chg="add mod">
          <ac:chgData name="Kathryn McAtee" userId="75d283641440aff4" providerId="LiveId" clId="{32B14320-B609-4A89-BC5F-5D7BDCCADFF1}" dt="2025-03-03T16:22:37.149" v="5759" actId="1036"/>
          <ac:spMkLst>
            <pc:docMk/>
            <pc:sldMk cId="101438813" sldId="279"/>
            <ac:spMk id="17" creationId="{EF31750B-1625-A0AC-D3F1-0FF959C4D2C5}"/>
          </ac:spMkLst>
        </pc:spChg>
        <pc:spChg chg="add mod">
          <ac:chgData name="Kathryn McAtee" userId="75d283641440aff4" providerId="LiveId" clId="{32B14320-B609-4A89-BC5F-5D7BDCCADFF1}" dt="2025-03-03T16:22:37.149" v="5759" actId="1036"/>
          <ac:spMkLst>
            <pc:docMk/>
            <pc:sldMk cId="101438813" sldId="279"/>
            <ac:spMk id="18" creationId="{9C84FB0B-4177-8C87-CC53-E18FE97FA446}"/>
          </ac:spMkLst>
        </pc:spChg>
        <pc:spChg chg="add mod">
          <ac:chgData name="Kathryn McAtee" userId="75d283641440aff4" providerId="LiveId" clId="{32B14320-B609-4A89-BC5F-5D7BDCCADFF1}" dt="2025-03-03T16:28:52.110" v="6486" actId="20577"/>
          <ac:spMkLst>
            <pc:docMk/>
            <pc:sldMk cId="101438813" sldId="279"/>
            <ac:spMk id="19" creationId="{6E700F25-446B-D349-D81F-C80ED8E950B3}"/>
          </ac:spMkLst>
        </pc:spChg>
        <pc:cxnChg chg="add mod">
          <ac:chgData name="Kathryn McAtee" userId="75d283641440aff4" providerId="LiveId" clId="{32B14320-B609-4A89-BC5F-5D7BDCCADFF1}" dt="2025-03-03T16:22:37.149" v="5759" actId="1036"/>
          <ac:cxnSpMkLst>
            <pc:docMk/>
            <pc:sldMk cId="101438813" sldId="279"/>
            <ac:cxnSpMk id="11" creationId="{B6ED566F-58F6-A2BB-A138-EED3E5CD834C}"/>
          </ac:cxnSpMkLst>
        </pc:cxnChg>
        <pc:cxnChg chg="add mod">
          <ac:chgData name="Kathryn McAtee" userId="75d283641440aff4" providerId="LiveId" clId="{32B14320-B609-4A89-BC5F-5D7BDCCADFF1}" dt="2025-03-03T16:22:37.149" v="5759" actId="1036"/>
          <ac:cxnSpMkLst>
            <pc:docMk/>
            <pc:sldMk cId="101438813" sldId="279"/>
            <ac:cxnSpMk id="12" creationId="{7C687A5F-74B9-0848-DAD7-540CCFF135CB}"/>
          </ac:cxnSpMkLst>
        </pc:cxnChg>
      </pc:sldChg>
      <pc:sldChg chg="addSp delSp modSp add mod ord">
        <pc:chgData name="Kathryn McAtee" userId="75d283641440aff4" providerId="LiveId" clId="{32B14320-B609-4A89-BC5F-5D7BDCCADFF1}" dt="2025-03-03T23:48:46.615" v="6806"/>
        <pc:sldMkLst>
          <pc:docMk/>
          <pc:sldMk cId="269710012" sldId="280"/>
        </pc:sldMkLst>
        <pc:spChg chg="mod">
          <ac:chgData name="Kathryn McAtee" userId="75d283641440aff4" providerId="LiveId" clId="{32B14320-B609-4A89-BC5F-5D7BDCCADFF1}" dt="2025-03-03T16:22:53.594" v="5761" actId="113"/>
          <ac:spMkLst>
            <pc:docMk/>
            <pc:sldMk cId="269710012" sldId="280"/>
            <ac:spMk id="4" creationId="{EC4105D9-93BE-0F5B-C45D-2B5A6BBA8FAE}"/>
          </ac:spMkLst>
        </pc:spChg>
        <pc:spChg chg="del">
          <ac:chgData name="Kathryn McAtee" userId="75d283641440aff4" providerId="LiveId" clId="{32B14320-B609-4A89-BC5F-5D7BDCCADFF1}" dt="2025-03-03T16:19:00.667" v="5583" actId="478"/>
          <ac:spMkLst>
            <pc:docMk/>
            <pc:sldMk cId="269710012" sldId="280"/>
            <ac:spMk id="5" creationId="{432A64D8-EEFF-BD4A-27FF-6F05E5392F27}"/>
          </ac:spMkLst>
        </pc:spChg>
        <pc:spChg chg="add mod">
          <ac:chgData name="Kathryn McAtee" userId="75d283641440aff4" providerId="LiveId" clId="{32B14320-B609-4A89-BC5F-5D7BDCCADFF1}" dt="2025-03-03T16:23:59.200" v="5866" actId="20577"/>
          <ac:spMkLst>
            <pc:docMk/>
            <pc:sldMk cId="269710012" sldId="280"/>
            <ac:spMk id="6" creationId="{8AF289FA-2FE3-65B8-1E6C-B197DE51EBAB}"/>
          </ac:spMkLst>
        </pc:spChg>
        <pc:spChg chg="del">
          <ac:chgData name="Kathryn McAtee" userId="75d283641440aff4" providerId="LiveId" clId="{32B14320-B609-4A89-BC5F-5D7BDCCADFF1}" dt="2025-03-03T16:19:00.667" v="5583" actId="478"/>
          <ac:spMkLst>
            <pc:docMk/>
            <pc:sldMk cId="269710012" sldId="280"/>
            <ac:spMk id="7" creationId="{96C3E2B5-FD96-C7F7-A109-045ECED10C06}"/>
          </ac:spMkLst>
        </pc:spChg>
        <pc:spChg chg="del">
          <ac:chgData name="Kathryn McAtee" userId="75d283641440aff4" providerId="LiveId" clId="{32B14320-B609-4A89-BC5F-5D7BDCCADFF1}" dt="2025-03-03T16:19:00.667" v="5583" actId="478"/>
          <ac:spMkLst>
            <pc:docMk/>
            <pc:sldMk cId="269710012" sldId="280"/>
            <ac:spMk id="8" creationId="{215FBB81-F696-0AE6-44FE-A66236CE0D4F}"/>
          </ac:spMkLst>
        </pc:spChg>
        <pc:spChg chg="del">
          <ac:chgData name="Kathryn McAtee" userId="75d283641440aff4" providerId="LiveId" clId="{32B14320-B609-4A89-BC5F-5D7BDCCADFF1}" dt="2025-03-03T16:19:00.667" v="5583" actId="478"/>
          <ac:spMkLst>
            <pc:docMk/>
            <pc:sldMk cId="269710012" sldId="280"/>
            <ac:spMk id="9" creationId="{F96E24A6-2954-8276-B753-8B18989208E2}"/>
          </ac:spMkLst>
        </pc:spChg>
        <pc:spChg chg="add mod">
          <ac:chgData name="Kathryn McAtee" userId="75d283641440aff4" providerId="LiveId" clId="{32B14320-B609-4A89-BC5F-5D7BDCCADFF1}" dt="2025-03-03T16:24:33.719" v="5942" actId="20577"/>
          <ac:spMkLst>
            <pc:docMk/>
            <pc:sldMk cId="269710012" sldId="280"/>
            <ac:spMk id="10" creationId="{C863CAF5-A1CE-78D0-7F4E-A578B858D53F}"/>
          </ac:spMkLst>
        </pc:spChg>
        <pc:spChg chg="del">
          <ac:chgData name="Kathryn McAtee" userId="75d283641440aff4" providerId="LiveId" clId="{32B14320-B609-4A89-BC5F-5D7BDCCADFF1}" dt="2025-03-03T16:19:00.667" v="5583" actId="478"/>
          <ac:spMkLst>
            <pc:docMk/>
            <pc:sldMk cId="269710012" sldId="280"/>
            <ac:spMk id="13" creationId="{221D71D4-9CED-EC0A-2B12-60FDE9434219}"/>
          </ac:spMkLst>
        </pc:spChg>
        <pc:spChg chg="add mod">
          <ac:chgData name="Kathryn McAtee" userId="75d283641440aff4" providerId="LiveId" clId="{32B14320-B609-4A89-BC5F-5D7BDCCADFF1}" dt="2025-03-03T16:29:05.104" v="6487" actId="6549"/>
          <ac:spMkLst>
            <pc:docMk/>
            <pc:sldMk cId="269710012" sldId="280"/>
            <ac:spMk id="14" creationId="{702E8C76-AA8E-3BF6-36E7-E891749F05C3}"/>
          </ac:spMkLst>
        </pc:spChg>
        <pc:spChg chg="del">
          <ac:chgData name="Kathryn McAtee" userId="75d283641440aff4" providerId="LiveId" clId="{32B14320-B609-4A89-BC5F-5D7BDCCADFF1}" dt="2025-03-03T16:19:00.667" v="5583" actId="478"/>
          <ac:spMkLst>
            <pc:docMk/>
            <pc:sldMk cId="269710012" sldId="280"/>
            <ac:spMk id="16" creationId="{2513E8CF-1EE6-DF55-E86C-E5688D8ADD8B}"/>
          </ac:spMkLst>
        </pc:spChg>
        <pc:spChg chg="del">
          <ac:chgData name="Kathryn McAtee" userId="75d283641440aff4" providerId="LiveId" clId="{32B14320-B609-4A89-BC5F-5D7BDCCADFF1}" dt="2025-03-03T16:19:00.667" v="5583" actId="478"/>
          <ac:spMkLst>
            <pc:docMk/>
            <pc:sldMk cId="269710012" sldId="280"/>
            <ac:spMk id="17" creationId="{4EE29BB8-DC44-51FA-8E89-68DFAD9DA6D9}"/>
          </ac:spMkLst>
        </pc:spChg>
        <pc:cxnChg chg="del">
          <ac:chgData name="Kathryn McAtee" userId="75d283641440aff4" providerId="LiveId" clId="{32B14320-B609-4A89-BC5F-5D7BDCCADFF1}" dt="2025-03-03T16:19:00.667" v="5583" actId="478"/>
          <ac:cxnSpMkLst>
            <pc:docMk/>
            <pc:sldMk cId="269710012" sldId="280"/>
            <ac:cxnSpMk id="11" creationId="{53DF1BE5-7F02-5915-2E18-C09BC9D06778}"/>
          </ac:cxnSpMkLst>
        </pc:cxnChg>
        <pc:cxnChg chg="del">
          <ac:chgData name="Kathryn McAtee" userId="75d283641440aff4" providerId="LiveId" clId="{32B14320-B609-4A89-BC5F-5D7BDCCADFF1}" dt="2025-03-03T16:19:00.667" v="5583" actId="478"/>
          <ac:cxnSpMkLst>
            <pc:docMk/>
            <pc:sldMk cId="269710012" sldId="280"/>
            <ac:cxnSpMk id="12" creationId="{3A02D933-69F6-6F74-0A13-8C3E4A858CC0}"/>
          </ac:cxnSpMkLst>
        </pc:cxnChg>
      </pc:sldChg>
    </pc:docChg>
  </pc:docChgLst>
  <pc:docChgLst>
    <pc:chgData name="Vraj Patel" userId="27f7287d170e7903" providerId="Windows Live" clId="Web-{DC1AE733-B587-9BCC-024A-C15BEF45BD58}"/>
    <pc:docChg chg="sldOrd">
      <pc:chgData name="Vraj Patel" userId="27f7287d170e7903" providerId="Windows Live" clId="Web-{DC1AE733-B587-9BCC-024A-C15BEF45BD58}" dt="2025-03-04T00:25:56.629" v="0"/>
      <pc:docMkLst>
        <pc:docMk/>
      </pc:docMkLst>
      <pc:sldChg chg="ord">
        <pc:chgData name="Vraj Patel" userId="27f7287d170e7903" providerId="Windows Live" clId="Web-{DC1AE733-B587-9BCC-024A-C15BEF45BD58}" dt="2025-03-04T00:25:56.629" v="0"/>
        <pc:sldMkLst>
          <pc:docMk/>
          <pc:sldMk cId="269710012" sldId="280"/>
        </pc:sldMkLst>
      </pc:sldChg>
    </pc:docChg>
  </pc:docChgLst>
  <pc:docChgLst>
    <pc:chgData name="Guest User" providerId="Windows Live" clId="Web-{CB66B42D-1BD5-A0EE-4E21-B0105CB6E510}"/>
    <pc:docChg chg="modSld">
      <pc:chgData name="Guest User" userId="" providerId="Windows Live" clId="Web-{CB66B42D-1BD5-A0EE-4E21-B0105CB6E510}" dt="2025-03-03T23:39:09.325" v="204" actId="20577"/>
      <pc:docMkLst>
        <pc:docMk/>
      </pc:docMkLst>
      <pc:sldChg chg="modSp">
        <pc:chgData name="Guest User" userId="" providerId="Windows Live" clId="Web-{CB66B42D-1BD5-A0EE-4E21-B0105CB6E510}" dt="2025-03-03T23:39:09.325" v="204" actId="20577"/>
        <pc:sldMkLst>
          <pc:docMk/>
          <pc:sldMk cId="1333028276" sldId="272"/>
        </pc:sldMkLst>
        <pc:spChg chg="mod">
          <ac:chgData name="Guest User" userId="" providerId="Windows Live" clId="Web-{CB66B42D-1BD5-A0EE-4E21-B0105CB6E510}" dt="2025-03-03T23:39:09.325" v="204" actId="20577"/>
          <ac:spMkLst>
            <pc:docMk/>
            <pc:sldMk cId="1333028276" sldId="272"/>
            <ac:spMk id="7" creationId="{4D501E3E-6ECC-120D-E6A4-072A9FFA3D6F}"/>
          </ac:spMkLst>
        </pc:spChg>
        <pc:spChg chg="mod">
          <ac:chgData name="Guest User" userId="" providerId="Windows Live" clId="Web-{CB66B42D-1BD5-A0EE-4E21-B0105CB6E510}" dt="2025-03-03T22:58:11.663" v="3" actId="20577"/>
          <ac:spMkLst>
            <pc:docMk/>
            <pc:sldMk cId="1333028276" sldId="272"/>
            <ac:spMk id="10" creationId="{A76A9844-FCD4-0888-291B-6171B72F9CA0}"/>
          </ac:spMkLst>
        </pc:spChg>
      </pc:sldChg>
    </pc:docChg>
  </pc:docChgLst>
  <pc:docChgLst>
    <pc:chgData name="Guest User" providerId="Windows Live" clId="Web-{30C8210A-0349-1A00-C7A1-F3A99849E13B}"/>
    <pc:docChg chg="modSld">
      <pc:chgData name="Guest User" userId="" providerId="Windows Live" clId="Web-{30C8210A-0349-1A00-C7A1-F3A99849E13B}" dt="2025-03-03T19:59:53.381" v="322" actId="20577"/>
      <pc:docMkLst>
        <pc:docMk/>
      </pc:docMkLst>
      <pc:sldChg chg="addSp delSp modSp">
        <pc:chgData name="Guest User" userId="" providerId="Windows Live" clId="Web-{30C8210A-0349-1A00-C7A1-F3A99849E13B}" dt="2025-03-03T19:59:53.381" v="322" actId="20577"/>
        <pc:sldMkLst>
          <pc:docMk/>
          <pc:sldMk cId="1333028276" sldId="272"/>
        </pc:sldMkLst>
        <pc:spChg chg="mod">
          <ac:chgData name="Guest User" userId="" providerId="Windows Live" clId="Web-{30C8210A-0349-1A00-C7A1-F3A99849E13B}" dt="2025-03-03T19:49:27.843" v="40" actId="20577"/>
          <ac:spMkLst>
            <pc:docMk/>
            <pc:sldMk cId="1333028276" sldId="272"/>
            <ac:spMk id="6" creationId="{C0063D00-FC57-4C70-C5B7-8BE448DB44BF}"/>
          </ac:spMkLst>
        </pc:spChg>
        <pc:spChg chg="mod">
          <ac:chgData name="Guest User" userId="" providerId="Windows Live" clId="Web-{30C8210A-0349-1A00-C7A1-F3A99849E13B}" dt="2025-03-03T19:59:53.381" v="322" actId="20577"/>
          <ac:spMkLst>
            <pc:docMk/>
            <pc:sldMk cId="1333028276" sldId="272"/>
            <ac:spMk id="7" creationId="{4D501E3E-6ECC-120D-E6A4-072A9FFA3D6F}"/>
          </ac:spMkLst>
        </pc:spChg>
        <pc:spChg chg="mod">
          <ac:chgData name="Guest User" userId="" providerId="Windows Live" clId="Web-{30C8210A-0349-1A00-C7A1-F3A99849E13B}" dt="2025-03-03T19:59:06.958" v="272" actId="20577"/>
          <ac:spMkLst>
            <pc:docMk/>
            <pc:sldMk cId="1333028276" sldId="272"/>
            <ac:spMk id="10" creationId="{A76A9844-FCD4-0888-291B-6171B72F9CA0}"/>
          </ac:spMkLst>
        </pc:spChg>
        <pc:picChg chg="del">
          <ac:chgData name="Guest User" userId="" providerId="Windows Live" clId="Web-{30C8210A-0349-1A00-C7A1-F3A99849E13B}" dt="2025-03-03T19:29:51.177" v="2"/>
          <ac:picMkLst>
            <pc:docMk/>
            <pc:sldMk cId="1333028276" sldId="272"/>
            <ac:picMk id="3" creationId="{7E8B323A-56F4-0148-9F97-C6B7AF1CE9D6}"/>
          </ac:picMkLst>
        </pc:picChg>
        <pc:picChg chg="del">
          <ac:chgData name="Guest User" userId="" providerId="Windows Live" clId="Web-{30C8210A-0349-1A00-C7A1-F3A99849E13B}" dt="2025-03-03T19:36:01.893" v="37"/>
          <ac:picMkLst>
            <pc:docMk/>
            <pc:sldMk cId="1333028276" sldId="272"/>
            <ac:picMk id="8" creationId="{5DD9CF9B-4CFD-3EC1-838C-C371A8F07BBC}"/>
          </ac:picMkLst>
        </pc:picChg>
        <pc:picChg chg="add del mod">
          <ac:chgData name="Guest User" userId="" providerId="Windows Live" clId="Web-{30C8210A-0349-1A00-C7A1-F3A99849E13B}" dt="2025-03-03T19:30:19.303" v="5"/>
          <ac:picMkLst>
            <pc:docMk/>
            <pc:sldMk cId="1333028276" sldId="272"/>
            <ac:picMk id="9" creationId="{2CEDD817-D1D1-D0D7-CAB7-ABB142698637}"/>
          </ac:picMkLst>
        </pc:picChg>
        <pc:picChg chg="del">
          <ac:chgData name="Guest User" userId="" providerId="Windows Live" clId="Web-{30C8210A-0349-1A00-C7A1-F3A99849E13B}" dt="2025-03-03T19:33:47.232" v="25"/>
          <ac:picMkLst>
            <pc:docMk/>
            <pc:sldMk cId="1333028276" sldId="272"/>
            <ac:picMk id="11" creationId="{252D9507-F99B-3219-4CD4-FC3053F5834D}"/>
          </ac:picMkLst>
        </pc:picChg>
        <pc:picChg chg="add mod">
          <ac:chgData name="Guest User" userId="" providerId="Windows Live" clId="Web-{30C8210A-0349-1A00-C7A1-F3A99849E13B}" dt="2025-03-03T19:30:49.351" v="7" actId="1076"/>
          <ac:picMkLst>
            <pc:docMk/>
            <pc:sldMk cId="1333028276" sldId="272"/>
            <ac:picMk id="12" creationId="{036A38AE-D361-940A-60E1-0B310E62CA4B}"/>
          </ac:picMkLst>
        </pc:picChg>
        <pc:picChg chg="add del mod">
          <ac:chgData name="Guest User" userId="" providerId="Windows Live" clId="Web-{30C8210A-0349-1A00-C7A1-F3A99849E13B}" dt="2025-03-03T19:33:55.107" v="27"/>
          <ac:picMkLst>
            <pc:docMk/>
            <pc:sldMk cId="1333028276" sldId="272"/>
            <ac:picMk id="14" creationId="{24E00C59-7AEE-84BD-4599-B98DAE2C66F6}"/>
          </ac:picMkLst>
        </pc:picChg>
        <pc:picChg chg="add del mod">
          <ac:chgData name="Guest User" userId="" providerId="Windows Live" clId="Web-{30C8210A-0349-1A00-C7A1-F3A99849E13B}" dt="2025-03-03T19:34:02.123" v="29"/>
          <ac:picMkLst>
            <pc:docMk/>
            <pc:sldMk cId="1333028276" sldId="272"/>
            <ac:picMk id="15" creationId="{1813F8D0-9101-BBF9-3869-CE4C14C54FBE}"/>
          </ac:picMkLst>
        </pc:picChg>
        <pc:picChg chg="add del mod">
          <ac:chgData name="Guest User" userId="" providerId="Windows Live" clId="Web-{30C8210A-0349-1A00-C7A1-F3A99849E13B}" dt="2025-03-03T19:34:21.890" v="33"/>
          <ac:picMkLst>
            <pc:docMk/>
            <pc:sldMk cId="1333028276" sldId="272"/>
            <ac:picMk id="17" creationId="{8E65E637-FE6E-EF3B-D0A2-6F45E1A554EC}"/>
          </ac:picMkLst>
        </pc:picChg>
        <pc:picChg chg="add mod">
          <ac:chgData name="Guest User" userId="" providerId="Windows Live" clId="Web-{30C8210A-0349-1A00-C7A1-F3A99849E13B}" dt="2025-03-03T19:34:31.937" v="35" actId="1076"/>
          <ac:picMkLst>
            <pc:docMk/>
            <pc:sldMk cId="1333028276" sldId="272"/>
            <ac:picMk id="19" creationId="{A7653C1C-DAD1-6B79-61BF-20A8CBCD6439}"/>
          </ac:picMkLst>
        </pc:picChg>
        <pc:picChg chg="add mod">
          <ac:chgData name="Guest User" userId="" providerId="Windows Live" clId="Web-{30C8210A-0349-1A00-C7A1-F3A99849E13B}" dt="2025-03-03T19:36:06.846" v="38" actId="1076"/>
          <ac:picMkLst>
            <pc:docMk/>
            <pc:sldMk cId="1333028276" sldId="272"/>
            <ac:picMk id="23" creationId="{D37F33D2-4AC3-0220-5FDB-B272A62FEF0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679A70-B948-44B0-880B-14439637419E}" type="datetimeFigureOut">
              <a:rPr lang="en-US" smtClean="0"/>
              <a:t>3/2/2025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E4F110-14BF-49B6-9BFD-FB9DF85459FB}" type="slidenum">
              <a:rPr lang="en-US" smtClean="0"/>
              <a:t>‹#›</a:t>
            </a:fld>
            <a:endParaRPr lang="en-US"/>
          </a:p>
        </p:txBody>
      </p:sp>
    </p:spTree>
    <p:extLst>
      <p:ext uri="{BB962C8B-B14F-4D97-AF65-F5344CB8AC3E}">
        <p14:creationId xmlns:p14="http://schemas.microsoft.com/office/powerpoint/2010/main" val="3254077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Analysts attribute the slow growth mainly to cost and coverage complexities, but is that all?  We wanted to look at the aggregated star ratings, and consumer enrollments, to see if we could better understand the impact star rating and coverage potentially had on enrollment.</a:t>
            </a:r>
          </a:p>
          <a:p>
            <a:endParaRPr lang="en-US" dirty="0"/>
          </a:p>
          <a:p>
            <a:r>
              <a:rPr lang="en-US" dirty="0"/>
              <a:t>Enrollment increasing; population 65 &amp; over increasing, but ease of selecting the right plan and why still remains… confusing.</a:t>
            </a:r>
          </a:p>
          <a:p>
            <a:r>
              <a:rPr lang="en-US" dirty="0"/>
              <a:t>What if we could help seniors understand how to pick a plan, or what to look for in coverage?</a:t>
            </a:r>
          </a:p>
          <a:p>
            <a:endParaRPr lang="en-US" dirty="0"/>
          </a:p>
        </p:txBody>
      </p:sp>
      <p:sp>
        <p:nvSpPr>
          <p:cNvPr id="4" name="Slide Number Placeholder 3"/>
          <p:cNvSpPr>
            <a:spLocks noGrp="1"/>
          </p:cNvSpPr>
          <p:nvPr>
            <p:ph type="sldNum" sz="quarter" idx="5"/>
          </p:nvPr>
        </p:nvSpPr>
        <p:spPr/>
        <p:txBody>
          <a:bodyPr/>
          <a:lstStyle/>
          <a:p>
            <a:fld id="{28E4F110-14BF-49B6-9BFD-FB9DF85459FB}" type="slidenum">
              <a:rPr lang="en-US" smtClean="0"/>
              <a:t>5</a:t>
            </a:fld>
            <a:endParaRPr lang="en-US"/>
          </a:p>
        </p:txBody>
      </p:sp>
    </p:spTree>
    <p:extLst>
      <p:ext uri="{BB962C8B-B14F-4D97-AF65-F5344CB8AC3E}">
        <p14:creationId xmlns:p14="http://schemas.microsoft.com/office/powerpoint/2010/main" val="3458488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BBCD-8F8D-38FD-75AB-370266684F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21EEA1-9145-FDA5-82E6-9A6B2B298B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9ABB01-2E63-1E45-EF36-AFB0E04FA4C8}"/>
              </a:ext>
            </a:extLst>
          </p:cNvPr>
          <p:cNvSpPr>
            <a:spLocks noGrp="1"/>
          </p:cNvSpPr>
          <p:nvPr>
            <p:ph type="dt" sz="half" idx="10"/>
          </p:nvPr>
        </p:nvSpPr>
        <p:spPr/>
        <p:txBody>
          <a:bodyPr/>
          <a:lstStyle/>
          <a:p>
            <a:fld id="{39C19099-D898-407C-BEDF-ACB95CF36A92}" type="datetimeFigureOut">
              <a:rPr lang="en-US" smtClean="0"/>
              <a:t>3/2/2025</a:t>
            </a:fld>
            <a:endParaRPr lang="en-US"/>
          </a:p>
        </p:txBody>
      </p:sp>
      <p:sp>
        <p:nvSpPr>
          <p:cNvPr id="5" name="Footer Placeholder 4">
            <a:extLst>
              <a:ext uri="{FF2B5EF4-FFF2-40B4-BE49-F238E27FC236}">
                <a16:creationId xmlns:a16="http://schemas.microsoft.com/office/drawing/2014/main" id="{9BBF5C05-9C14-68D9-2FC6-A9A41E6B73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9B161-B914-8ACF-2FBE-B4C4E4732566}"/>
              </a:ext>
            </a:extLst>
          </p:cNvPr>
          <p:cNvSpPr>
            <a:spLocks noGrp="1"/>
          </p:cNvSpPr>
          <p:nvPr>
            <p:ph type="sldNum" sz="quarter" idx="12"/>
          </p:nvPr>
        </p:nvSpPr>
        <p:spPr/>
        <p:txBody>
          <a:bodyPr/>
          <a:lstStyle/>
          <a:p>
            <a:fld id="{745514D2-A5F8-4C14-8D32-95AAC2F56F3D}" type="slidenum">
              <a:rPr lang="en-US" smtClean="0"/>
              <a:t>‹#›</a:t>
            </a:fld>
            <a:endParaRPr lang="en-US"/>
          </a:p>
        </p:txBody>
      </p:sp>
    </p:spTree>
    <p:extLst>
      <p:ext uri="{BB962C8B-B14F-4D97-AF65-F5344CB8AC3E}">
        <p14:creationId xmlns:p14="http://schemas.microsoft.com/office/powerpoint/2010/main" val="3047541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B26C2-98C0-1128-8148-152F861B6A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678D6B-01F1-A846-2FC4-A127E98ABD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2DD924-85A0-F572-3FE3-7FB1C857B8D3}"/>
              </a:ext>
            </a:extLst>
          </p:cNvPr>
          <p:cNvSpPr>
            <a:spLocks noGrp="1"/>
          </p:cNvSpPr>
          <p:nvPr>
            <p:ph type="dt" sz="half" idx="10"/>
          </p:nvPr>
        </p:nvSpPr>
        <p:spPr/>
        <p:txBody>
          <a:bodyPr/>
          <a:lstStyle/>
          <a:p>
            <a:fld id="{39C19099-D898-407C-BEDF-ACB95CF36A92}" type="datetimeFigureOut">
              <a:rPr lang="en-US" smtClean="0"/>
              <a:t>3/2/2025</a:t>
            </a:fld>
            <a:endParaRPr lang="en-US"/>
          </a:p>
        </p:txBody>
      </p:sp>
      <p:sp>
        <p:nvSpPr>
          <p:cNvPr id="5" name="Footer Placeholder 4">
            <a:extLst>
              <a:ext uri="{FF2B5EF4-FFF2-40B4-BE49-F238E27FC236}">
                <a16:creationId xmlns:a16="http://schemas.microsoft.com/office/drawing/2014/main" id="{6883418E-5860-12F2-B542-08B01584FD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3A24CC-21DB-BE7D-8D2F-31E186E903BE}"/>
              </a:ext>
            </a:extLst>
          </p:cNvPr>
          <p:cNvSpPr>
            <a:spLocks noGrp="1"/>
          </p:cNvSpPr>
          <p:nvPr>
            <p:ph type="sldNum" sz="quarter" idx="12"/>
          </p:nvPr>
        </p:nvSpPr>
        <p:spPr/>
        <p:txBody>
          <a:bodyPr/>
          <a:lstStyle/>
          <a:p>
            <a:fld id="{745514D2-A5F8-4C14-8D32-95AAC2F56F3D}" type="slidenum">
              <a:rPr lang="en-US" smtClean="0"/>
              <a:t>‹#›</a:t>
            </a:fld>
            <a:endParaRPr lang="en-US"/>
          </a:p>
        </p:txBody>
      </p:sp>
    </p:spTree>
    <p:extLst>
      <p:ext uri="{BB962C8B-B14F-4D97-AF65-F5344CB8AC3E}">
        <p14:creationId xmlns:p14="http://schemas.microsoft.com/office/powerpoint/2010/main" val="4271215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9CBA0B-FC2E-3001-B42B-AD6A1A038E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62CEE5-B0AC-9F8C-E83C-748737440B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9DAA81-F974-4529-2CE2-25D2E7BD8BB7}"/>
              </a:ext>
            </a:extLst>
          </p:cNvPr>
          <p:cNvSpPr>
            <a:spLocks noGrp="1"/>
          </p:cNvSpPr>
          <p:nvPr>
            <p:ph type="dt" sz="half" idx="10"/>
          </p:nvPr>
        </p:nvSpPr>
        <p:spPr/>
        <p:txBody>
          <a:bodyPr/>
          <a:lstStyle/>
          <a:p>
            <a:fld id="{39C19099-D898-407C-BEDF-ACB95CF36A92}" type="datetimeFigureOut">
              <a:rPr lang="en-US" smtClean="0"/>
              <a:t>3/2/2025</a:t>
            </a:fld>
            <a:endParaRPr lang="en-US"/>
          </a:p>
        </p:txBody>
      </p:sp>
      <p:sp>
        <p:nvSpPr>
          <p:cNvPr id="5" name="Footer Placeholder 4">
            <a:extLst>
              <a:ext uri="{FF2B5EF4-FFF2-40B4-BE49-F238E27FC236}">
                <a16:creationId xmlns:a16="http://schemas.microsoft.com/office/drawing/2014/main" id="{54C655E6-C0DC-F3BA-D2C1-752F9D641D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2FDC2-4F89-6F67-F66B-421F19A881A5}"/>
              </a:ext>
            </a:extLst>
          </p:cNvPr>
          <p:cNvSpPr>
            <a:spLocks noGrp="1"/>
          </p:cNvSpPr>
          <p:nvPr>
            <p:ph type="sldNum" sz="quarter" idx="12"/>
          </p:nvPr>
        </p:nvSpPr>
        <p:spPr/>
        <p:txBody>
          <a:bodyPr/>
          <a:lstStyle/>
          <a:p>
            <a:fld id="{745514D2-A5F8-4C14-8D32-95AAC2F56F3D}" type="slidenum">
              <a:rPr lang="en-US" smtClean="0"/>
              <a:t>‹#›</a:t>
            </a:fld>
            <a:endParaRPr lang="en-US"/>
          </a:p>
        </p:txBody>
      </p:sp>
    </p:spTree>
    <p:extLst>
      <p:ext uri="{BB962C8B-B14F-4D97-AF65-F5344CB8AC3E}">
        <p14:creationId xmlns:p14="http://schemas.microsoft.com/office/powerpoint/2010/main" val="2790728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1BB68-84B8-E374-8030-33B20277A6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A12FF9-9EFB-F0F6-5D79-468AE01B8E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688852-AAF6-CB6B-5AC5-33A676C230DA}"/>
              </a:ext>
            </a:extLst>
          </p:cNvPr>
          <p:cNvSpPr>
            <a:spLocks noGrp="1"/>
          </p:cNvSpPr>
          <p:nvPr>
            <p:ph type="dt" sz="half" idx="10"/>
          </p:nvPr>
        </p:nvSpPr>
        <p:spPr/>
        <p:txBody>
          <a:bodyPr/>
          <a:lstStyle/>
          <a:p>
            <a:fld id="{39C19099-D898-407C-BEDF-ACB95CF36A92}" type="datetimeFigureOut">
              <a:rPr lang="en-US" smtClean="0"/>
              <a:t>3/2/2025</a:t>
            </a:fld>
            <a:endParaRPr lang="en-US"/>
          </a:p>
        </p:txBody>
      </p:sp>
      <p:sp>
        <p:nvSpPr>
          <p:cNvPr id="5" name="Footer Placeholder 4">
            <a:extLst>
              <a:ext uri="{FF2B5EF4-FFF2-40B4-BE49-F238E27FC236}">
                <a16:creationId xmlns:a16="http://schemas.microsoft.com/office/drawing/2014/main" id="{5C4C317C-240D-56A2-E6EA-5812A8D1EB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23C10-3EA5-5CD8-C7B2-134831CF3A59}"/>
              </a:ext>
            </a:extLst>
          </p:cNvPr>
          <p:cNvSpPr>
            <a:spLocks noGrp="1"/>
          </p:cNvSpPr>
          <p:nvPr>
            <p:ph type="sldNum" sz="quarter" idx="12"/>
          </p:nvPr>
        </p:nvSpPr>
        <p:spPr/>
        <p:txBody>
          <a:bodyPr/>
          <a:lstStyle/>
          <a:p>
            <a:fld id="{745514D2-A5F8-4C14-8D32-95AAC2F56F3D}" type="slidenum">
              <a:rPr lang="en-US" smtClean="0"/>
              <a:t>‹#›</a:t>
            </a:fld>
            <a:endParaRPr lang="en-US"/>
          </a:p>
        </p:txBody>
      </p:sp>
    </p:spTree>
    <p:extLst>
      <p:ext uri="{BB962C8B-B14F-4D97-AF65-F5344CB8AC3E}">
        <p14:creationId xmlns:p14="http://schemas.microsoft.com/office/powerpoint/2010/main" val="711213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27FD9-AB0D-CA68-68CF-6012785CF1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6177B7-2AFB-4F4C-E947-FC4146861F5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4C0497-7865-17B2-9A43-D46AEDBB6177}"/>
              </a:ext>
            </a:extLst>
          </p:cNvPr>
          <p:cNvSpPr>
            <a:spLocks noGrp="1"/>
          </p:cNvSpPr>
          <p:nvPr>
            <p:ph type="dt" sz="half" idx="10"/>
          </p:nvPr>
        </p:nvSpPr>
        <p:spPr/>
        <p:txBody>
          <a:bodyPr/>
          <a:lstStyle/>
          <a:p>
            <a:fld id="{39C19099-D898-407C-BEDF-ACB95CF36A92}" type="datetimeFigureOut">
              <a:rPr lang="en-US" smtClean="0"/>
              <a:t>3/2/2025</a:t>
            </a:fld>
            <a:endParaRPr lang="en-US"/>
          </a:p>
        </p:txBody>
      </p:sp>
      <p:sp>
        <p:nvSpPr>
          <p:cNvPr id="5" name="Footer Placeholder 4">
            <a:extLst>
              <a:ext uri="{FF2B5EF4-FFF2-40B4-BE49-F238E27FC236}">
                <a16:creationId xmlns:a16="http://schemas.microsoft.com/office/drawing/2014/main" id="{C4DAB043-AA87-4E69-CAD1-3B8DA61E4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195A6F-B49D-2E82-D03C-445E0F4F6BEE}"/>
              </a:ext>
            </a:extLst>
          </p:cNvPr>
          <p:cNvSpPr>
            <a:spLocks noGrp="1"/>
          </p:cNvSpPr>
          <p:nvPr>
            <p:ph type="sldNum" sz="quarter" idx="12"/>
          </p:nvPr>
        </p:nvSpPr>
        <p:spPr/>
        <p:txBody>
          <a:bodyPr/>
          <a:lstStyle/>
          <a:p>
            <a:fld id="{745514D2-A5F8-4C14-8D32-95AAC2F56F3D}" type="slidenum">
              <a:rPr lang="en-US" smtClean="0"/>
              <a:t>‹#›</a:t>
            </a:fld>
            <a:endParaRPr lang="en-US"/>
          </a:p>
        </p:txBody>
      </p:sp>
    </p:spTree>
    <p:extLst>
      <p:ext uri="{BB962C8B-B14F-4D97-AF65-F5344CB8AC3E}">
        <p14:creationId xmlns:p14="http://schemas.microsoft.com/office/powerpoint/2010/main" val="155203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CB757-4C9B-B780-EAFB-E60F1B52DF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FC9413-CC01-50B4-74BC-C2949B4D02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C6C73F-BEFB-C5E8-9C48-831CD798BE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8AA113-8F74-4E3D-1029-A16AE6DB057E}"/>
              </a:ext>
            </a:extLst>
          </p:cNvPr>
          <p:cNvSpPr>
            <a:spLocks noGrp="1"/>
          </p:cNvSpPr>
          <p:nvPr>
            <p:ph type="dt" sz="half" idx="10"/>
          </p:nvPr>
        </p:nvSpPr>
        <p:spPr/>
        <p:txBody>
          <a:bodyPr/>
          <a:lstStyle/>
          <a:p>
            <a:fld id="{39C19099-D898-407C-BEDF-ACB95CF36A92}" type="datetimeFigureOut">
              <a:rPr lang="en-US" smtClean="0"/>
              <a:t>3/2/2025</a:t>
            </a:fld>
            <a:endParaRPr lang="en-US"/>
          </a:p>
        </p:txBody>
      </p:sp>
      <p:sp>
        <p:nvSpPr>
          <p:cNvPr id="6" name="Footer Placeholder 5">
            <a:extLst>
              <a:ext uri="{FF2B5EF4-FFF2-40B4-BE49-F238E27FC236}">
                <a16:creationId xmlns:a16="http://schemas.microsoft.com/office/drawing/2014/main" id="{F23921BA-7459-4A11-9627-E9B94D296F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7110E5-DB95-A7F2-DE45-D5858E7C8A33}"/>
              </a:ext>
            </a:extLst>
          </p:cNvPr>
          <p:cNvSpPr>
            <a:spLocks noGrp="1"/>
          </p:cNvSpPr>
          <p:nvPr>
            <p:ph type="sldNum" sz="quarter" idx="12"/>
          </p:nvPr>
        </p:nvSpPr>
        <p:spPr/>
        <p:txBody>
          <a:bodyPr/>
          <a:lstStyle/>
          <a:p>
            <a:fld id="{745514D2-A5F8-4C14-8D32-95AAC2F56F3D}" type="slidenum">
              <a:rPr lang="en-US" smtClean="0"/>
              <a:t>‹#›</a:t>
            </a:fld>
            <a:endParaRPr lang="en-US"/>
          </a:p>
        </p:txBody>
      </p:sp>
    </p:spTree>
    <p:extLst>
      <p:ext uri="{BB962C8B-B14F-4D97-AF65-F5344CB8AC3E}">
        <p14:creationId xmlns:p14="http://schemas.microsoft.com/office/powerpoint/2010/main" val="141125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5A81-52FA-E7E2-F0E4-F5F7D96F0D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9CDAF4-2A68-07E5-88C8-D53DB76522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BB6E3A-0DE0-D61F-9073-E679680AEF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2560B1-2F92-BF23-9BF9-DF4710E9E7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C45D7D-2E3A-52BA-4F39-C8A54DFBEC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63D1B7-4A18-B99F-493D-C83A2F713478}"/>
              </a:ext>
            </a:extLst>
          </p:cNvPr>
          <p:cNvSpPr>
            <a:spLocks noGrp="1"/>
          </p:cNvSpPr>
          <p:nvPr>
            <p:ph type="dt" sz="half" idx="10"/>
          </p:nvPr>
        </p:nvSpPr>
        <p:spPr/>
        <p:txBody>
          <a:bodyPr/>
          <a:lstStyle/>
          <a:p>
            <a:fld id="{39C19099-D898-407C-BEDF-ACB95CF36A92}" type="datetimeFigureOut">
              <a:rPr lang="en-US" smtClean="0"/>
              <a:t>3/2/2025</a:t>
            </a:fld>
            <a:endParaRPr lang="en-US"/>
          </a:p>
        </p:txBody>
      </p:sp>
      <p:sp>
        <p:nvSpPr>
          <p:cNvPr id="8" name="Footer Placeholder 7">
            <a:extLst>
              <a:ext uri="{FF2B5EF4-FFF2-40B4-BE49-F238E27FC236}">
                <a16:creationId xmlns:a16="http://schemas.microsoft.com/office/drawing/2014/main" id="{C4BE6BE2-CFF6-96CB-CA73-63A34FBA88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4FAE44-74DE-8E52-C421-279BCBFA8BB6}"/>
              </a:ext>
            </a:extLst>
          </p:cNvPr>
          <p:cNvSpPr>
            <a:spLocks noGrp="1"/>
          </p:cNvSpPr>
          <p:nvPr>
            <p:ph type="sldNum" sz="quarter" idx="12"/>
          </p:nvPr>
        </p:nvSpPr>
        <p:spPr/>
        <p:txBody>
          <a:bodyPr/>
          <a:lstStyle/>
          <a:p>
            <a:fld id="{745514D2-A5F8-4C14-8D32-95AAC2F56F3D}" type="slidenum">
              <a:rPr lang="en-US" smtClean="0"/>
              <a:t>‹#›</a:t>
            </a:fld>
            <a:endParaRPr lang="en-US"/>
          </a:p>
        </p:txBody>
      </p:sp>
    </p:spTree>
    <p:extLst>
      <p:ext uri="{BB962C8B-B14F-4D97-AF65-F5344CB8AC3E}">
        <p14:creationId xmlns:p14="http://schemas.microsoft.com/office/powerpoint/2010/main" val="3831617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4492F-59ED-D041-E407-152AEB392B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5FB916-4C46-5B5F-FE22-1DE0448ADEA8}"/>
              </a:ext>
            </a:extLst>
          </p:cNvPr>
          <p:cNvSpPr>
            <a:spLocks noGrp="1"/>
          </p:cNvSpPr>
          <p:nvPr>
            <p:ph type="dt" sz="half" idx="10"/>
          </p:nvPr>
        </p:nvSpPr>
        <p:spPr/>
        <p:txBody>
          <a:bodyPr/>
          <a:lstStyle/>
          <a:p>
            <a:fld id="{39C19099-D898-407C-BEDF-ACB95CF36A92}" type="datetimeFigureOut">
              <a:rPr lang="en-US" smtClean="0"/>
              <a:t>3/2/2025</a:t>
            </a:fld>
            <a:endParaRPr lang="en-US"/>
          </a:p>
        </p:txBody>
      </p:sp>
      <p:sp>
        <p:nvSpPr>
          <p:cNvPr id="4" name="Footer Placeholder 3">
            <a:extLst>
              <a:ext uri="{FF2B5EF4-FFF2-40B4-BE49-F238E27FC236}">
                <a16:creationId xmlns:a16="http://schemas.microsoft.com/office/drawing/2014/main" id="{0313AED9-AC08-9323-00D5-92DD04B253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183FC-CB52-CDA7-AD29-9FD8717BE821}"/>
              </a:ext>
            </a:extLst>
          </p:cNvPr>
          <p:cNvSpPr>
            <a:spLocks noGrp="1"/>
          </p:cNvSpPr>
          <p:nvPr>
            <p:ph type="sldNum" sz="quarter" idx="12"/>
          </p:nvPr>
        </p:nvSpPr>
        <p:spPr/>
        <p:txBody>
          <a:bodyPr/>
          <a:lstStyle/>
          <a:p>
            <a:fld id="{745514D2-A5F8-4C14-8D32-95AAC2F56F3D}" type="slidenum">
              <a:rPr lang="en-US" smtClean="0"/>
              <a:t>‹#›</a:t>
            </a:fld>
            <a:endParaRPr lang="en-US"/>
          </a:p>
        </p:txBody>
      </p:sp>
    </p:spTree>
    <p:extLst>
      <p:ext uri="{BB962C8B-B14F-4D97-AF65-F5344CB8AC3E}">
        <p14:creationId xmlns:p14="http://schemas.microsoft.com/office/powerpoint/2010/main" val="3082432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845102-204A-B509-DD4B-42F7B30ED3E7}"/>
              </a:ext>
            </a:extLst>
          </p:cNvPr>
          <p:cNvSpPr>
            <a:spLocks noGrp="1"/>
          </p:cNvSpPr>
          <p:nvPr>
            <p:ph type="dt" sz="half" idx="10"/>
          </p:nvPr>
        </p:nvSpPr>
        <p:spPr/>
        <p:txBody>
          <a:bodyPr/>
          <a:lstStyle/>
          <a:p>
            <a:fld id="{39C19099-D898-407C-BEDF-ACB95CF36A92}" type="datetimeFigureOut">
              <a:rPr lang="en-US" smtClean="0"/>
              <a:t>3/2/2025</a:t>
            </a:fld>
            <a:endParaRPr lang="en-US"/>
          </a:p>
        </p:txBody>
      </p:sp>
      <p:sp>
        <p:nvSpPr>
          <p:cNvPr id="3" name="Footer Placeholder 2">
            <a:extLst>
              <a:ext uri="{FF2B5EF4-FFF2-40B4-BE49-F238E27FC236}">
                <a16:creationId xmlns:a16="http://schemas.microsoft.com/office/drawing/2014/main" id="{82AD8D64-E7C4-5B2B-AE76-38CE588035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B1FFD7-F7D3-C257-55AF-BD4CC0582D4C}"/>
              </a:ext>
            </a:extLst>
          </p:cNvPr>
          <p:cNvSpPr>
            <a:spLocks noGrp="1"/>
          </p:cNvSpPr>
          <p:nvPr>
            <p:ph type="sldNum" sz="quarter" idx="12"/>
          </p:nvPr>
        </p:nvSpPr>
        <p:spPr/>
        <p:txBody>
          <a:bodyPr/>
          <a:lstStyle/>
          <a:p>
            <a:fld id="{745514D2-A5F8-4C14-8D32-95AAC2F56F3D}" type="slidenum">
              <a:rPr lang="en-US" smtClean="0"/>
              <a:t>‹#›</a:t>
            </a:fld>
            <a:endParaRPr lang="en-US"/>
          </a:p>
        </p:txBody>
      </p:sp>
    </p:spTree>
    <p:extLst>
      <p:ext uri="{BB962C8B-B14F-4D97-AF65-F5344CB8AC3E}">
        <p14:creationId xmlns:p14="http://schemas.microsoft.com/office/powerpoint/2010/main" val="2576333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5C65-9CF7-0333-B69D-60256EFD40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C37E67-370A-B9ED-CB33-7B5D972549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EF927C-CDE6-EA14-320A-A989736C3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943D3A-ADF9-C7CD-54E9-D5C89848CAEE}"/>
              </a:ext>
            </a:extLst>
          </p:cNvPr>
          <p:cNvSpPr>
            <a:spLocks noGrp="1"/>
          </p:cNvSpPr>
          <p:nvPr>
            <p:ph type="dt" sz="half" idx="10"/>
          </p:nvPr>
        </p:nvSpPr>
        <p:spPr/>
        <p:txBody>
          <a:bodyPr/>
          <a:lstStyle/>
          <a:p>
            <a:fld id="{39C19099-D898-407C-BEDF-ACB95CF36A92}" type="datetimeFigureOut">
              <a:rPr lang="en-US" smtClean="0"/>
              <a:t>3/2/2025</a:t>
            </a:fld>
            <a:endParaRPr lang="en-US"/>
          </a:p>
        </p:txBody>
      </p:sp>
      <p:sp>
        <p:nvSpPr>
          <p:cNvPr id="6" name="Footer Placeholder 5">
            <a:extLst>
              <a:ext uri="{FF2B5EF4-FFF2-40B4-BE49-F238E27FC236}">
                <a16:creationId xmlns:a16="http://schemas.microsoft.com/office/drawing/2014/main" id="{520308C9-68DD-E364-CC76-9FC97F1270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A81460-4431-F562-76A3-D6C9BA0798A9}"/>
              </a:ext>
            </a:extLst>
          </p:cNvPr>
          <p:cNvSpPr>
            <a:spLocks noGrp="1"/>
          </p:cNvSpPr>
          <p:nvPr>
            <p:ph type="sldNum" sz="quarter" idx="12"/>
          </p:nvPr>
        </p:nvSpPr>
        <p:spPr/>
        <p:txBody>
          <a:bodyPr/>
          <a:lstStyle/>
          <a:p>
            <a:fld id="{745514D2-A5F8-4C14-8D32-95AAC2F56F3D}" type="slidenum">
              <a:rPr lang="en-US" smtClean="0"/>
              <a:t>‹#›</a:t>
            </a:fld>
            <a:endParaRPr lang="en-US"/>
          </a:p>
        </p:txBody>
      </p:sp>
    </p:spTree>
    <p:extLst>
      <p:ext uri="{BB962C8B-B14F-4D97-AF65-F5344CB8AC3E}">
        <p14:creationId xmlns:p14="http://schemas.microsoft.com/office/powerpoint/2010/main" val="4100200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3C62-6E81-C5D7-F080-944822474A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451E13-6DAC-C6E3-0A2E-D10C5947AD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98E1BE-03A0-CF63-C719-EF6EC3CB5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A09F75-2A2E-D909-4AA1-EA9CD2FFE6AC}"/>
              </a:ext>
            </a:extLst>
          </p:cNvPr>
          <p:cNvSpPr>
            <a:spLocks noGrp="1"/>
          </p:cNvSpPr>
          <p:nvPr>
            <p:ph type="dt" sz="half" idx="10"/>
          </p:nvPr>
        </p:nvSpPr>
        <p:spPr/>
        <p:txBody>
          <a:bodyPr/>
          <a:lstStyle/>
          <a:p>
            <a:fld id="{39C19099-D898-407C-BEDF-ACB95CF36A92}" type="datetimeFigureOut">
              <a:rPr lang="en-US" smtClean="0"/>
              <a:t>3/2/2025</a:t>
            </a:fld>
            <a:endParaRPr lang="en-US"/>
          </a:p>
        </p:txBody>
      </p:sp>
      <p:sp>
        <p:nvSpPr>
          <p:cNvPr id="6" name="Footer Placeholder 5">
            <a:extLst>
              <a:ext uri="{FF2B5EF4-FFF2-40B4-BE49-F238E27FC236}">
                <a16:creationId xmlns:a16="http://schemas.microsoft.com/office/drawing/2014/main" id="{208F0137-4263-49DE-4474-0DF7F638FD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E14ADB-6A13-6560-02CA-27EAF3A49997}"/>
              </a:ext>
            </a:extLst>
          </p:cNvPr>
          <p:cNvSpPr>
            <a:spLocks noGrp="1"/>
          </p:cNvSpPr>
          <p:nvPr>
            <p:ph type="sldNum" sz="quarter" idx="12"/>
          </p:nvPr>
        </p:nvSpPr>
        <p:spPr/>
        <p:txBody>
          <a:bodyPr/>
          <a:lstStyle/>
          <a:p>
            <a:fld id="{745514D2-A5F8-4C14-8D32-95AAC2F56F3D}" type="slidenum">
              <a:rPr lang="en-US" smtClean="0"/>
              <a:t>‹#›</a:t>
            </a:fld>
            <a:endParaRPr lang="en-US"/>
          </a:p>
        </p:txBody>
      </p:sp>
    </p:spTree>
    <p:extLst>
      <p:ext uri="{BB962C8B-B14F-4D97-AF65-F5344CB8AC3E}">
        <p14:creationId xmlns:p14="http://schemas.microsoft.com/office/powerpoint/2010/main" val="4067292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705DDB-4A7C-4E54-2DEA-22BA997FCA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1EE250-982D-CEC8-80F8-4D9635D4CC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449AE-1E7D-F687-FD2D-30090A6F4D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9C19099-D898-407C-BEDF-ACB95CF36A92}" type="datetimeFigureOut">
              <a:rPr lang="en-US" smtClean="0"/>
              <a:t>3/2/2025</a:t>
            </a:fld>
            <a:endParaRPr lang="en-US"/>
          </a:p>
        </p:txBody>
      </p:sp>
      <p:sp>
        <p:nvSpPr>
          <p:cNvPr id="5" name="Footer Placeholder 4">
            <a:extLst>
              <a:ext uri="{FF2B5EF4-FFF2-40B4-BE49-F238E27FC236}">
                <a16:creationId xmlns:a16="http://schemas.microsoft.com/office/drawing/2014/main" id="{36D809B2-AB7B-E6DE-CB50-C148B856A5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6FA08B7-1385-77D9-6205-99091F911F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5514D2-A5F8-4C14-8D32-95AAC2F56F3D}" type="slidenum">
              <a:rPr lang="en-US" smtClean="0"/>
              <a:t>‹#›</a:t>
            </a:fld>
            <a:endParaRPr lang="en-US"/>
          </a:p>
        </p:txBody>
      </p:sp>
    </p:spTree>
    <p:extLst>
      <p:ext uri="{BB962C8B-B14F-4D97-AF65-F5344CB8AC3E}">
        <p14:creationId xmlns:p14="http://schemas.microsoft.com/office/powerpoint/2010/main" val="3756800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cms.gov/data-research/statistics-trends-and-reports/medicare-advantagepart-d-contract-and-enrollment-data/monthly-enrollment-contract/plan/state/county" TargetMode="External"/><Relationship Id="rId2" Type="http://schemas.openxmlformats.org/officeDocument/2006/relationships/hyperlink" Target="https://www.cms.gov/medicare/health-drug-plans/part-c-d-performance-data"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ogo with stars and text&#10;&#10;AI-generated content may be incorrect.">
            <a:extLst>
              <a:ext uri="{FF2B5EF4-FFF2-40B4-BE49-F238E27FC236}">
                <a16:creationId xmlns:a16="http://schemas.microsoft.com/office/drawing/2014/main" id="{0DE83FD2-DFC9-6B68-8E65-6DA42D1D03EC}"/>
              </a:ext>
            </a:extLst>
          </p:cNvPr>
          <p:cNvPicPr>
            <a:picLocks noChangeAspect="1"/>
          </p:cNvPicPr>
          <p:nvPr/>
        </p:nvPicPr>
        <p:blipFill>
          <a:blip r:embed="rId2">
            <a:extLst>
              <a:ext uri="{28A0092B-C50C-407E-A947-70E740481C1C}">
                <a14:useLocalDpi xmlns:a14="http://schemas.microsoft.com/office/drawing/2010/main" val="0"/>
              </a:ext>
            </a:extLst>
          </a:blip>
          <a:srcRect t="8302"/>
          <a:stretch/>
        </p:blipFill>
        <p:spPr>
          <a:xfrm>
            <a:off x="1934388" y="252323"/>
            <a:ext cx="8323224" cy="5724180"/>
          </a:xfrm>
          <a:prstGeom prst="rect">
            <a:avLst/>
          </a:prstGeom>
        </p:spPr>
      </p:pic>
      <p:sp>
        <p:nvSpPr>
          <p:cNvPr id="2" name="TextBox 1">
            <a:extLst>
              <a:ext uri="{FF2B5EF4-FFF2-40B4-BE49-F238E27FC236}">
                <a16:creationId xmlns:a16="http://schemas.microsoft.com/office/drawing/2014/main" id="{ED8141F6-ADB0-903D-27FE-3FD46283C07B}"/>
              </a:ext>
            </a:extLst>
          </p:cNvPr>
          <p:cNvSpPr txBox="1"/>
          <p:nvPr/>
        </p:nvSpPr>
        <p:spPr>
          <a:xfrm>
            <a:off x="0" y="5037822"/>
            <a:ext cx="12192000" cy="369332"/>
          </a:xfrm>
          <a:prstGeom prst="rect">
            <a:avLst/>
          </a:prstGeom>
          <a:solidFill>
            <a:schemeClr val="bg2"/>
          </a:solidFill>
        </p:spPr>
        <p:txBody>
          <a:bodyPr wrap="square" rtlCol="0">
            <a:spAutoFit/>
          </a:bodyPr>
          <a:lstStyle/>
          <a:p>
            <a:pPr algn="ctr"/>
            <a:r>
              <a:rPr lang="en-US" dirty="0">
                <a:solidFill>
                  <a:srgbClr val="7E91C6"/>
                </a:solidFill>
                <a:latin typeface="Times New Roman" panose="02020603050405020304" pitchFamily="18" charset="0"/>
                <a:cs typeface="Times New Roman" panose="02020603050405020304" pitchFamily="18" charset="0"/>
              </a:rPr>
              <a:t>Sam Sims          Sean Daily          Kathryn McAtee          Vraj Patel</a:t>
            </a:r>
          </a:p>
        </p:txBody>
      </p:sp>
    </p:spTree>
    <p:extLst>
      <p:ext uri="{BB962C8B-B14F-4D97-AF65-F5344CB8AC3E}">
        <p14:creationId xmlns:p14="http://schemas.microsoft.com/office/powerpoint/2010/main" val="2863193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E91C6"/>
        </a:solidFill>
        <a:effectLst/>
      </p:bgPr>
    </p:bg>
    <p:spTree>
      <p:nvGrpSpPr>
        <p:cNvPr id="1" name="">
          <a:extLst>
            <a:ext uri="{FF2B5EF4-FFF2-40B4-BE49-F238E27FC236}">
              <a16:creationId xmlns:a16="http://schemas.microsoft.com/office/drawing/2014/main" id="{8BC235A0-7B6D-4151-8C02-65665E8314F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B3D97DE-FB91-86A6-2861-64409FD0BD93}"/>
              </a:ext>
            </a:extLst>
          </p:cNvPr>
          <p:cNvSpPr txBox="1"/>
          <p:nvPr/>
        </p:nvSpPr>
        <p:spPr>
          <a:xfrm>
            <a:off x="627659" y="3120910"/>
            <a:ext cx="2576731" cy="523220"/>
          </a:xfrm>
          <a:prstGeom prst="rect">
            <a:avLst/>
          </a:prstGeom>
          <a:noFill/>
        </p:spPr>
        <p:txBody>
          <a:bodyPr wrap="none" rtlCol="0">
            <a:spAutoFit/>
          </a:bodyPr>
          <a:lstStyle/>
          <a:p>
            <a:r>
              <a:rPr lang="en-US" sz="2800" b="1">
                <a:solidFill>
                  <a:schemeClr val="bg1"/>
                </a:solidFill>
              </a:rPr>
              <a:t>Additional Info</a:t>
            </a:r>
          </a:p>
        </p:txBody>
      </p:sp>
    </p:spTree>
    <p:extLst>
      <p:ext uri="{BB962C8B-B14F-4D97-AF65-F5344CB8AC3E}">
        <p14:creationId xmlns:p14="http://schemas.microsoft.com/office/powerpoint/2010/main" val="3282726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26B300-BD77-2DBB-FEE2-A5D8C462D723}"/>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E5BB13F-EE0D-4C35-4165-3725A9050902}"/>
              </a:ext>
            </a:extLst>
          </p:cNvPr>
          <p:cNvSpPr/>
          <p:nvPr/>
        </p:nvSpPr>
        <p:spPr>
          <a:xfrm>
            <a:off x="-21798" y="4392209"/>
            <a:ext cx="6227725" cy="2458172"/>
          </a:xfrm>
          <a:prstGeom prst="rect">
            <a:avLst/>
          </a:prstGeom>
          <a:solidFill>
            <a:srgbClr val="FFFF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E58B3E4-7602-FBAC-42FA-61DFA82988E5}"/>
              </a:ext>
            </a:extLst>
          </p:cNvPr>
          <p:cNvSpPr txBox="1"/>
          <p:nvPr/>
        </p:nvSpPr>
        <p:spPr>
          <a:xfrm>
            <a:off x="191898" y="137052"/>
            <a:ext cx="700705" cy="369332"/>
          </a:xfrm>
          <a:prstGeom prst="rect">
            <a:avLst/>
          </a:prstGeom>
          <a:noFill/>
        </p:spPr>
        <p:txBody>
          <a:bodyPr wrap="none" rtlCol="0">
            <a:spAutoFit/>
          </a:bodyPr>
          <a:lstStyle/>
          <a:p>
            <a:r>
              <a:rPr lang="en-US"/>
              <a:t>DATA</a:t>
            </a:r>
          </a:p>
        </p:txBody>
      </p:sp>
      <p:sp>
        <p:nvSpPr>
          <p:cNvPr id="4" name="TextBox 3">
            <a:extLst>
              <a:ext uri="{FF2B5EF4-FFF2-40B4-BE49-F238E27FC236}">
                <a16:creationId xmlns:a16="http://schemas.microsoft.com/office/drawing/2014/main" id="{E0355BF9-690A-F079-FAE0-612FD0EEEE04}"/>
              </a:ext>
            </a:extLst>
          </p:cNvPr>
          <p:cNvSpPr txBox="1"/>
          <p:nvPr/>
        </p:nvSpPr>
        <p:spPr>
          <a:xfrm>
            <a:off x="6168163" y="137052"/>
            <a:ext cx="6093500" cy="6014532"/>
          </a:xfrm>
          <a:prstGeom prst="rect">
            <a:avLst/>
          </a:prstGeom>
          <a:noFill/>
        </p:spPr>
        <p:txBody>
          <a:bodyPr wrap="square">
            <a:spAutoFit/>
          </a:bodyPr>
          <a:lstStyle/>
          <a:p>
            <a:pPr marL="342900" marR="0" lvl="0" indent="-342900">
              <a:lnSpc>
                <a:spcPct val="107000"/>
              </a:lnSpc>
              <a:buFont typeface="Symbol" panose="05050102010706020507" pitchFamily="18" charset="2"/>
              <a:buChar char=""/>
            </a:pPr>
            <a:r>
              <a:rPr lang="en-US" sz="900" b="1" kern="100">
                <a:effectLst/>
                <a:latin typeface="Aptos" panose="020B0004020202020204" pitchFamily="34" charset="0"/>
                <a:ea typeface="Aptos" panose="020B0004020202020204" pitchFamily="34" charset="0"/>
                <a:cs typeface="Arial" panose="020B0604020202020204" pitchFamily="34" charset="0"/>
              </a:rPr>
              <a:t>CMS Medicare Star Ratings by plan</a:t>
            </a:r>
            <a:r>
              <a:rPr lang="en-US" sz="900" kern="100">
                <a:effectLst/>
                <a:latin typeface="Aptos" panose="020B0004020202020204" pitchFamily="34" charset="0"/>
                <a:ea typeface="Aptos" panose="020B0004020202020204" pitchFamily="34" charset="0"/>
                <a:cs typeface="Arial" panose="020B0604020202020204" pitchFamily="34" charset="0"/>
              </a:rPr>
              <a:t> (2007-2025, with a focus on 2013-2024)</a:t>
            </a:r>
          </a:p>
          <a:p>
            <a:pPr marL="914400" marR="0">
              <a:lnSpc>
                <a:spcPct val="107000"/>
              </a:lnSpc>
            </a:pPr>
            <a:r>
              <a:rPr lang="en-US" sz="900" u="sng" kern="100">
                <a:solidFill>
                  <a:srgbClr val="467886"/>
                </a:solidFill>
                <a:effectLst/>
                <a:latin typeface="Aptos" panose="020B0004020202020204" pitchFamily="34" charset="0"/>
                <a:ea typeface="Aptos" panose="020B0004020202020204" pitchFamily="34" charset="0"/>
                <a:cs typeface="Arial" panose="020B0604020202020204" pitchFamily="34" charset="0"/>
                <a:hlinkClick r:id="rId2"/>
              </a:rPr>
              <a:t>https://www.cms.gov/medicare/health-drug-plans/part-c-d-performance-data</a:t>
            </a:r>
            <a:r>
              <a:rPr lang="en-US" sz="900" kern="100">
                <a:effectLst/>
                <a:latin typeface="Aptos" panose="020B0004020202020204" pitchFamily="34" charset="0"/>
                <a:ea typeface="Aptos" panose="020B0004020202020204" pitchFamily="34" charset="0"/>
                <a:cs typeface="Arial" panose="020B0604020202020204" pitchFamily="34" charset="0"/>
              </a:rPr>
              <a:t> </a:t>
            </a:r>
          </a:p>
          <a:p>
            <a:pPr marL="742950" marR="0" lvl="1" indent="-285750">
              <a:lnSpc>
                <a:spcPct val="107000"/>
              </a:lnSpc>
              <a:buFont typeface="Courier New" panose="02070309020205020404" pitchFamily="49" charset="0"/>
              <a:buChar char="o"/>
            </a:pPr>
            <a:r>
              <a:rPr lang="en-US" sz="900" kern="100" err="1">
                <a:effectLst/>
                <a:latin typeface="Aptos" panose="020B0004020202020204" pitchFamily="34" charset="0"/>
                <a:ea typeface="Aptos" panose="020B0004020202020204" pitchFamily="34" charset="0"/>
                <a:cs typeface="Arial" panose="020B0604020202020204" pitchFamily="34" charset="0"/>
              </a:rPr>
              <a:t>Measure_stars</a:t>
            </a:r>
            <a:r>
              <a:rPr lang="en-US" sz="900" kern="100">
                <a:effectLst/>
                <a:latin typeface="Aptos" panose="020B0004020202020204" pitchFamily="34" charset="0"/>
                <a:ea typeface="Aptos" panose="020B0004020202020204" pitchFamily="34" charset="0"/>
                <a:cs typeface="Arial" panose="020B0604020202020204" pitchFamily="34" charset="0"/>
              </a:rPr>
              <a:t> sheet</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Contract ID</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Organization Type</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Contract Name</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Organization Marketing Name</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Parent Organization</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9 Categories &amp; Star Rating at Sub-Category Level:</a:t>
            </a:r>
          </a:p>
          <a:p>
            <a:pPr marL="1600200" marR="0" lvl="3" indent="-228600">
              <a:lnSpc>
                <a:spcPct val="107000"/>
              </a:lnSpc>
              <a:buFont typeface="Symbol" panose="05050102010706020507" pitchFamily="18"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HD1: Staying Healthy: Screenings, Tests and Vaccines (4 sub-cat)</a:t>
            </a:r>
          </a:p>
          <a:p>
            <a:pPr marL="1600200" marR="0" lvl="3" indent="-228600">
              <a:lnSpc>
                <a:spcPct val="107000"/>
              </a:lnSpc>
              <a:buFont typeface="Symbol" panose="05050102010706020507" pitchFamily="18"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HD2: Managing Chronic (Long Term) Conditions (14 sub-cat)</a:t>
            </a:r>
          </a:p>
          <a:p>
            <a:pPr marL="1600200" marR="0" lvl="3" indent="-228600">
              <a:lnSpc>
                <a:spcPct val="107000"/>
              </a:lnSpc>
              <a:buFont typeface="Symbol" panose="05050102010706020507" pitchFamily="18"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HD3: Member Experience with Health Plan (6 sub-cat)</a:t>
            </a:r>
          </a:p>
          <a:p>
            <a:pPr marL="1600200" marR="0" lvl="3" indent="-228600">
              <a:lnSpc>
                <a:spcPct val="107000"/>
              </a:lnSpc>
              <a:buFont typeface="Symbol" panose="05050102010706020507" pitchFamily="18"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HD4: Member Complaints and Changes in the Health Plan's Performance (3 sub-cat)</a:t>
            </a:r>
          </a:p>
          <a:p>
            <a:pPr marL="1600200" marR="0" lvl="3" indent="-228600">
              <a:lnSpc>
                <a:spcPct val="107000"/>
              </a:lnSpc>
              <a:buFont typeface="Symbol" panose="05050102010706020507" pitchFamily="18"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HD5: Health Plan Customer Service (3 sub-cat)</a:t>
            </a:r>
          </a:p>
          <a:p>
            <a:pPr marL="1600200" marR="0" lvl="3" indent="-228600">
              <a:lnSpc>
                <a:spcPct val="107000"/>
              </a:lnSpc>
              <a:buFont typeface="Symbol" panose="05050102010706020507" pitchFamily="18"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DD1: Drug Plan Customer Service (1 sub-cat)</a:t>
            </a:r>
          </a:p>
          <a:p>
            <a:pPr marL="1600200" marR="0" lvl="3" indent="-228600">
              <a:lnSpc>
                <a:spcPct val="107000"/>
              </a:lnSpc>
              <a:buFont typeface="Symbol" panose="05050102010706020507" pitchFamily="18"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DD2: Member Complaints and Changes in the Drug Plan’s Performance (3 sub-cat)</a:t>
            </a:r>
          </a:p>
          <a:p>
            <a:pPr marL="1600200" marR="0" lvl="3" indent="-228600">
              <a:lnSpc>
                <a:spcPct val="107000"/>
              </a:lnSpc>
              <a:buFont typeface="Symbol" panose="05050102010706020507" pitchFamily="18"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DD3: Member Experience with the Drug Plan (2 sub-cat)</a:t>
            </a:r>
          </a:p>
          <a:p>
            <a:pPr marL="1600200" marR="0" lvl="3" indent="-228600">
              <a:lnSpc>
                <a:spcPct val="107000"/>
              </a:lnSpc>
              <a:buFont typeface="Symbol" panose="05050102010706020507" pitchFamily="18"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DD4: Drug Safety and Accuracy of Drug Pricing (6 sub-cat)</a:t>
            </a:r>
          </a:p>
          <a:p>
            <a:pPr marL="2286000" marR="0">
              <a:lnSpc>
                <a:spcPct val="107000"/>
              </a:lnSpc>
            </a:pPr>
            <a:r>
              <a:rPr lang="en-US" sz="900" kern="100">
                <a:effectLst/>
                <a:latin typeface="Aptos" panose="020B0004020202020204" pitchFamily="34" charset="0"/>
                <a:ea typeface="Aptos" panose="020B0004020202020204" pitchFamily="34" charset="0"/>
                <a:cs typeface="Arial" panose="020B0604020202020204" pitchFamily="34" charset="0"/>
              </a:rPr>
              <a:t> </a:t>
            </a:r>
          </a:p>
          <a:p>
            <a:pPr marL="742950" marR="0" lvl="1" indent="-285750">
              <a:lnSpc>
                <a:spcPct val="107000"/>
              </a:lnSpc>
              <a:buFont typeface="Courier New" panose="02070309020205020404" pitchFamily="49" charset="0"/>
              <a:buChar char="o"/>
            </a:pPr>
            <a:r>
              <a:rPr lang="en-US" sz="900" kern="100" err="1">
                <a:effectLst/>
                <a:latin typeface="Aptos" panose="020B0004020202020204" pitchFamily="34" charset="0"/>
                <a:ea typeface="Aptos" panose="020B0004020202020204" pitchFamily="34" charset="0"/>
                <a:cs typeface="Arial" panose="020B0604020202020204" pitchFamily="34" charset="0"/>
              </a:rPr>
              <a:t>Domain_stars</a:t>
            </a:r>
            <a:r>
              <a:rPr lang="en-US" sz="900" kern="100">
                <a:effectLst/>
                <a:latin typeface="Aptos" panose="020B0004020202020204" pitchFamily="34" charset="0"/>
                <a:ea typeface="Aptos" panose="020B0004020202020204" pitchFamily="34" charset="0"/>
                <a:cs typeface="Arial" panose="020B0604020202020204" pitchFamily="34" charset="0"/>
              </a:rPr>
              <a:t> sheet</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Contract Number</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Organization Type</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Contract Name</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Organization Marketing Name</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Parent Organization</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9 Categories &amp; Star Rating at Category Level (same 9 as above)</a:t>
            </a:r>
          </a:p>
          <a:p>
            <a:pPr marL="1828800" marR="0">
              <a:lnSpc>
                <a:spcPct val="107000"/>
              </a:lnSpc>
            </a:pPr>
            <a:r>
              <a:rPr lang="en-US" sz="900" kern="100">
                <a:effectLst/>
                <a:latin typeface="Aptos" panose="020B0004020202020204" pitchFamily="34" charset="0"/>
                <a:ea typeface="Aptos" panose="020B0004020202020204" pitchFamily="34" charset="0"/>
                <a:cs typeface="Arial" panose="020B0604020202020204" pitchFamily="34" charset="0"/>
              </a:rPr>
              <a:t> </a:t>
            </a:r>
          </a:p>
          <a:p>
            <a:pPr marL="742950" marR="0" lvl="1" indent="-285750">
              <a:lnSpc>
                <a:spcPct val="107000"/>
              </a:lnSpc>
              <a:buFont typeface="Courier New" panose="02070309020205020404" pitchFamily="49" charset="0"/>
              <a:buChar char="o"/>
            </a:pPr>
            <a:r>
              <a:rPr lang="en-US" sz="900" kern="100" err="1">
                <a:effectLst/>
                <a:latin typeface="Aptos" panose="020B0004020202020204" pitchFamily="34" charset="0"/>
                <a:ea typeface="Aptos" panose="020B0004020202020204" pitchFamily="34" charset="0"/>
                <a:cs typeface="Arial" panose="020B0604020202020204" pitchFamily="34" charset="0"/>
              </a:rPr>
              <a:t>Summary_rating</a:t>
            </a:r>
            <a:r>
              <a:rPr lang="en-US" sz="900" kern="100">
                <a:effectLst/>
                <a:latin typeface="Aptos" panose="020B0004020202020204" pitchFamily="34" charset="0"/>
                <a:ea typeface="Aptos" panose="020B0004020202020204" pitchFamily="34" charset="0"/>
                <a:cs typeface="Arial" panose="020B0604020202020204" pitchFamily="34" charset="0"/>
              </a:rPr>
              <a:t> sheet</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Contract Number</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Organization Type</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Contract Name</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Organization Marketing Name</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Parent Organization</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SNP</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Disaster % (2 cols)</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Part C Summary</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Part D Summary</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Overall</a:t>
            </a:r>
          </a:p>
          <a:p>
            <a:pPr marL="1828800" marR="0">
              <a:lnSpc>
                <a:spcPct val="107000"/>
              </a:lnSpc>
            </a:pPr>
            <a:r>
              <a:rPr lang="en-US" sz="900" kern="100">
                <a:effectLst/>
                <a:latin typeface="Aptos" panose="020B0004020202020204" pitchFamily="34" charset="0"/>
                <a:ea typeface="Aptos" panose="020B0004020202020204" pitchFamily="34" charset="0"/>
                <a:cs typeface="Arial" panose="020B0604020202020204" pitchFamily="34" charset="0"/>
              </a:rPr>
              <a:t> </a:t>
            </a:r>
          </a:p>
          <a:p>
            <a:pPr marL="0" marR="0">
              <a:lnSpc>
                <a:spcPct val="107000"/>
              </a:lnSpc>
              <a:spcAft>
                <a:spcPts val="800"/>
              </a:spcAft>
            </a:pPr>
            <a:endParaRPr lang="en-US" sz="900" kern="100">
              <a:effectLst/>
              <a:latin typeface="Aptos" panose="020B0004020202020204" pitchFamily="34" charset="0"/>
              <a:ea typeface="Aptos" panose="020B00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DC48388-A355-EF5B-2D0B-8D2C5838477F}"/>
              </a:ext>
            </a:extLst>
          </p:cNvPr>
          <p:cNvSpPr txBox="1"/>
          <p:nvPr/>
        </p:nvSpPr>
        <p:spPr>
          <a:xfrm>
            <a:off x="1791324" y="137052"/>
            <a:ext cx="4088567" cy="3996992"/>
          </a:xfrm>
          <a:prstGeom prst="rect">
            <a:avLst/>
          </a:prstGeom>
          <a:noFill/>
        </p:spPr>
        <p:txBody>
          <a:bodyPr wrap="square">
            <a:spAutoFit/>
          </a:bodyPr>
          <a:lstStyle/>
          <a:p>
            <a:pPr marL="342900" marR="0" lvl="0" indent="-342900">
              <a:lnSpc>
                <a:spcPct val="107000"/>
              </a:lnSpc>
              <a:buFont typeface="Symbol" panose="05050102010706020507" pitchFamily="18" charset="2"/>
              <a:buChar char=""/>
            </a:pPr>
            <a:r>
              <a:rPr lang="en-US" sz="900" b="1" kern="100">
                <a:effectLst/>
                <a:latin typeface="Aptos" panose="020B0004020202020204" pitchFamily="34" charset="0"/>
                <a:ea typeface="Aptos" panose="020B0004020202020204" pitchFamily="34" charset="0"/>
                <a:cs typeface="Arial" panose="020B0604020202020204" pitchFamily="34" charset="0"/>
              </a:rPr>
              <a:t>Medicare Monthly Enrollments</a:t>
            </a:r>
            <a:r>
              <a:rPr lang="en-US" sz="900" kern="100">
                <a:effectLst/>
                <a:latin typeface="Aptos" panose="020B0004020202020204" pitchFamily="34" charset="0"/>
                <a:ea typeface="Aptos" panose="020B0004020202020204" pitchFamily="34" charset="0"/>
                <a:cs typeface="Arial" panose="020B0604020202020204" pitchFamily="34" charset="0"/>
              </a:rPr>
              <a:t> (2013-2024)</a:t>
            </a:r>
          </a:p>
          <a:p>
            <a:pPr marL="742950" marR="0" lvl="1" indent="-285750">
              <a:lnSpc>
                <a:spcPct val="107000"/>
              </a:lnSpc>
              <a:buFont typeface="Courier New" panose="02070309020205020404" pitchFamily="49" charset="0"/>
              <a:buChar char="o"/>
            </a:pPr>
            <a:r>
              <a:rPr lang="en-US" sz="900" u="sng" kern="100">
                <a:solidFill>
                  <a:srgbClr val="467886"/>
                </a:solidFill>
                <a:effectLst/>
                <a:latin typeface="Aptos" panose="020B0004020202020204" pitchFamily="34" charset="0"/>
                <a:ea typeface="Aptos" panose="020B0004020202020204" pitchFamily="34" charset="0"/>
                <a:cs typeface="Arial" panose="020B0604020202020204" pitchFamily="34" charset="0"/>
                <a:hlinkClick r:id="rId3"/>
              </a:rPr>
              <a:t>https://www.cms.gov/data-research/statistics-trends-and-reports/medicare-advantagepart-d-contract-and-enrollment-data/monthly-enrollment-contract/plan/state/county</a:t>
            </a:r>
            <a:endParaRPr lang="en-US" sz="900" kern="10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07000"/>
              </a:lnSpc>
              <a:buFont typeface="Courier New" panose="02070309020205020404" pitchFamily="49" charset="0"/>
              <a:buChar char="o"/>
            </a:pPr>
            <a:r>
              <a:rPr lang="en-US" sz="900" kern="100">
                <a:effectLst/>
                <a:latin typeface="Aptos" panose="020B0004020202020204" pitchFamily="34" charset="0"/>
                <a:ea typeface="Aptos" panose="020B0004020202020204" pitchFamily="34" charset="0"/>
                <a:cs typeface="Arial" panose="020B0604020202020204" pitchFamily="34" charset="0"/>
              </a:rPr>
              <a:t>CPSC_Contract_Info_2024_04.csv</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Organization Type</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Plan Type</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Offers Part D</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SNP Plan</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EGHP</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Organization Name</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Organization Marketing Name</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Plan Name</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Parent Organization</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Contract Effective Date</a:t>
            </a:r>
          </a:p>
          <a:p>
            <a:pPr marL="742950" marR="0" lvl="1" indent="-285750">
              <a:lnSpc>
                <a:spcPct val="107000"/>
              </a:lnSpc>
              <a:buFont typeface="Courier New" panose="02070309020205020404" pitchFamily="49" charset="0"/>
              <a:buChar char="o"/>
            </a:pPr>
            <a:r>
              <a:rPr lang="en-US" sz="900" kern="100">
                <a:effectLst/>
                <a:latin typeface="Aptos" panose="020B0004020202020204" pitchFamily="34" charset="0"/>
                <a:ea typeface="Aptos" panose="020B0004020202020204" pitchFamily="34" charset="0"/>
                <a:cs typeface="Arial" panose="020B0604020202020204" pitchFamily="34" charset="0"/>
              </a:rPr>
              <a:t>CPSC_Enrollment_Info_2024_04.csv</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Contract Number</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Plan ID</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SSA State County Code</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FIPS State County Code</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State</a:t>
            </a:r>
          </a:p>
          <a:p>
            <a:pPr marL="1143000" marR="0" lvl="2" indent="-228600">
              <a:lnSpc>
                <a:spcPct val="107000"/>
              </a:lnSpc>
              <a:spcAft>
                <a:spcPts val="800"/>
              </a:spcAft>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Enrollment</a:t>
            </a:r>
          </a:p>
          <a:p>
            <a:pPr marL="0" marR="0" indent="457200">
              <a:lnSpc>
                <a:spcPct val="107000"/>
              </a:lnSpc>
              <a:spcAft>
                <a:spcPts val="800"/>
              </a:spcAft>
            </a:pPr>
            <a:r>
              <a:rPr lang="en-US" sz="900" kern="100">
                <a:effectLst/>
                <a:latin typeface="Aptos" panose="020B0004020202020204" pitchFamily="34" charset="0"/>
                <a:ea typeface="Aptos" panose="020B0004020202020204" pitchFamily="34" charset="0"/>
                <a:cs typeface="Arial" panose="020B0604020202020204" pitchFamily="34" charset="0"/>
              </a:rPr>
              <a:t> </a:t>
            </a:r>
          </a:p>
          <a:p>
            <a:pPr marL="342900" marR="0" lvl="0" indent="-342900">
              <a:lnSpc>
                <a:spcPct val="107000"/>
              </a:lnSpc>
              <a:buFont typeface="Symbol" panose="05050102010706020507" pitchFamily="18" charset="2"/>
              <a:buChar char=""/>
            </a:pPr>
            <a:r>
              <a:rPr lang="en-US" sz="900" b="1" kern="100">
                <a:effectLst/>
                <a:latin typeface="Aptos" panose="020B0004020202020204" pitchFamily="34" charset="0"/>
                <a:ea typeface="Aptos" panose="020B0004020202020204" pitchFamily="34" charset="0"/>
                <a:cs typeface="Arial" panose="020B0604020202020204" pitchFamily="34" charset="0"/>
              </a:rPr>
              <a:t>Census Data</a:t>
            </a:r>
            <a:r>
              <a:rPr lang="en-US" sz="900" kern="100">
                <a:effectLst/>
                <a:latin typeface="Aptos" panose="020B0004020202020204" pitchFamily="34" charset="0"/>
                <a:ea typeface="Aptos" panose="020B0004020202020204" pitchFamily="34" charset="0"/>
                <a:cs typeface="Arial" panose="020B0604020202020204" pitchFamily="34" charset="0"/>
              </a:rPr>
              <a:t> (PI Census)</a:t>
            </a:r>
          </a:p>
          <a:p>
            <a:pPr marL="742950" marR="0" lvl="1" indent="-285750">
              <a:lnSpc>
                <a:spcPct val="107000"/>
              </a:lnSpc>
              <a:spcAft>
                <a:spcPts val="800"/>
              </a:spcAft>
              <a:buFont typeface="Courier New" panose="02070309020205020404" pitchFamily="49" charset="0"/>
              <a:buChar char="o"/>
            </a:pPr>
            <a:r>
              <a:rPr lang="en-US" sz="900" kern="100">
                <a:effectLst/>
                <a:latin typeface="Aptos" panose="020B0004020202020204" pitchFamily="34" charset="0"/>
                <a:ea typeface="Aptos" panose="020B0004020202020204" pitchFamily="34" charset="0"/>
                <a:cs typeface="Arial" panose="020B0604020202020204" pitchFamily="34" charset="0"/>
              </a:rPr>
              <a:t>Population 65 and above by FIPS</a:t>
            </a:r>
            <a:endParaRPr lang="en-US" sz="1200"/>
          </a:p>
        </p:txBody>
      </p:sp>
      <p:sp>
        <p:nvSpPr>
          <p:cNvPr id="8" name="TextBox 7">
            <a:extLst>
              <a:ext uri="{FF2B5EF4-FFF2-40B4-BE49-F238E27FC236}">
                <a16:creationId xmlns:a16="http://schemas.microsoft.com/office/drawing/2014/main" id="{62B1FB5D-A882-B862-D838-1951642A7046}"/>
              </a:ext>
            </a:extLst>
          </p:cNvPr>
          <p:cNvSpPr txBox="1"/>
          <p:nvPr/>
        </p:nvSpPr>
        <p:spPr>
          <a:xfrm>
            <a:off x="2617034" y="4362183"/>
            <a:ext cx="3478966" cy="2458173"/>
          </a:xfrm>
          <a:prstGeom prst="rect">
            <a:avLst/>
          </a:prstGeom>
          <a:noFill/>
        </p:spPr>
        <p:txBody>
          <a:bodyPr wrap="square">
            <a:spAutoFit/>
          </a:bodyPr>
          <a:lstStyle/>
          <a:p>
            <a:pPr marL="1828800" marR="0">
              <a:lnSpc>
                <a:spcPct val="107000"/>
              </a:lnSpc>
            </a:pPr>
            <a:r>
              <a:rPr lang="en-US" sz="900" kern="100">
                <a:effectLst/>
                <a:latin typeface="Aptos" panose="020B0004020202020204" pitchFamily="34" charset="0"/>
                <a:ea typeface="Aptos" panose="020B0004020202020204" pitchFamily="34" charset="0"/>
                <a:cs typeface="Arial" panose="020B0604020202020204" pitchFamily="34" charset="0"/>
              </a:rPr>
              <a:t> </a:t>
            </a:r>
          </a:p>
          <a:p>
            <a:pPr marL="742950" marR="0" lvl="1" indent="-285750">
              <a:lnSpc>
                <a:spcPct val="107000"/>
              </a:lnSpc>
              <a:buFont typeface="Courier New" panose="02070309020205020404" pitchFamily="49" charset="0"/>
              <a:buChar char="o"/>
            </a:pPr>
            <a:r>
              <a:rPr lang="en-US" sz="900" b="1" u="sng" kern="100">
                <a:effectLst/>
                <a:latin typeface="Aptos" panose="020B0004020202020204" pitchFamily="34" charset="0"/>
                <a:ea typeface="Aptos" panose="020B0004020202020204" pitchFamily="34" charset="0"/>
                <a:cs typeface="Arial" panose="020B0604020202020204" pitchFamily="34" charset="0"/>
              </a:rPr>
              <a:t>Disenrollment Reasons </a:t>
            </a:r>
            <a:r>
              <a:rPr lang="en-US" sz="900" kern="100">
                <a:effectLst/>
                <a:latin typeface="Aptos" panose="020B0004020202020204" pitchFamily="34" charset="0"/>
                <a:ea typeface="Aptos" panose="020B0004020202020204" pitchFamily="34" charset="0"/>
                <a:cs typeface="Arial" panose="020B0604020202020204" pitchFamily="34" charset="0"/>
              </a:rPr>
              <a:t>(available for 2020 and after)</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Contract Number</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Organization Marketing Name</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Contract Name</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Parent Organization </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Problems Getting the Plan to Provide and Pay for Needed Care</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Problems with Coverage of Doctors and Hospitals</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Financial Reasons for Disenrollment</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Problems with Prescription Drug Benefits and Coverage</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Problems Getting Information and Help from the Plan</a:t>
            </a:r>
          </a:p>
        </p:txBody>
      </p:sp>
      <p:sp>
        <p:nvSpPr>
          <p:cNvPr id="9" name="TextBox 8">
            <a:extLst>
              <a:ext uri="{FF2B5EF4-FFF2-40B4-BE49-F238E27FC236}">
                <a16:creationId xmlns:a16="http://schemas.microsoft.com/office/drawing/2014/main" id="{E115DE6D-CE68-9B1A-0EF1-6749371AF6F2}"/>
              </a:ext>
            </a:extLst>
          </p:cNvPr>
          <p:cNvSpPr txBox="1"/>
          <p:nvPr/>
        </p:nvSpPr>
        <p:spPr>
          <a:xfrm>
            <a:off x="-479687" y="4548009"/>
            <a:ext cx="3807503" cy="2309991"/>
          </a:xfrm>
          <a:prstGeom prst="rect">
            <a:avLst/>
          </a:prstGeom>
          <a:noFill/>
        </p:spPr>
        <p:txBody>
          <a:bodyPr wrap="square">
            <a:spAutoFit/>
          </a:bodyPr>
          <a:lstStyle/>
          <a:p>
            <a:pPr marL="742950" marR="0" lvl="1" indent="-285750">
              <a:lnSpc>
                <a:spcPct val="107000"/>
              </a:lnSpc>
              <a:buFont typeface="Courier New" panose="02070309020205020404" pitchFamily="49" charset="0"/>
              <a:buChar char="o"/>
            </a:pPr>
            <a:r>
              <a:rPr lang="en-US" sz="900" b="1" u="sng" kern="100">
                <a:effectLst/>
                <a:latin typeface="Aptos" panose="020B0004020202020204" pitchFamily="34" charset="0"/>
                <a:ea typeface="Aptos" panose="020B0004020202020204" pitchFamily="34" charset="0"/>
                <a:cs typeface="Arial" panose="020B0604020202020204" pitchFamily="34" charset="0"/>
              </a:rPr>
              <a:t>Data Rules</a:t>
            </a:r>
            <a:r>
              <a:rPr lang="en-US" sz="900" kern="100">
                <a:effectLst/>
                <a:latin typeface="Aptos" panose="020B0004020202020204" pitchFamily="34" charset="0"/>
                <a:ea typeface="Aptos" panose="020B0004020202020204" pitchFamily="34" charset="0"/>
                <a:cs typeface="Arial" panose="020B0604020202020204" pitchFamily="34" charset="0"/>
              </a:rPr>
              <a:t>:</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Starter Values:</a:t>
            </a:r>
          </a:p>
          <a:p>
            <a:pPr marL="1600200" marR="0" lvl="3" indent="-228600">
              <a:lnSpc>
                <a:spcPct val="107000"/>
              </a:lnSpc>
              <a:buFont typeface="Symbol" panose="05050102010706020507" pitchFamily="18"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“Not Enough Data Available”: 2.5</a:t>
            </a:r>
          </a:p>
          <a:p>
            <a:pPr marL="1600200" marR="0" lvl="3" indent="-228600">
              <a:lnSpc>
                <a:spcPct val="107000"/>
              </a:lnSpc>
              <a:buFont typeface="Symbol" panose="05050102010706020507" pitchFamily="18"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“Not Applicable”: 0</a:t>
            </a:r>
          </a:p>
          <a:p>
            <a:pPr marL="1600200" marR="0" lvl="3" indent="-228600">
              <a:lnSpc>
                <a:spcPct val="107000"/>
              </a:lnSpc>
              <a:buFont typeface="Symbol" panose="05050102010706020507" pitchFamily="18"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“Plan too new to be measured”: TBD</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Combine data sheets above on:</a:t>
            </a:r>
          </a:p>
          <a:p>
            <a:pPr marL="1600200" marR="0" lvl="3" indent="-228600">
              <a:lnSpc>
                <a:spcPct val="107000"/>
              </a:lnSpc>
              <a:buFont typeface="Symbol" panose="05050102010706020507" pitchFamily="18"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Contract Name</a:t>
            </a:r>
          </a:p>
          <a:p>
            <a:pPr marL="1600200" marR="0" lvl="3" indent="-228600">
              <a:lnSpc>
                <a:spcPct val="107000"/>
              </a:lnSpc>
              <a:buFont typeface="Symbol" panose="05050102010706020507" pitchFamily="18"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Organization Marketing Name</a:t>
            </a:r>
          </a:p>
          <a:p>
            <a:pPr marL="1600200" marR="0" lvl="3" indent="-228600">
              <a:lnSpc>
                <a:spcPct val="107000"/>
              </a:lnSpc>
              <a:buFont typeface="Symbol" panose="05050102010706020507" pitchFamily="18"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Parent Organization</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Divide enrollment by 65 &amp; over population to ensure ‘level playing field’ across states</a:t>
            </a:r>
          </a:p>
          <a:p>
            <a:pPr marL="1143000" marR="0" lvl="2" indent="-228600">
              <a:lnSpc>
                <a:spcPct val="107000"/>
              </a:lnSpc>
              <a:buFont typeface="Wingdings" panose="05000000000000000000" pitchFamily="2" charset="2"/>
              <a:buChar char=""/>
            </a:pPr>
            <a:r>
              <a:rPr lang="en-US" sz="900" kern="100">
                <a:effectLst/>
                <a:latin typeface="Aptos" panose="020B0004020202020204" pitchFamily="34" charset="0"/>
                <a:ea typeface="Aptos" panose="020B0004020202020204" pitchFamily="34" charset="0"/>
                <a:cs typeface="Arial" panose="020B0604020202020204" pitchFamily="34" charset="0"/>
              </a:rPr>
              <a:t>Create ranges for popularity, for ex:</a:t>
            </a:r>
          </a:p>
          <a:p>
            <a:pPr marL="1828800" marR="0" indent="457200">
              <a:lnSpc>
                <a:spcPct val="107000"/>
              </a:lnSpc>
            </a:pPr>
            <a:r>
              <a:rPr lang="en-US" sz="900" kern="100">
                <a:effectLst/>
                <a:latin typeface="Aptos" panose="020B0004020202020204" pitchFamily="34" charset="0"/>
                <a:ea typeface="Aptos" panose="020B0004020202020204" pitchFamily="34" charset="0"/>
                <a:cs typeface="Arial" panose="020B0604020202020204" pitchFamily="34" charset="0"/>
              </a:rPr>
              <a:t>&gt;5k popular</a:t>
            </a:r>
          </a:p>
          <a:p>
            <a:pPr marL="1828800" marR="0" indent="457200">
              <a:lnSpc>
                <a:spcPct val="107000"/>
              </a:lnSpc>
            </a:pPr>
            <a:r>
              <a:rPr lang="en-US" sz="900" kern="100">
                <a:effectLst/>
                <a:latin typeface="Aptos" panose="020B0004020202020204" pitchFamily="34" charset="0"/>
                <a:ea typeface="Aptos" panose="020B0004020202020204" pitchFamily="34" charset="0"/>
                <a:cs typeface="Arial" panose="020B0604020202020204" pitchFamily="34" charset="0"/>
              </a:rPr>
              <a:t>2-3k mid-popular</a:t>
            </a:r>
          </a:p>
          <a:p>
            <a:pPr marL="1828800" marR="0" indent="457200">
              <a:lnSpc>
                <a:spcPct val="107000"/>
              </a:lnSpc>
              <a:spcAft>
                <a:spcPts val="800"/>
              </a:spcAft>
            </a:pPr>
            <a:r>
              <a:rPr lang="en-US" sz="900" kern="100">
                <a:effectLst/>
                <a:latin typeface="Aptos" panose="020B0004020202020204" pitchFamily="34" charset="0"/>
                <a:ea typeface="Aptos" panose="020B0004020202020204" pitchFamily="34" charset="0"/>
                <a:cs typeface="Arial" panose="020B0604020202020204" pitchFamily="34" charset="0"/>
              </a:rPr>
              <a:t>1-2k not popular</a:t>
            </a:r>
          </a:p>
        </p:txBody>
      </p:sp>
    </p:spTree>
    <p:extLst>
      <p:ext uri="{BB962C8B-B14F-4D97-AF65-F5344CB8AC3E}">
        <p14:creationId xmlns:p14="http://schemas.microsoft.com/office/powerpoint/2010/main" val="1496791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8D665-8E33-51FC-9029-C0E624B1224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5FC9664-E438-E8D0-F282-3A60E355FEC2}"/>
              </a:ext>
            </a:extLst>
          </p:cNvPr>
          <p:cNvSpPr/>
          <p:nvPr/>
        </p:nvSpPr>
        <p:spPr>
          <a:xfrm>
            <a:off x="0" y="0"/>
            <a:ext cx="12192000" cy="1219835"/>
          </a:xfrm>
          <a:prstGeom prst="rect">
            <a:avLst/>
          </a:prstGeom>
          <a:solidFill>
            <a:srgbClr val="7E91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t>	</a:t>
            </a:r>
          </a:p>
        </p:txBody>
      </p:sp>
      <p:sp>
        <p:nvSpPr>
          <p:cNvPr id="3" name="TextBox 2">
            <a:extLst>
              <a:ext uri="{FF2B5EF4-FFF2-40B4-BE49-F238E27FC236}">
                <a16:creationId xmlns:a16="http://schemas.microsoft.com/office/drawing/2014/main" id="{6F819343-2A17-3A28-F1E1-32E1A5C3B0FB}"/>
              </a:ext>
            </a:extLst>
          </p:cNvPr>
          <p:cNvSpPr txBox="1"/>
          <p:nvPr/>
        </p:nvSpPr>
        <p:spPr>
          <a:xfrm>
            <a:off x="429184" y="391886"/>
            <a:ext cx="1627433" cy="369332"/>
          </a:xfrm>
          <a:prstGeom prst="rect">
            <a:avLst/>
          </a:prstGeom>
          <a:noFill/>
        </p:spPr>
        <p:txBody>
          <a:bodyPr wrap="none" rtlCol="0">
            <a:spAutoFit/>
          </a:bodyPr>
          <a:lstStyle/>
          <a:p>
            <a:r>
              <a:rPr lang="en-US" b="1" u="sng" dirty="0">
                <a:solidFill>
                  <a:schemeClr val="bg1"/>
                </a:solidFill>
              </a:rPr>
              <a:t>Final Analysis</a:t>
            </a:r>
            <a:endParaRPr lang="en-US" b="1" dirty="0">
              <a:solidFill>
                <a:schemeClr val="bg1"/>
              </a:solidFill>
            </a:endParaRPr>
          </a:p>
        </p:txBody>
      </p:sp>
      <p:sp>
        <p:nvSpPr>
          <p:cNvPr id="4" name="TextBox 3">
            <a:extLst>
              <a:ext uri="{FF2B5EF4-FFF2-40B4-BE49-F238E27FC236}">
                <a16:creationId xmlns:a16="http://schemas.microsoft.com/office/drawing/2014/main" id="{EC4105D9-93BE-0F5B-C45D-2B5A6BBA8FAE}"/>
              </a:ext>
            </a:extLst>
          </p:cNvPr>
          <p:cNvSpPr txBox="1"/>
          <p:nvPr/>
        </p:nvSpPr>
        <p:spPr>
          <a:xfrm>
            <a:off x="645885" y="1741714"/>
            <a:ext cx="10472058" cy="369332"/>
          </a:xfrm>
          <a:prstGeom prst="rect">
            <a:avLst/>
          </a:prstGeom>
          <a:solidFill>
            <a:schemeClr val="bg1">
              <a:lumMod val="95000"/>
            </a:schemeClr>
          </a:solidFill>
        </p:spPr>
        <p:txBody>
          <a:bodyPr wrap="square" rtlCol="0">
            <a:spAutoFit/>
          </a:bodyPr>
          <a:lstStyle/>
          <a:p>
            <a:r>
              <a:rPr lang="en-US" b="1" dirty="0"/>
              <a:t>Key Themes from Tableau:</a:t>
            </a:r>
          </a:p>
        </p:txBody>
      </p:sp>
      <p:sp>
        <p:nvSpPr>
          <p:cNvPr id="6" name="Rectangle 5">
            <a:extLst>
              <a:ext uri="{FF2B5EF4-FFF2-40B4-BE49-F238E27FC236}">
                <a16:creationId xmlns:a16="http://schemas.microsoft.com/office/drawing/2014/main" id="{8AF289FA-2FE3-65B8-1E6C-B197DE51EBAB}"/>
              </a:ext>
            </a:extLst>
          </p:cNvPr>
          <p:cNvSpPr/>
          <p:nvPr/>
        </p:nvSpPr>
        <p:spPr>
          <a:xfrm>
            <a:off x="957942" y="2140074"/>
            <a:ext cx="10014858" cy="492852"/>
          </a:xfrm>
          <a:prstGeom prst="rect">
            <a:avLst/>
          </a:prstGeom>
          <a:solidFill>
            <a:schemeClr val="bg1"/>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High Plan Enrollments does not equate to High Plan Star Rating</a:t>
            </a:r>
          </a:p>
        </p:txBody>
      </p:sp>
      <p:sp>
        <p:nvSpPr>
          <p:cNvPr id="10" name="Rectangle 9">
            <a:extLst>
              <a:ext uri="{FF2B5EF4-FFF2-40B4-BE49-F238E27FC236}">
                <a16:creationId xmlns:a16="http://schemas.microsoft.com/office/drawing/2014/main" id="{C863CAF5-A1CE-78D0-7F4E-A578B858D53F}"/>
              </a:ext>
            </a:extLst>
          </p:cNvPr>
          <p:cNvSpPr/>
          <p:nvPr/>
        </p:nvSpPr>
        <p:spPr>
          <a:xfrm>
            <a:off x="957942" y="2735160"/>
            <a:ext cx="10014858" cy="492852"/>
          </a:xfrm>
          <a:prstGeom prst="rect">
            <a:avLst/>
          </a:prstGeom>
          <a:solidFill>
            <a:schemeClr val="bg1"/>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High Issuer Enrollments does not equate to the best plans </a:t>
            </a:r>
          </a:p>
        </p:txBody>
      </p:sp>
      <p:sp>
        <p:nvSpPr>
          <p:cNvPr id="14" name="Rectangle 13">
            <a:extLst>
              <a:ext uri="{FF2B5EF4-FFF2-40B4-BE49-F238E27FC236}">
                <a16:creationId xmlns:a16="http://schemas.microsoft.com/office/drawing/2014/main" id="{702E8C76-AA8E-3BF6-36E7-E891749F05C3}"/>
              </a:ext>
            </a:extLst>
          </p:cNvPr>
          <p:cNvSpPr/>
          <p:nvPr/>
        </p:nvSpPr>
        <p:spPr>
          <a:xfrm>
            <a:off x="0" y="5638165"/>
            <a:ext cx="12192000" cy="121983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	</a:t>
            </a:r>
          </a:p>
        </p:txBody>
      </p:sp>
    </p:spTree>
    <p:extLst>
      <p:ext uri="{BB962C8B-B14F-4D97-AF65-F5344CB8AC3E}">
        <p14:creationId xmlns:p14="http://schemas.microsoft.com/office/powerpoint/2010/main" val="269710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CDD85F-16AB-A17C-FE80-1BB92C631BA1}"/>
              </a:ext>
            </a:extLst>
          </p:cNvPr>
          <p:cNvPicPr>
            <a:picLocks noChangeAspect="1"/>
          </p:cNvPicPr>
          <p:nvPr/>
        </p:nvPicPr>
        <p:blipFill>
          <a:blip r:embed="rId2"/>
          <a:stretch>
            <a:fillRect/>
          </a:stretch>
        </p:blipFill>
        <p:spPr>
          <a:xfrm>
            <a:off x="1101468" y="304639"/>
            <a:ext cx="9989063" cy="3124361"/>
          </a:xfrm>
          <a:prstGeom prst="rect">
            <a:avLst/>
          </a:prstGeom>
        </p:spPr>
      </p:pic>
      <p:pic>
        <p:nvPicPr>
          <p:cNvPr id="5" name="Picture 4">
            <a:extLst>
              <a:ext uri="{FF2B5EF4-FFF2-40B4-BE49-F238E27FC236}">
                <a16:creationId xmlns:a16="http://schemas.microsoft.com/office/drawing/2014/main" id="{E64C3C23-402E-D9D0-4AF0-9E77EC00C1FF}"/>
              </a:ext>
            </a:extLst>
          </p:cNvPr>
          <p:cNvPicPr>
            <a:picLocks noChangeAspect="1"/>
          </p:cNvPicPr>
          <p:nvPr/>
        </p:nvPicPr>
        <p:blipFill>
          <a:blip r:embed="rId3"/>
          <a:stretch>
            <a:fillRect/>
          </a:stretch>
        </p:blipFill>
        <p:spPr>
          <a:xfrm>
            <a:off x="1101468" y="3231964"/>
            <a:ext cx="10878109" cy="3626036"/>
          </a:xfrm>
          <a:prstGeom prst="rect">
            <a:avLst/>
          </a:prstGeom>
        </p:spPr>
      </p:pic>
      <p:sp>
        <p:nvSpPr>
          <p:cNvPr id="7" name="Rectangle: Rounded Corners 6">
            <a:extLst>
              <a:ext uri="{FF2B5EF4-FFF2-40B4-BE49-F238E27FC236}">
                <a16:creationId xmlns:a16="http://schemas.microsoft.com/office/drawing/2014/main" id="{280FC082-E494-04F9-1E1B-8E0F0423BB1C}"/>
              </a:ext>
            </a:extLst>
          </p:cNvPr>
          <p:cNvSpPr/>
          <p:nvPr/>
        </p:nvSpPr>
        <p:spPr>
          <a:xfrm>
            <a:off x="1621176" y="881334"/>
            <a:ext cx="9232751" cy="984042"/>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7B8B9DAD-33C7-48FD-FA36-EB1583099470}"/>
              </a:ext>
            </a:extLst>
          </p:cNvPr>
          <p:cNvSpPr/>
          <p:nvPr/>
        </p:nvSpPr>
        <p:spPr>
          <a:xfrm>
            <a:off x="1023768" y="3836091"/>
            <a:ext cx="10955809" cy="984042"/>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5400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F72A8-9339-2584-89A2-06F28416D7C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75EE095-43E1-B55B-04B9-4CA989AFB952}"/>
              </a:ext>
            </a:extLst>
          </p:cNvPr>
          <p:cNvPicPr>
            <a:picLocks noChangeAspect="1"/>
          </p:cNvPicPr>
          <p:nvPr/>
        </p:nvPicPr>
        <p:blipFill>
          <a:blip r:embed="rId2"/>
          <a:stretch>
            <a:fillRect/>
          </a:stretch>
        </p:blipFill>
        <p:spPr>
          <a:xfrm>
            <a:off x="371657" y="0"/>
            <a:ext cx="6035437" cy="6858000"/>
          </a:xfrm>
          <a:prstGeom prst="rect">
            <a:avLst/>
          </a:prstGeom>
        </p:spPr>
      </p:pic>
      <p:sp>
        <p:nvSpPr>
          <p:cNvPr id="4" name="Rectangle: Rounded Corners 3">
            <a:extLst>
              <a:ext uri="{FF2B5EF4-FFF2-40B4-BE49-F238E27FC236}">
                <a16:creationId xmlns:a16="http://schemas.microsoft.com/office/drawing/2014/main" id="{0C2F3255-D8AE-5F3F-3536-5712E0AAF5C3}"/>
              </a:ext>
            </a:extLst>
          </p:cNvPr>
          <p:cNvSpPr/>
          <p:nvPr/>
        </p:nvSpPr>
        <p:spPr>
          <a:xfrm>
            <a:off x="676656" y="5184648"/>
            <a:ext cx="512065" cy="1673351"/>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2A0772E-B04C-EB2C-E12C-BFF13C405E67}"/>
              </a:ext>
            </a:extLst>
          </p:cNvPr>
          <p:cNvSpPr/>
          <p:nvPr/>
        </p:nvSpPr>
        <p:spPr>
          <a:xfrm>
            <a:off x="6766956" y="1"/>
            <a:ext cx="5425043" cy="6873252"/>
          </a:xfrm>
          <a:prstGeom prst="rect">
            <a:avLst/>
          </a:prstGeom>
          <a:solidFill>
            <a:srgbClr val="7E91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Based on quick analysis and visualization of the past 10 years of data, plans that have a 5 Star Rating do not equate to having a higher total enrollment.</a:t>
            </a:r>
          </a:p>
        </p:txBody>
      </p:sp>
      <p:cxnSp>
        <p:nvCxnSpPr>
          <p:cNvPr id="7" name="Straight Arrow Connector 6">
            <a:extLst>
              <a:ext uri="{FF2B5EF4-FFF2-40B4-BE49-F238E27FC236}">
                <a16:creationId xmlns:a16="http://schemas.microsoft.com/office/drawing/2014/main" id="{4F70D23E-1073-488B-F7C8-BD59527BEF90}"/>
              </a:ext>
            </a:extLst>
          </p:cNvPr>
          <p:cNvCxnSpPr>
            <a:cxnSpLocks/>
          </p:cNvCxnSpPr>
          <p:nvPr/>
        </p:nvCxnSpPr>
        <p:spPr>
          <a:xfrm>
            <a:off x="3324472" y="4243354"/>
            <a:ext cx="0" cy="94129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72744330-7A07-2D06-4330-89CBD064A9F7}"/>
              </a:ext>
            </a:extLst>
          </p:cNvPr>
          <p:cNvCxnSpPr>
            <a:cxnSpLocks/>
          </p:cNvCxnSpPr>
          <p:nvPr/>
        </p:nvCxnSpPr>
        <p:spPr>
          <a:xfrm>
            <a:off x="6017679" y="4243354"/>
            <a:ext cx="0" cy="94129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4A7E54E2-B45D-E6FE-5212-C23BDD2AD7FF}"/>
              </a:ext>
            </a:extLst>
          </p:cNvPr>
          <p:cNvSpPr txBox="1"/>
          <p:nvPr/>
        </p:nvSpPr>
        <p:spPr>
          <a:xfrm>
            <a:off x="2903523" y="3874022"/>
            <a:ext cx="841897" cy="369332"/>
          </a:xfrm>
          <a:prstGeom prst="rect">
            <a:avLst/>
          </a:prstGeom>
          <a:solidFill>
            <a:schemeClr val="bg1"/>
          </a:solidFill>
          <a:ln w="19050">
            <a:solidFill>
              <a:srgbClr val="C00000"/>
            </a:solidFill>
          </a:ln>
        </p:spPr>
        <p:txBody>
          <a:bodyPr wrap="none" rtlCol="0">
            <a:spAutoFit/>
          </a:bodyPr>
          <a:lstStyle/>
          <a:p>
            <a:r>
              <a:rPr lang="en-US" dirty="0"/>
              <a:t>H4590</a:t>
            </a:r>
          </a:p>
        </p:txBody>
      </p:sp>
      <p:sp>
        <p:nvSpPr>
          <p:cNvPr id="11" name="TextBox 10">
            <a:extLst>
              <a:ext uri="{FF2B5EF4-FFF2-40B4-BE49-F238E27FC236}">
                <a16:creationId xmlns:a16="http://schemas.microsoft.com/office/drawing/2014/main" id="{E1BD1439-23B6-EBC4-CFF6-83EAB174D2DB}"/>
              </a:ext>
            </a:extLst>
          </p:cNvPr>
          <p:cNvSpPr txBox="1"/>
          <p:nvPr/>
        </p:nvSpPr>
        <p:spPr>
          <a:xfrm>
            <a:off x="5589009" y="3874022"/>
            <a:ext cx="841897" cy="369332"/>
          </a:xfrm>
          <a:prstGeom prst="rect">
            <a:avLst/>
          </a:prstGeom>
          <a:solidFill>
            <a:schemeClr val="bg1"/>
          </a:solidFill>
          <a:ln w="19050">
            <a:solidFill>
              <a:srgbClr val="C00000"/>
            </a:solidFill>
          </a:ln>
        </p:spPr>
        <p:txBody>
          <a:bodyPr wrap="none" rtlCol="0">
            <a:spAutoFit/>
          </a:bodyPr>
          <a:lstStyle/>
          <a:p>
            <a:r>
              <a:rPr lang="en-US" dirty="0"/>
              <a:t>H0755</a:t>
            </a:r>
          </a:p>
        </p:txBody>
      </p:sp>
    </p:spTree>
    <p:extLst>
      <p:ext uri="{BB962C8B-B14F-4D97-AF65-F5344CB8AC3E}">
        <p14:creationId xmlns:p14="http://schemas.microsoft.com/office/powerpoint/2010/main" val="887741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33ABEA-104A-F8D5-9EF8-67FB1F8D8373}"/>
              </a:ext>
            </a:extLst>
          </p:cNvPr>
          <p:cNvSpPr/>
          <p:nvPr/>
        </p:nvSpPr>
        <p:spPr>
          <a:xfrm>
            <a:off x="0" y="0"/>
            <a:ext cx="12192000" cy="1219835"/>
          </a:xfrm>
          <a:prstGeom prst="rect">
            <a:avLst/>
          </a:prstGeom>
          <a:solidFill>
            <a:srgbClr val="7E91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t>	</a:t>
            </a:r>
          </a:p>
        </p:txBody>
      </p:sp>
      <p:sp>
        <p:nvSpPr>
          <p:cNvPr id="3" name="TextBox 2">
            <a:extLst>
              <a:ext uri="{FF2B5EF4-FFF2-40B4-BE49-F238E27FC236}">
                <a16:creationId xmlns:a16="http://schemas.microsoft.com/office/drawing/2014/main" id="{7B1DEE53-8F05-A74F-E1DB-0F32FE506891}"/>
              </a:ext>
            </a:extLst>
          </p:cNvPr>
          <p:cNvSpPr txBox="1"/>
          <p:nvPr/>
        </p:nvSpPr>
        <p:spPr>
          <a:xfrm>
            <a:off x="429184" y="391886"/>
            <a:ext cx="1627433" cy="369332"/>
          </a:xfrm>
          <a:prstGeom prst="rect">
            <a:avLst/>
          </a:prstGeom>
          <a:noFill/>
        </p:spPr>
        <p:txBody>
          <a:bodyPr wrap="none" rtlCol="0">
            <a:spAutoFit/>
          </a:bodyPr>
          <a:lstStyle/>
          <a:p>
            <a:r>
              <a:rPr lang="en-US" b="1" u="sng" dirty="0">
                <a:solidFill>
                  <a:schemeClr val="bg1"/>
                </a:solidFill>
              </a:rPr>
              <a:t>Final Analysis</a:t>
            </a:r>
            <a:endParaRPr lang="en-US" b="1" dirty="0">
              <a:solidFill>
                <a:schemeClr val="bg1"/>
              </a:solidFill>
            </a:endParaRPr>
          </a:p>
        </p:txBody>
      </p:sp>
      <p:sp>
        <p:nvSpPr>
          <p:cNvPr id="5" name="Rectangle 4">
            <a:extLst>
              <a:ext uri="{FF2B5EF4-FFF2-40B4-BE49-F238E27FC236}">
                <a16:creationId xmlns:a16="http://schemas.microsoft.com/office/drawing/2014/main" id="{E9C18272-EA8E-4D41-48E5-8C4244DE2833}"/>
              </a:ext>
            </a:extLst>
          </p:cNvPr>
          <p:cNvSpPr/>
          <p:nvPr/>
        </p:nvSpPr>
        <p:spPr>
          <a:xfrm>
            <a:off x="957942" y="2140073"/>
            <a:ext cx="4680857" cy="2294039"/>
          </a:xfrm>
          <a:prstGeom prst="rect">
            <a:avLst/>
          </a:prstGeom>
          <a:solidFill>
            <a:schemeClr val="bg1"/>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796C881-DDFD-4ED0-6778-DDC52EEDFFBA}"/>
              </a:ext>
            </a:extLst>
          </p:cNvPr>
          <p:cNvSpPr/>
          <p:nvPr/>
        </p:nvSpPr>
        <p:spPr>
          <a:xfrm>
            <a:off x="6146800" y="2154588"/>
            <a:ext cx="4680857" cy="2294039"/>
          </a:xfrm>
          <a:prstGeom prst="rect">
            <a:avLst/>
          </a:prstGeom>
          <a:solidFill>
            <a:schemeClr val="bg1"/>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8EE01BB-D1DA-C920-5FFF-CC4C004163B0}"/>
              </a:ext>
            </a:extLst>
          </p:cNvPr>
          <p:cNvSpPr txBox="1"/>
          <p:nvPr/>
        </p:nvSpPr>
        <p:spPr>
          <a:xfrm>
            <a:off x="645885" y="1741714"/>
            <a:ext cx="10472058" cy="369332"/>
          </a:xfrm>
          <a:prstGeom prst="rect">
            <a:avLst/>
          </a:prstGeom>
          <a:solidFill>
            <a:schemeClr val="bg1">
              <a:lumMod val="95000"/>
            </a:schemeClr>
          </a:solidFill>
        </p:spPr>
        <p:txBody>
          <a:bodyPr wrap="square" rtlCol="0">
            <a:spAutoFit/>
          </a:bodyPr>
          <a:lstStyle/>
          <a:p>
            <a:r>
              <a:rPr lang="en-US" b="1" dirty="0"/>
              <a:t>Key Themes from models ran on Star Rating vs. Enrollment:</a:t>
            </a:r>
          </a:p>
        </p:txBody>
      </p:sp>
      <p:sp>
        <p:nvSpPr>
          <p:cNvPr id="8" name="TextBox 7">
            <a:extLst>
              <a:ext uri="{FF2B5EF4-FFF2-40B4-BE49-F238E27FC236}">
                <a16:creationId xmlns:a16="http://schemas.microsoft.com/office/drawing/2014/main" id="{1E7550C7-0017-94CE-C6A2-23D4853CB849}"/>
              </a:ext>
            </a:extLst>
          </p:cNvPr>
          <p:cNvSpPr txBox="1"/>
          <p:nvPr/>
        </p:nvSpPr>
        <p:spPr>
          <a:xfrm>
            <a:off x="2078324" y="2154588"/>
            <a:ext cx="2440091" cy="446276"/>
          </a:xfrm>
          <a:prstGeom prst="rect">
            <a:avLst/>
          </a:prstGeom>
          <a:noFill/>
        </p:spPr>
        <p:txBody>
          <a:bodyPr wrap="none" rtlCol="0">
            <a:spAutoFit/>
          </a:bodyPr>
          <a:lstStyle/>
          <a:p>
            <a:pPr algn="ctr"/>
            <a:r>
              <a:rPr lang="en-US" sz="1200" b="1" dirty="0"/>
              <a:t>Star Rating</a:t>
            </a:r>
          </a:p>
          <a:p>
            <a:pPr algn="ctr"/>
            <a:r>
              <a:rPr lang="en-US" sz="1100" i="1" dirty="0"/>
              <a:t>(Linear Regression &amp; Random Forest)</a:t>
            </a:r>
          </a:p>
        </p:txBody>
      </p:sp>
      <p:sp>
        <p:nvSpPr>
          <p:cNvPr id="9" name="TextBox 8">
            <a:extLst>
              <a:ext uri="{FF2B5EF4-FFF2-40B4-BE49-F238E27FC236}">
                <a16:creationId xmlns:a16="http://schemas.microsoft.com/office/drawing/2014/main" id="{E53EA602-88BC-637E-4BC2-079310F45970}"/>
              </a:ext>
            </a:extLst>
          </p:cNvPr>
          <p:cNvSpPr txBox="1"/>
          <p:nvPr/>
        </p:nvSpPr>
        <p:spPr>
          <a:xfrm>
            <a:off x="7267182" y="2154588"/>
            <a:ext cx="2440091" cy="446276"/>
          </a:xfrm>
          <a:prstGeom prst="rect">
            <a:avLst/>
          </a:prstGeom>
          <a:noFill/>
        </p:spPr>
        <p:txBody>
          <a:bodyPr wrap="none" rtlCol="0">
            <a:spAutoFit/>
          </a:bodyPr>
          <a:lstStyle/>
          <a:p>
            <a:pPr algn="ctr"/>
            <a:r>
              <a:rPr lang="en-US" sz="1200" b="1" dirty="0"/>
              <a:t>Enrollment</a:t>
            </a:r>
          </a:p>
          <a:p>
            <a:pPr algn="ctr"/>
            <a:r>
              <a:rPr lang="en-US" sz="1100" i="1" dirty="0"/>
              <a:t>(Linear Regression &amp; Random Forest)</a:t>
            </a:r>
          </a:p>
        </p:txBody>
      </p:sp>
      <p:cxnSp>
        <p:nvCxnSpPr>
          <p:cNvPr id="11" name="Straight Connector 10">
            <a:extLst>
              <a:ext uri="{FF2B5EF4-FFF2-40B4-BE49-F238E27FC236}">
                <a16:creationId xmlns:a16="http://schemas.microsoft.com/office/drawing/2014/main" id="{B6ED566F-58F6-A2BB-A138-EED3E5CD834C}"/>
              </a:ext>
            </a:extLst>
          </p:cNvPr>
          <p:cNvCxnSpPr>
            <a:cxnSpLocks/>
          </p:cNvCxnSpPr>
          <p:nvPr/>
        </p:nvCxnSpPr>
        <p:spPr>
          <a:xfrm>
            <a:off x="1335314" y="2648858"/>
            <a:ext cx="4005943"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7C687A5F-74B9-0848-DAD7-540CCFF135CB}"/>
              </a:ext>
            </a:extLst>
          </p:cNvPr>
          <p:cNvCxnSpPr>
            <a:cxnSpLocks/>
          </p:cNvCxnSpPr>
          <p:nvPr/>
        </p:nvCxnSpPr>
        <p:spPr>
          <a:xfrm>
            <a:off x="6484255" y="2648858"/>
            <a:ext cx="4005943" cy="0"/>
          </a:xfrm>
          <a:prstGeom prst="line">
            <a:avLst/>
          </a:prstGeom>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CA4219F4-9ACE-FF99-8E4F-49D8ED742607}"/>
              </a:ext>
            </a:extLst>
          </p:cNvPr>
          <p:cNvSpPr txBox="1"/>
          <p:nvPr/>
        </p:nvSpPr>
        <p:spPr>
          <a:xfrm>
            <a:off x="1242900" y="2728033"/>
            <a:ext cx="4267200"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a:t>Data 3</a:t>
            </a:r>
            <a:r>
              <a:rPr lang="en-US" sz="1200" baseline="30000" dirty="0"/>
              <a:t>rd</a:t>
            </a:r>
            <a:r>
              <a:rPr lang="en-US" sz="1200" dirty="0"/>
              <a:t> Party Generated</a:t>
            </a:r>
          </a:p>
          <a:p>
            <a:pPr marL="285750" indent="-285750">
              <a:buFont typeface="Arial" panose="020B0604020202020204" pitchFamily="34" charset="0"/>
              <a:buChar char="•"/>
            </a:pPr>
            <a:r>
              <a:rPr lang="en-US" sz="1200" dirty="0"/>
              <a:t>98% Model Accuracy</a:t>
            </a:r>
          </a:p>
          <a:p>
            <a:pPr marL="285750" indent="-285750">
              <a:buFont typeface="Arial" panose="020B0604020202020204" pitchFamily="34" charset="0"/>
              <a:buChar char="•"/>
            </a:pPr>
            <a:r>
              <a:rPr lang="en-US" sz="1200" dirty="0"/>
              <a:t>A good indicator that a plan’s quality can accurately be predicted, with </a:t>
            </a:r>
            <a:r>
              <a:rPr lang="en-US" sz="1200" b="1" i="1" dirty="0"/>
              <a:t>Part C</a:t>
            </a:r>
            <a:r>
              <a:rPr lang="en-US" sz="1200" dirty="0"/>
              <a:t>, various </a:t>
            </a:r>
            <a:r>
              <a:rPr lang="en-US" sz="1200" b="1" i="1" dirty="0"/>
              <a:t>screenings</a:t>
            </a:r>
            <a:r>
              <a:rPr lang="en-US" sz="1200" dirty="0"/>
              <a:t>, </a:t>
            </a:r>
            <a:r>
              <a:rPr lang="en-US" sz="1200" b="1" i="1" dirty="0"/>
              <a:t>condition coverage &amp; management</a:t>
            </a:r>
            <a:r>
              <a:rPr lang="en-US" sz="1200" dirty="0"/>
              <a:t>, and </a:t>
            </a:r>
            <a:r>
              <a:rPr lang="en-US" sz="1200" b="1" i="1" dirty="0"/>
              <a:t>ratings</a:t>
            </a:r>
            <a:r>
              <a:rPr lang="en-US" sz="1200" dirty="0"/>
              <a:t> leading the top features in making accurate predictions.</a:t>
            </a:r>
          </a:p>
        </p:txBody>
      </p:sp>
      <p:sp>
        <p:nvSpPr>
          <p:cNvPr id="16" name="TextBox 15">
            <a:extLst>
              <a:ext uri="{FF2B5EF4-FFF2-40B4-BE49-F238E27FC236}">
                <a16:creationId xmlns:a16="http://schemas.microsoft.com/office/drawing/2014/main" id="{31263847-4A81-A7DE-D889-A78FF016FEEF}"/>
              </a:ext>
            </a:extLst>
          </p:cNvPr>
          <p:cNvSpPr txBox="1"/>
          <p:nvPr/>
        </p:nvSpPr>
        <p:spPr>
          <a:xfrm>
            <a:off x="6484255" y="2728033"/>
            <a:ext cx="4267200"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a:t>Data based on Consumer Enrollments</a:t>
            </a:r>
          </a:p>
          <a:p>
            <a:pPr marL="285750" indent="-285750">
              <a:buFont typeface="Arial" panose="020B0604020202020204" pitchFamily="34" charset="0"/>
              <a:buChar char="•"/>
            </a:pPr>
            <a:r>
              <a:rPr lang="en-US" sz="1200" dirty="0"/>
              <a:t>73% Model Accuracy</a:t>
            </a:r>
          </a:p>
          <a:p>
            <a:pPr marL="285750" indent="-285750">
              <a:buFont typeface="Arial" panose="020B0604020202020204" pitchFamily="34" charset="0"/>
              <a:buChar char="•"/>
            </a:pPr>
            <a:r>
              <a:rPr lang="en-US" sz="1200" dirty="0"/>
              <a:t>A good indicator that a plan’s quality can accurately be predicted, with </a:t>
            </a:r>
            <a:r>
              <a:rPr lang="en-US" sz="1200" b="1" i="1" dirty="0"/>
              <a:t>condition management and coverage (predominantly for women)</a:t>
            </a:r>
            <a:r>
              <a:rPr lang="en-US" sz="1200" dirty="0"/>
              <a:t>, various </a:t>
            </a:r>
            <a:r>
              <a:rPr lang="en-US" sz="1200" b="1" i="1" dirty="0"/>
              <a:t>customer service needs</a:t>
            </a:r>
            <a:r>
              <a:rPr lang="en-US" sz="1200" dirty="0"/>
              <a:t>, and </a:t>
            </a:r>
            <a:r>
              <a:rPr lang="en-US" sz="1200" b="1" i="1" dirty="0"/>
              <a:t>ratings</a:t>
            </a:r>
            <a:r>
              <a:rPr lang="en-US" sz="1200" dirty="0"/>
              <a:t> leading the top features in making accurate predictions.</a:t>
            </a:r>
          </a:p>
        </p:txBody>
      </p:sp>
      <p:sp>
        <p:nvSpPr>
          <p:cNvPr id="17" name="Rectangle 16">
            <a:extLst>
              <a:ext uri="{FF2B5EF4-FFF2-40B4-BE49-F238E27FC236}">
                <a16:creationId xmlns:a16="http://schemas.microsoft.com/office/drawing/2014/main" id="{EF31750B-1625-A0AC-D3F1-0FF959C4D2C5}"/>
              </a:ext>
            </a:extLst>
          </p:cNvPr>
          <p:cNvSpPr/>
          <p:nvPr/>
        </p:nvSpPr>
        <p:spPr>
          <a:xfrm>
            <a:off x="1440545" y="4166002"/>
            <a:ext cx="3693885" cy="914400"/>
          </a:xfrm>
          <a:prstGeom prst="rect">
            <a:avLst/>
          </a:prstGeom>
          <a:solidFill>
            <a:srgbClr val="7E91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High accuracy model with high predictability based on coverage   </a:t>
            </a:r>
          </a:p>
        </p:txBody>
      </p:sp>
      <p:sp>
        <p:nvSpPr>
          <p:cNvPr id="18" name="Rectangle 17">
            <a:extLst>
              <a:ext uri="{FF2B5EF4-FFF2-40B4-BE49-F238E27FC236}">
                <a16:creationId xmlns:a16="http://schemas.microsoft.com/office/drawing/2014/main" id="{9C84FB0B-4177-8C87-CC53-E18FE97FA446}"/>
              </a:ext>
            </a:extLst>
          </p:cNvPr>
          <p:cNvSpPr/>
          <p:nvPr/>
        </p:nvSpPr>
        <p:spPr>
          <a:xfrm>
            <a:off x="6640283" y="4166002"/>
            <a:ext cx="3693885" cy="914400"/>
          </a:xfrm>
          <a:prstGeom prst="rect">
            <a:avLst/>
          </a:prstGeom>
          <a:solidFill>
            <a:srgbClr val="7E91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Moderate accuracy model with higher predictability based in female coverage, ratings, and customer service</a:t>
            </a:r>
          </a:p>
        </p:txBody>
      </p:sp>
      <p:sp>
        <p:nvSpPr>
          <p:cNvPr id="19" name="Rectangle 18">
            <a:extLst>
              <a:ext uri="{FF2B5EF4-FFF2-40B4-BE49-F238E27FC236}">
                <a16:creationId xmlns:a16="http://schemas.microsoft.com/office/drawing/2014/main" id="{6E700F25-446B-D349-D81F-C80ED8E950B3}"/>
              </a:ext>
            </a:extLst>
          </p:cNvPr>
          <p:cNvSpPr/>
          <p:nvPr/>
        </p:nvSpPr>
        <p:spPr>
          <a:xfrm>
            <a:off x="0" y="5638165"/>
            <a:ext cx="12192000" cy="121983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	Until Plan Rankings can be sourced directly from Consumers, there will continue to be a disconnect in what Plans qualify as a 5-star plan vs. what Consumers look for in a  high ranked plan.  Enrollment popularity leads with niche coverage, customer service, and rankings, whereas CMS Star Rating predictability leads with coverage.</a:t>
            </a:r>
          </a:p>
        </p:txBody>
      </p:sp>
    </p:spTree>
    <p:extLst>
      <p:ext uri="{BB962C8B-B14F-4D97-AF65-F5344CB8AC3E}">
        <p14:creationId xmlns:p14="http://schemas.microsoft.com/office/powerpoint/2010/main" val="10143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A3680-DD87-213F-39D3-0BC0319C298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B681FA32-5BC3-95B3-469F-DD4D4161F33E}"/>
              </a:ext>
            </a:extLst>
          </p:cNvPr>
          <p:cNvSpPr/>
          <p:nvPr/>
        </p:nvSpPr>
        <p:spPr>
          <a:xfrm>
            <a:off x="0" y="5653417"/>
            <a:ext cx="12192000" cy="1219835"/>
          </a:xfrm>
          <a:prstGeom prst="rect">
            <a:avLst/>
          </a:prstGeom>
          <a:solidFill>
            <a:srgbClr val="7E91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200E11B-91AF-48A7-77DD-67AB970B2059}"/>
              </a:ext>
            </a:extLst>
          </p:cNvPr>
          <p:cNvSpPr txBox="1"/>
          <p:nvPr/>
        </p:nvSpPr>
        <p:spPr>
          <a:xfrm>
            <a:off x="776514" y="391886"/>
            <a:ext cx="1478290" cy="369332"/>
          </a:xfrm>
          <a:prstGeom prst="rect">
            <a:avLst/>
          </a:prstGeom>
          <a:noFill/>
        </p:spPr>
        <p:txBody>
          <a:bodyPr wrap="none" rtlCol="0">
            <a:spAutoFit/>
          </a:bodyPr>
          <a:lstStyle/>
          <a:p>
            <a:r>
              <a:rPr lang="en-US" b="1" u="sng" dirty="0"/>
              <a:t>Project Brief</a:t>
            </a:r>
          </a:p>
        </p:txBody>
      </p:sp>
      <p:sp>
        <p:nvSpPr>
          <p:cNvPr id="4" name="TextBox 3">
            <a:extLst>
              <a:ext uri="{FF2B5EF4-FFF2-40B4-BE49-F238E27FC236}">
                <a16:creationId xmlns:a16="http://schemas.microsoft.com/office/drawing/2014/main" id="{4815B8FD-CDF2-2732-2D51-F127EA1EB91B}"/>
              </a:ext>
            </a:extLst>
          </p:cNvPr>
          <p:cNvSpPr txBox="1"/>
          <p:nvPr/>
        </p:nvSpPr>
        <p:spPr>
          <a:xfrm>
            <a:off x="776514" y="1204582"/>
            <a:ext cx="10481099" cy="2259336"/>
          </a:xfrm>
          <a:prstGeom prst="rect">
            <a:avLst/>
          </a:prstGeom>
          <a:noFill/>
        </p:spPr>
        <p:txBody>
          <a:bodyPr wrap="square">
            <a:spAutoFit/>
          </a:bodyPr>
          <a:lstStyle/>
          <a:p>
            <a:pPr marL="0" marR="0" algn="ctr">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Star ratings are synonymous with the world of consumerization, influencing opinions and purchasing behavior – but is the same true in the world of healthcare?  Team Stars &amp; Stats plan to look under the hood of Medicare Plan star ratings – ratings typically aggregated as one overall number but represent individual value of care scores that consumers weigh differently.  </a:t>
            </a:r>
          </a:p>
          <a:p>
            <a:pPr marL="0" marR="0" algn="ctr">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By analyzing and modeling this vast data set, we want to understand if star ratings actually show correlation to enrollment choice, while predicting which plans, or plan benefits, may be popular in the future. </a:t>
            </a:r>
          </a:p>
        </p:txBody>
      </p:sp>
      <p:sp>
        <p:nvSpPr>
          <p:cNvPr id="6" name="TextBox 5">
            <a:extLst>
              <a:ext uri="{FF2B5EF4-FFF2-40B4-BE49-F238E27FC236}">
                <a16:creationId xmlns:a16="http://schemas.microsoft.com/office/drawing/2014/main" id="{608F3F4B-065D-90C6-94E0-3C9BDE43F03A}"/>
              </a:ext>
            </a:extLst>
          </p:cNvPr>
          <p:cNvSpPr txBox="1"/>
          <p:nvPr/>
        </p:nvSpPr>
        <p:spPr>
          <a:xfrm>
            <a:off x="1184223" y="3687234"/>
            <a:ext cx="10073390" cy="1176476"/>
          </a:xfrm>
          <a:prstGeom prst="rect">
            <a:avLst/>
          </a:prstGeom>
          <a:noFill/>
        </p:spPr>
        <p:txBody>
          <a:bodyPr wrap="square">
            <a:spAutoFit/>
          </a:bodyPr>
          <a:lstStyle/>
          <a:p>
            <a:pPr marL="0" marR="0" algn="ctr">
              <a:lnSpc>
                <a:spcPct val="107000"/>
              </a:lnSpc>
              <a:spcAft>
                <a:spcPts val="800"/>
              </a:spcAft>
            </a:pPr>
            <a:r>
              <a:rPr lang="en-US" sz="1800" b="1" kern="100" dirty="0">
                <a:effectLst/>
                <a:latin typeface="Aptos" panose="020B0004020202020204" pitchFamily="34" charset="0"/>
                <a:ea typeface="Aptos" panose="020B0004020202020204" pitchFamily="34" charset="0"/>
                <a:cs typeface="Arial" panose="020B0604020202020204" pitchFamily="34" charset="0"/>
              </a:rPr>
              <a:t>Do star ratings drive consumer choice? </a:t>
            </a:r>
          </a:p>
          <a:p>
            <a:pPr marL="0" marR="0" algn="ctr">
              <a:lnSpc>
                <a:spcPct val="107000"/>
              </a:lnSpc>
              <a:spcAft>
                <a:spcPts val="800"/>
              </a:spcAft>
            </a:pPr>
            <a:r>
              <a:rPr lang="en-US" sz="1800" b="1" kern="100" dirty="0">
                <a:effectLst/>
                <a:latin typeface="Aptos" panose="020B0004020202020204" pitchFamily="34" charset="0"/>
                <a:ea typeface="Aptos" panose="020B0004020202020204" pitchFamily="34" charset="0"/>
                <a:cs typeface="Arial" panose="020B0604020202020204" pitchFamily="34" charset="0"/>
              </a:rPr>
              <a:t>If they do, which insurer will people predominantly go with the following year?  </a:t>
            </a:r>
          </a:p>
          <a:p>
            <a:pPr marL="0" marR="0" algn="ctr">
              <a:lnSpc>
                <a:spcPct val="107000"/>
              </a:lnSpc>
              <a:spcAft>
                <a:spcPts val="800"/>
              </a:spcAft>
            </a:pPr>
            <a:r>
              <a:rPr lang="en-US" sz="1800" b="1" kern="100" dirty="0">
                <a:effectLst/>
                <a:latin typeface="Aptos" panose="020B0004020202020204" pitchFamily="34" charset="0"/>
                <a:ea typeface="Aptos" panose="020B0004020202020204" pitchFamily="34" charset="0"/>
                <a:cs typeface="Arial" panose="020B0604020202020204" pitchFamily="34" charset="0"/>
              </a:rPr>
              <a:t>Which sub-category of coverage has the largest impact on a plan's Star Rating or on Enrollment?</a:t>
            </a:r>
          </a:p>
        </p:txBody>
      </p:sp>
      <p:sp>
        <p:nvSpPr>
          <p:cNvPr id="7" name="TextBox 6">
            <a:extLst>
              <a:ext uri="{FF2B5EF4-FFF2-40B4-BE49-F238E27FC236}">
                <a16:creationId xmlns:a16="http://schemas.microsoft.com/office/drawing/2014/main" id="{BCF1744A-55B6-8009-3D04-F85683A0F3F0}"/>
              </a:ext>
            </a:extLst>
          </p:cNvPr>
          <p:cNvSpPr txBox="1"/>
          <p:nvPr/>
        </p:nvSpPr>
        <p:spPr>
          <a:xfrm>
            <a:off x="0" y="6078668"/>
            <a:ext cx="12192000" cy="369332"/>
          </a:xfrm>
          <a:prstGeom prst="rect">
            <a:avLst/>
          </a:prstGeom>
          <a:noFill/>
        </p:spPr>
        <p:txBody>
          <a:bodyPr wrap="square">
            <a:spAutoFit/>
          </a:bodyPr>
          <a:lstStyle/>
          <a:p>
            <a:pPr algn="ctr"/>
            <a:r>
              <a:rPr lang="en-US" sz="1800" b="1" dirty="0">
                <a:solidFill>
                  <a:schemeClr val="bg1"/>
                </a:solidFill>
                <a:effectLst/>
                <a:latin typeface="Aptos" panose="020B0004020202020204" pitchFamily="34" charset="0"/>
                <a:ea typeface="Aptos" panose="020B0004020202020204" pitchFamily="34" charset="0"/>
                <a:cs typeface="Arial" panose="020B0604020202020204" pitchFamily="34" charset="0"/>
              </a:rPr>
              <a:t>SCOPE: CMS Medicare Data (Star Rating and Enrollment Data) 2013-2023</a:t>
            </a:r>
            <a:endParaRPr lang="en-US" b="1" dirty="0">
              <a:solidFill>
                <a:schemeClr val="bg1"/>
              </a:solidFill>
            </a:endParaRPr>
          </a:p>
        </p:txBody>
      </p:sp>
    </p:spTree>
    <p:extLst>
      <p:ext uri="{BB962C8B-B14F-4D97-AF65-F5344CB8AC3E}">
        <p14:creationId xmlns:p14="http://schemas.microsoft.com/office/powerpoint/2010/main" val="1869829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EDB98-09FF-822B-B884-800646C9E501}"/>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B624185A-3D47-F42F-E6F9-97C7A69475DE}"/>
              </a:ext>
            </a:extLst>
          </p:cNvPr>
          <p:cNvSpPr/>
          <p:nvPr/>
        </p:nvSpPr>
        <p:spPr>
          <a:xfrm>
            <a:off x="0" y="5653417"/>
            <a:ext cx="12192000" cy="1219835"/>
          </a:xfrm>
          <a:prstGeom prst="rect">
            <a:avLst/>
          </a:prstGeom>
          <a:solidFill>
            <a:srgbClr val="7E91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7D2D001-9171-9DDF-CCEB-7B4D0D169C3F}"/>
              </a:ext>
            </a:extLst>
          </p:cNvPr>
          <p:cNvSpPr txBox="1"/>
          <p:nvPr/>
        </p:nvSpPr>
        <p:spPr>
          <a:xfrm>
            <a:off x="776514" y="391886"/>
            <a:ext cx="2103333" cy="369332"/>
          </a:xfrm>
          <a:prstGeom prst="rect">
            <a:avLst/>
          </a:prstGeom>
          <a:noFill/>
        </p:spPr>
        <p:txBody>
          <a:bodyPr wrap="none" rtlCol="0">
            <a:spAutoFit/>
          </a:bodyPr>
          <a:lstStyle/>
          <a:p>
            <a:r>
              <a:rPr lang="en-US" b="1" u="sng" dirty="0"/>
              <a:t>What is Medicare?</a:t>
            </a:r>
          </a:p>
        </p:txBody>
      </p:sp>
      <p:pic>
        <p:nvPicPr>
          <p:cNvPr id="1026" name="Picture 2" descr="Which Part Of Medicare Coverage Is Best For Your Needs - Policy Engineer">
            <a:extLst>
              <a:ext uri="{FF2B5EF4-FFF2-40B4-BE49-F238E27FC236}">
                <a16:creationId xmlns:a16="http://schemas.microsoft.com/office/drawing/2014/main" id="{99FE06D6-63FF-91EB-B814-092626427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1086" y="235788"/>
            <a:ext cx="6843623" cy="51327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rawn Circle PNG Transparent Images">
            <a:extLst>
              <a:ext uri="{FF2B5EF4-FFF2-40B4-BE49-F238E27FC236}">
                <a16:creationId xmlns:a16="http://schemas.microsoft.com/office/drawing/2014/main" id="{F830F35D-A7D9-92E3-3806-6340517BB9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00" t="23151" r="7807" b="22097"/>
          <a:stretch/>
        </p:blipFill>
        <p:spPr bwMode="auto">
          <a:xfrm>
            <a:off x="6855125" y="695865"/>
            <a:ext cx="5290867" cy="37424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
            <a:extLst>
              <a:ext uri="{FF2B5EF4-FFF2-40B4-BE49-F238E27FC236}">
                <a16:creationId xmlns:a16="http://schemas.microsoft.com/office/drawing/2014/main" id="{7E19B05C-BA2F-2B68-616F-9A6561803236}"/>
              </a:ext>
            </a:extLst>
          </p:cNvPr>
          <p:cNvSpPr>
            <a:spLocks noChangeArrowheads="1"/>
          </p:cNvSpPr>
          <p:nvPr/>
        </p:nvSpPr>
        <p:spPr bwMode="auto">
          <a:xfrm>
            <a:off x="513467" y="1336950"/>
            <a:ext cx="4261076" cy="3740733"/>
          </a:xfrm>
          <a:prstGeom prst="rect">
            <a:avLst/>
          </a:prstGeom>
          <a:noFill/>
          <a:ln>
            <a:noFill/>
          </a:ln>
          <a:effectLst/>
        </p:spPr>
        <p:txBody>
          <a:bodyPr vert="horz" wrap="square" lIns="0" tIns="36501"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1D35"/>
                </a:solidFill>
                <a:effectLst/>
                <a:latin typeface="+mn-lt"/>
              </a:rPr>
              <a:t>Medicare is a federal health insurance program that helps people pay for health care, generally,</a:t>
            </a:r>
            <a:r>
              <a:rPr lang="en-US" altLang="en-US" sz="2000" dirty="0">
                <a:solidFill>
                  <a:srgbClr val="001D35"/>
                </a:solidFill>
                <a:latin typeface="+mn-lt"/>
              </a:rPr>
              <a:t> aged 65 and older</a:t>
            </a:r>
            <a:r>
              <a:rPr kumimoji="0" lang="en-US" altLang="en-US" sz="2000" b="0" i="0" u="none" strike="noStrike" cap="none" normalizeH="0" baseline="0" dirty="0">
                <a:ln>
                  <a:noFill/>
                </a:ln>
                <a:solidFill>
                  <a:srgbClr val="001D35"/>
                </a:solidFill>
                <a:effectLst/>
                <a:latin typeface="+mn-lt"/>
              </a:rPr>
              <a:t>. It's managed by the Centers for Medicare &amp; Medicaid Services (CMS).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1D35"/>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1D35"/>
                </a:solidFill>
                <a:effectLst/>
                <a:latin typeface="+mn-lt"/>
              </a:rPr>
              <a:t>Important things to note:</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1D35"/>
                </a:solidFill>
                <a:effectLst/>
                <a:latin typeface="+mn-lt"/>
              </a:rPr>
              <a:t> Medicare covers certain health care services and supplies, but not all medical expenses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1D35"/>
                </a:solidFill>
                <a:effectLst/>
                <a:latin typeface="+mn-lt"/>
              </a:rPr>
              <a:t> You pay part of the costs through premiums, deductibles, and coinsurance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rgbClr val="001D35"/>
                </a:solidFill>
                <a:effectLst/>
                <a:latin typeface="+mn-lt"/>
              </a:rPr>
            </a:br>
            <a:endParaRPr kumimoji="0" lang="en-US" altLang="en-US" sz="2400" b="0" i="0" u="none" strike="noStrike" cap="none" normalizeH="0" baseline="0" dirty="0">
              <a:ln>
                <a:noFill/>
              </a:ln>
              <a:solidFill>
                <a:schemeClr val="tx1"/>
              </a:solidFill>
              <a:effectLst/>
              <a:latin typeface="+mn-lt"/>
            </a:endParaRPr>
          </a:p>
        </p:txBody>
      </p:sp>
      <p:sp>
        <p:nvSpPr>
          <p:cNvPr id="13" name="TextBox 12">
            <a:extLst>
              <a:ext uri="{FF2B5EF4-FFF2-40B4-BE49-F238E27FC236}">
                <a16:creationId xmlns:a16="http://schemas.microsoft.com/office/drawing/2014/main" id="{3222ADE0-9F28-5645-6221-72A7D40C4669}"/>
              </a:ext>
            </a:extLst>
          </p:cNvPr>
          <p:cNvSpPr txBox="1"/>
          <p:nvPr/>
        </p:nvSpPr>
        <p:spPr>
          <a:xfrm>
            <a:off x="0" y="6078668"/>
            <a:ext cx="12192000" cy="369332"/>
          </a:xfrm>
          <a:prstGeom prst="rect">
            <a:avLst/>
          </a:prstGeom>
          <a:noFill/>
        </p:spPr>
        <p:txBody>
          <a:bodyPr wrap="square">
            <a:spAutoFit/>
          </a:bodyPr>
          <a:lstStyle/>
          <a:p>
            <a:pPr algn="ctr"/>
            <a:r>
              <a:rPr lang="en-US" sz="1800" b="1" dirty="0">
                <a:solidFill>
                  <a:schemeClr val="bg1"/>
                </a:solidFill>
                <a:effectLst/>
                <a:latin typeface="Aptos" panose="020B0004020202020204" pitchFamily="34" charset="0"/>
                <a:ea typeface="Aptos" panose="020B0004020202020204" pitchFamily="34" charset="0"/>
                <a:cs typeface="Arial" panose="020B0604020202020204" pitchFamily="34" charset="0"/>
              </a:rPr>
              <a:t>OUR FOUCS: Medicare Parts C &amp; D</a:t>
            </a:r>
            <a:endParaRPr lang="en-US" b="1" dirty="0">
              <a:solidFill>
                <a:schemeClr val="bg1"/>
              </a:solidFill>
            </a:endParaRPr>
          </a:p>
        </p:txBody>
      </p:sp>
    </p:spTree>
    <p:extLst>
      <p:ext uri="{BB962C8B-B14F-4D97-AF65-F5344CB8AC3E}">
        <p14:creationId xmlns:p14="http://schemas.microsoft.com/office/powerpoint/2010/main" val="230781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A48DA-4E5B-EDAD-BD1C-EB0EB7F4FFE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94BA3BA-76A4-DD28-30A3-882836296893}"/>
              </a:ext>
            </a:extLst>
          </p:cNvPr>
          <p:cNvSpPr txBox="1"/>
          <p:nvPr/>
        </p:nvSpPr>
        <p:spPr>
          <a:xfrm>
            <a:off x="0" y="2983580"/>
            <a:ext cx="12192000" cy="369332"/>
          </a:xfrm>
          <a:prstGeom prst="rect">
            <a:avLst/>
          </a:prstGeom>
          <a:solidFill>
            <a:schemeClr val="bg2"/>
          </a:solidFill>
        </p:spPr>
        <p:txBody>
          <a:bodyPr wrap="square" rtlCol="0">
            <a:spAutoFit/>
          </a:bodyPr>
          <a:lstStyle/>
          <a:p>
            <a:pPr algn="ctr"/>
            <a:endParaRPr lang="en-US" dirty="0">
              <a:solidFill>
                <a:srgbClr val="7E91C6"/>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9D88F9E-E23E-62D0-4D26-831A611041EB}"/>
              </a:ext>
            </a:extLst>
          </p:cNvPr>
          <p:cNvSpPr txBox="1"/>
          <p:nvPr/>
        </p:nvSpPr>
        <p:spPr>
          <a:xfrm>
            <a:off x="0" y="2378570"/>
            <a:ext cx="12192000" cy="369332"/>
          </a:xfrm>
          <a:prstGeom prst="rect">
            <a:avLst/>
          </a:prstGeom>
          <a:solidFill>
            <a:schemeClr val="bg2"/>
          </a:solidFill>
        </p:spPr>
        <p:txBody>
          <a:bodyPr wrap="square" rtlCol="0">
            <a:spAutoFit/>
          </a:bodyPr>
          <a:lstStyle/>
          <a:p>
            <a:pPr algn="ctr"/>
            <a:endParaRPr lang="en-US" dirty="0">
              <a:solidFill>
                <a:srgbClr val="7E91C6"/>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B2770D2-9240-2365-33FB-BD0C9181338E}"/>
              </a:ext>
            </a:extLst>
          </p:cNvPr>
          <p:cNvSpPr txBox="1"/>
          <p:nvPr/>
        </p:nvSpPr>
        <p:spPr>
          <a:xfrm>
            <a:off x="0" y="1773560"/>
            <a:ext cx="12192000" cy="369332"/>
          </a:xfrm>
          <a:prstGeom prst="rect">
            <a:avLst/>
          </a:prstGeom>
          <a:solidFill>
            <a:schemeClr val="bg2"/>
          </a:solidFill>
        </p:spPr>
        <p:txBody>
          <a:bodyPr wrap="square" rtlCol="0">
            <a:spAutoFit/>
          </a:bodyPr>
          <a:lstStyle/>
          <a:p>
            <a:pPr algn="ctr"/>
            <a:endParaRPr lang="en-US" dirty="0">
              <a:solidFill>
                <a:srgbClr val="7E91C6"/>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4A16616-DCD8-FAB7-0E24-55780E67B1B9}"/>
              </a:ext>
            </a:extLst>
          </p:cNvPr>
          <p:cNvSpPr txBox="1"/>
          <p:nvPr/>
        </p:nvSpPr>
        <p:spPr>
          <a:xfrm>
            <a:off x="0" y="1168550"/>
            <a:ext cx="12192000" cy="369332"/>
          </a:xfrm>
          <a:prstGeom prst="rect">
            <a:avLst/>
          </a:prstGeom>
          <a:solidFill>
            <a:schemeClr val="bg2"/>
          </a:solidFill>
        </p:spPr>
        <p:txBody>
          <a:bodyPr wrap="square" rtlCol="0">
            <a:spAutoFit/>
          </a:bodyPr>
          <a:lstStyle/>
          <a:p>
            <a:pPr algn="ctr"/>
            <a:endParaRPr lang="en-US" dirty="0">
              <a:solidFill>
                <a:srgbClr val="7E91C6"/>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6AAFF75-4780-7A43-9AAB-BDC9DBF76278}"/>
              </a:ext>
            </a:extLst>
          </p:cNvPr>
          <p:cNvSpPr/>
          <p:nvPr/>
        </p:nvSpPr>
        <p:spPr>
          <a:xfrm>
            <a:off x="0" y="5653417"/>
            <a:ext cx="12192000" cy="1219835"/>
          </a:xfrm>
          <a:prstGeom prst="rect">
            <a:avLst/>
          </a:prstGeom>
          <a:solidFill>
            <a:srgbClr val="7E91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B163C75-B223-05ED-1976-C850C05AB8F3}"/>
              </a:ext>
            </a:extLst>
          </p:cNvPr>
          <p:cNvSpPr txBox="1"/>
          <p:nvPr/>
        </p:nvSpPr>
        <p:spPr>
          <a:xfrm>
            <a:off x="776514" y="391886"/>
            <a:ext cx="2860720" cy="369332"/>
          </a:xfrm>
          <a:prstGeom prst="rect">
            <a:avLst/>
          </a:prstGeom>
          <a:noFill/>
        </p:spPr>
        <p:txBody>
          <a:bodyPr wrap="none" rtlCol="0">
            <a:spAutoFit/>
          </a:bodyPr>
          <a:lstStyle/>
          <a:p>
            <a:r>
              <a:rPr lang="en-US" b="1" u="sng" dirty="0"/>
              <a:t>Medicare by the Numbers</a:t>
            </a:r>
          </a:p>
        </p:txBody>
      </p:sp>
      <p:sp>
        <p:nvSpPr>
          <p:cNvPr id="11" name="Rectangle 8">
            <a:extLst>
              <a:ext uri="{FF2B5EF4-FFF2-40B4-BE49-F238E27FC236}">
                <a16:creationId xmlns:a16="http://schemas.microsoft.com/office/drawing/2014/main" id="{67C57197-6970-22B2-B1DA-62C433F06010}"/>
              </a:ext>
            </a:extLst>
          </p:cNvPr>
          <p:cNvSpPr>
            <a:spLocks noChangeArrowheads="1"/>
          </p:cNvSpPr>
          <p:nvPr/>
        </p:nvSpPr>
        <p:spPr bwMode="auto">
          <a:xfrm>
            <a:off x="845525" y="1075686"/>
            <a:ext cx="10046761" cy="2971292"/>
          </a:xfrm>
          <a:prstGeom prst="rect">
            <a:avLst/>
          </a:prstGeom>
          <a:noFill/>
          <a:ln>
            <a:noFill/>
          </a:ln>
          <a:effectLst/>
        </p:spPr>
        <p:txBody>
          <a:bodyPr vert="horz" wrap="square" lIns="0" tIns="36501"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C00000"/>
                </a:solidFill>
                <a:effectLst/>
                <a:latin typeface="Google Sans"/>
              </a:rPr>
              <a:t>68 Million people enrolled </a:t>
            </a:r>
            <a:r>
              <a:rPr kumimoji="0" lang="en-US" altLang="en-US" sz="2000" b="0" i="0" u="none" strike="noStrike" cap="none" normalizeH="0" baseline="0" dirty="0">
                <a:ln>
                  <a:noFill/>
                </a:ln>
                <a:solidFill>
                  <a:srgbClr val="001D35"/>
                </a:solidFill>
                <a:effectLst/>
                <a:latin typeface="Google Sans"/>
              </a:rPr>
              <a:t>in Medicare as of 2024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1D35"/>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C00000"/>
                </a:solidFill>
                <a:latin typeface="Google Sans"/>
              </a:rPr>
              <a:t>54% of eligible population </a:t>
            </a:r>
            <a:r>
              <a:rPr lang="en-US" altLang="en-US" sz="2000" dirty="0">
                <a:solidFill>
                  <a:srgbClr val="001D35"/>
                </a:solidFill>
                <a:latin typeface="Google Sans"/>
              </a:rPr>
              <a:t>were enrolled in Medicare Advantage Plans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1D35"/>
              </a:solidFill>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1D35"/>
                </a:solidFill>
                <a:effectLst/>
                <a:latin typeface="Google Sans"/>
              </a:rPr>
              <a:t>Enrollment continues to see </a:t>
            </a:r>
            <a:r>
              <a:rPr kumimoji="0" lang="en-US" altLang="en-US" sz="2000" b="1" i="0" u="none" strike="noStrike" cap="none" normalizeH="0" baseline="0" dirty="0">
                <a:ln>
                  <a:noFill/>
                </a:ln>
                <a:solidFill>
                  <a:srgbClr val="C00000"/>
                </a:solidFill>
                <a:effectLst/>
                <a:latin typeface="Google Sans"/>
              </a:rPr>
              <a:t>increased enrollment year over year </a:t>
            </a:r>
            <a:r>
              <a:rPr kumimoji="0" lang="en-US" altLang="en-US" sz="2000" b="0" i="0" u="none" strike="noStrike" cap="none" normalizeH="0" baseline="0" dirty="0">
                <a:ln>
                  <a:noFill/>
                </a:ln>
                <a:solidFill>
                  <a:srgbClr val="001D35"/>
                </a:solidFill>
                <a:effectLst/>
                <a:latin typeface="Google Sans"/>
              </a:rPr>
              <a:t>(aging population)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1D35"/>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1D35"/>
                </a:solidFill>
                <a:latin typeface="Google Sans"/>
              </a:rPr>
              <a:t>MA plans </a:t>
            </a:r>
            <a:r>
              <a:rPr lang="en-US" altLang="en-US" sz="2000" b="1" dirty="0">
                <a:solidFill>
                  <a:srgbClr val="C00000"/>
                </a:solidFill>
                <a:latin typeface="Google Sans"/>
              </a:rPr>
              <a:t>projected to grow to 60% of the eligible population </a:t>
            </a:r>
            <a:r>
              <a:rPr lang="en-US" altLang="en-US" sz="2000" dirty="0">
                <a:solidFill>
                  <a:srgbClr val="001D35"/>
                </a:solidFill>
                <a:latin typeface="Google Sans"/>
              </a:rPr>
              <a:t>in the next 5 years</a:t>
            </a:r>
            <a:endParaRPr kumimoji="0" lang="en-US" altLang="en-US" sz="1600" b="0" i="0" u="none" strike="noStrike" cap="none" normalizeH="0" baseline="0" dirty="0">
              <a:ln>
                <a:noFill/>
              </a:ln>
              <a:solidFill>
                <a:srgbClr val="001D35"/>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rgbClr val="001D35"/>
                </a:solidFill>
                <a:effectLst/>
                <a:latin typeface="Google Sans"/>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3DFA99C4-7AC0-B5C0-C4FE-794A5C32BD93}"/>
              </a:ext>
            </a:extLst>
          </p:cNvPr>
          <p:cNvSpPr txBox="1"/>
          <p:nvPr/>
        </p:nvSpPr>
        <p:spPr>
          <a:xfrm>
            <a:off x="681633" y="3972608"/>
            <a:ext cx="10828733" cy="1200329"/>
          </a:xfrm>
          <a:prstGeom prst="rect">
            <a:avLst/>
          </a:prstGeom>
          <a:noFill/>
        </p:spPr>
        <p:txBody>
          <a:bodyPr wrap="square" rtlCol="0">
            <a:spAutoFit/>
          </a:bodyPr>
          <a:lstStyle/>
          <a:p>
            <a:pPr algn="ctr"/>
            <a:r>
              <a:rPr lang="en-US" sz="2400" b="1" dirty="0"/>
              <a:t>With so many engaged and enrolled, and with such a large growth rate, </a:t>
            </a:r>
          </a:p>
          <a:p>
            <a:pPr algn="ctr"/>
            <a:r>
              <a:rPr lang="en-US" sz="2400" b="1" dirty="0"/>
              <a:t>there must be high satisfaction and great, easy to understand coverage, right?...</a:t>
            </a:r>
          </a:p>
        </p:txBody>
      </p:sp>
    </p:spTree>
    <p:extLst>
      <p:ext uri="{BB962C8B-B14F-4D97-AF65-F5344CB8AC3E}">
        <p14:creationId xmlns:p14="http://schemas.microsoft.com/office/powerpoint/2010/main" val="2745765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4AED5D73-5C8D-C350-222F-249DDE7624CB}"/>
              </a:ext>
            </a:extLst>
          </p:cNvPr>
          <p:cNvGrpSpPr/>
          <p:nvPr/>
        </p:nvGrpSpPr>
        <p:grpSpPr>
          <a:xfrm rot="-120000">
            <a:off x="258861" y="253797"/>
            <a:ext cx="5296749" cy="1901154"/>
            <a:chOff x="632473" y="313071"/>
            <a:chExt cx="5296749" cy="1901154"/>
          </a:xfrm>
        </p:grpSpPr>
        <p:pic>
          <p:nvPicPr>
            <p:cNvPr id="3" name="Picture 2">
              <a:extLst>
                <a:ext uri="{FF2B5EF4-FFF2-40B4-BE49-F238E27FC236}">
                  <a16:creationId xmlns:a16="http://schemas.microsoft.com/office/drawing/2014/main" id="{36498FCA-2178-9862-445B-AC0E3B81A269}"/>
                </a:ext>
              </a:extLst>
            </p:cNvPr>
            <p:cNvPicPr>
              <a:picLocks noChangeAspect="1"/>
            </p:cNvPicPr>
            <p:nvPr/>
          </p:nvPicPr>
          <p:blipFill>
            <a:blip r:embed="rId3"/>
            <a:stretch>
              <a:fillRect/>
            </a:stretch>
          </p:blipFill>
          <p:spPr>
            <a:xfrm>
              <a:off x="632473" y="313071"/>
              <a:ext cx="5296749" cy="1901154"/>
            </a:xfrm>
            <a:prstGeom prst="rect">
              <a:avLst/>
            </a:prstGeom>
          </p:spPr>
        </p:pic>
        <p:sp>
          <p:nvSpPr>
            <p:cNvPr id="10" name="Rectangle 9">
              <a:extLst>
                <a:ext uri="{FF2B5EF4-FFF2-40B4-BE49-F238E27FC236}">
                  <a16:creationId xmlns:a16="http://schemas.microsoft.com/office/drawing/2014/main" id="{791DE546-18D8-40E7-961F-83418C78C76E}"/>
                </a:ext>
              </a:extLst>
            </p:cNvPr>
            <p:cNvSpPr/>
            <p:nvPr/>
          </p:nvSpPr>
          <p:spPr>
            <a:xfrm>
              <a:off x="900650" y="1945678"/>
              <a:ext cx="1952553" cy="206256"/>
            </a:xfrm>
            <a:prstGeom prst="rect">
              <a:avLst/>
            </a:prstGeom>
            <a:solidFill>
              <a:srgbClr val="FFFF00">
                <a:alpha val="1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3D72B251-84F2-C0C2-A470-678E4FFB5712}"/>
              </a:ext>
            </a:extLst>
          </p:cNvPr>
          <p:cNvGrpSpPr/>
          <p:nvPr/>
        </p:nvGrpSpPr>
        <p:grpSpPr>
          <a:xfrm rot="-180000">
            <a:off x="1846773" y="2058322"/>
            <a:ext cx="5029458" cy="2419474"/>
            <a:chOff x="429754" y="4171732"/>
            <a:chExt cx="5029458" cy="2419474"/>
          </a:xfrm>
        </p:grpSpPr>
        <p:pic>
          <p:nvPicPr>
            <p:cNvPr id="7" name="Picture 6">
              <a:extLst>
                <a:ext uri="{FF2B5EF4-FFF2-40B4-BE49-F238E27FC236}">
                  <a16:creationId xmlns:a16="http://schemas.microsoft.com/office/drawing/2014/main" id="{668841A6-DD80-F943-309C-38E8EC335519}"/>
                </a:ext>
              </a:extLst>
            </p:cNvPr>
            <p:cNvPicPr>
              <a:picLocks noChangeAspect="1"/>
            </p:cNvPicPr>
            <p:nvPr/>
          </p:nvPicPr>
          <p:blipFill>
            <a:blip r:embed="rId4"/>
            <a:stretch>
              <a:fillRect/>
            </a:stretch>
          </p:blipFill>
          <p:spPr>
            <a:xfrm>
              <a:off x="429754" y="4171732"/>
              <a:ext cx="5029458" cy="2419474"/>
            </a:xfrm>
            <a:prstGeom prst="rect">
              <a:avLst/>
            </a:prstGeom>
          </p:spPr>
        </p:pic>
        <p:sp>
          <p:nvSpPr>
            <p:cNvPr id="11" name="Rectangle 10">
              <a:extLst>
                <a:ext uri="{FF2B5EF4-FFF2-40B4-BE49-F238E27FC236}">
                  <a16:creationId xmlns:a16="http://schemas.microsoft.com/office/drawing/2014/main" id="{87284955-4371-B843-BF87-C808359E1E40}"/>
                </a:ext>
              </a:extLst>
            </p:cNvPr>
            <p:cNvSpPr/>
            <p:nvPr/>
          </p:nvSpPr>
          <p:spPr>
            <a:xfrm>
              <a:off x="482410" y="5570047"/>
              <a:ext cx="2632050" cy="411365"/>
            </a:xfrm>
            <a:prstGeom prst="rect">
              <a:avLst/>
            </a:prstGeom>
            <a:solidFill>
              <a:srgbClr val="FFFF00">
                <a:alpha val="1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073D68A-BC88-10E7-207A-5A72B0873493}"/>
              </a:ext>
            </a:extLst>
          </p:cNvPr>
          <p:cNvGrpSpPr/>
          <p:nvPr/>
        </p:nvGrpSpPr>
        <p:grpSpPr>
          <a:xfrm>
            <a:off x="660436" y="4882692"/>
            <a:ext cx="6377527" cy="1687603"/>
            <a:chOff x="2907236" y="2215370"/>
            <a:chExt cx="6377527" cy="1687603"/>
          </a:xfrm>
        </p:grpSpPr>
        <p:pic>
          <p:nvPicPr>
            <p:cNvPr id="9" name="Picture 8">
              <a:extLst>
                <a:ext uri="{FF2B5EF4-FFF2-40B4-BE49-F238E27FC236}">
                  <a16:creationId xmlns:a16="http://schemas.microsoft.com/office/drawing/2014/main" id="{F6CF5D3A-4483-D71D-C46B-7A0D1AD71607}"/>
                </a:ext>
              </a:extLst>
            </p:cNvPr>
            <p:cNvPicPr>
              <a:picLocks noChangeAspect="1"/>
            </p:cNvPicPr>
            <p:nvPr/>
          </p:nvPicPr>
          <p:blipFill>
            <a:blip r:embed="rId5"/>
            <a:stretch>
              <a:fillRect/>
            </a:stretch>
          </p:blipFill>
          <p:spPr>
            <a:xfrm>
              <a:off x="2907236" y="2215370"/>
              <a:ext cx="6377527" cy="1687603"/>
            </a:xfrm>
            <a:prstGeom prst="rect">
              <a:avLst/>
            </a:prstGeom>
          </p:spPr>
        </p:pic>
        <p:sp>
          <p:nvSpPr>
            <p:cNvPr id="12" name="Rectangle 11">
              <a:extLst>
                <a:ext uri="{FF2B5EF4-FFF2-40B4-BE49-F238E27FC236}">
                  <a16:creationId xmlns:a16="http://schemas.microsoft.com/office/drawing/2014/main" id="{55CDB1DF-94FF-5B23-CBF7-0A0AEE8AFE4A}"/>
                </a:ext>
              </a:extLst>
            </p:cNvPr>
            <p:cNvSpPr/>
            <p:nvPr/>
          </p:nvSpPr>
          <p:spPr>
            <a:xfrm>
              <a:off x="2907236" y="2647806"/>
              <a:ext cx="4202352" cy="411365"/>
            </a:xfrm>
            <a:prstGeom prst="rect">
              <a:avLst/>
            </a:prstGeom>
            <a:solidFill>
              <a:srgbClr val="FFFF00">
                <a:alpha val="1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Picture 13">
            <a:extLst>
              <a:ext uri="{FF2B5EF4-FFF2-40B4-BE49-F238E27FC236}">
                <a16:creationId xmlns:a16="http://schemas.microsoft.com/office/drawing/2014/main" id="{A3C6EB07-753A-394E-9187-5B22C8F18C14}"/>
              </a:ext>
            </a:extLst>
          </p:cNvPr>
          <p:cNvPicPr>
            <a:picLocks noChangeAspect="1"/>
          </p:cNvPicPr>
          <p:nvPr/>
        </p:nvPicPr>
        <p:blipFill>
          <a:blip r:embed="rId6"/>
          <a:stretch>
            <a:fillRect/>
          </a:stretch>
        </p:blipFill>
        <p:spPr>
          <a:xfrm>
            <a:off x="7437821" y="931556"/>
            <a:ext cx="4367043" cy="5926444"/>
          </a:xfrm>
          <a:prstGeom prst="rect">
            <a:avLst/>
          </a:prstGeom>
        </p:spPr>
      </p:pic>
      <p:pic>
        <p:nvPicPr>
          <p:cNvPr id="5" name="Picture 4">
            <a:extLst>
              <a:ext uri="{FF2B5EF4-FFF2-40B4-BE49-F238E27FC236}">
                <a16:creationId xmlns:a16="http://schemas.microsoft.com/office/drawing/2014/main" id="{AA34F9CB-70D2-703A-CAAA-02FEF4690924}"/>
              </a:ext>
            </a:extLst>
          </p:cNvPr>
          <p:cNvPicPr>
            <a:picLocks noChangeAspect="1"/>
          </p:cNvPicPr>
          <p:nvPr/>
        </p:nvPicPr>
        <p:blipFill>
          <a:blip r:embed="rId7"/>
          <a:stretch>
            <a:fillRect/>
          </a:stretch>
        </p:blipFill>
        <p:spPr>
          <a:xfrm rot="180000">
            <a:off x="6053661" y="429378"/>
            <a:ext cx="5423630" cy="369662"/>
          </a:xfrm>
          <a:prstGeom prst="rect">
            <a:avLst/>
          </a:prstGeom>
          <a:ln w="228600" cap="sq" cmpd="thickThin">
            <a:solidFill>
              <a:srgbClr val="000000"/>
            </a:solidFill>
            <a:prstDash val="solid"/>
            <a:miter lim="800000"/>
          </a:ln>
          <a:effectLst>
            <a:innerShdw blurRad="76200">
              <a:srgbClr val="000000"/>
            </a:innerShdw>
          </a:effectLst>
        </p:spPr>
      </p:pic>
      <p:sp>
        <p:nvSpPr>
          <p:cNvPr id="18" name="Rectangle 17">
            <a:extLst>
              <a:ext uri="{FF2B5EF4-FFF2-40B4-BE49-F238E27FC236}">
                <a16:creationId xmlns:a16="http://schemas.microsoft.com/office/drawing/2014/main" id="{DEFEE2F3-7715-EE94-6A54-6D205E300B0C}"/>
              </a:ext>
            </a:extLst>
          </p:cNvPr>
          <p:cNvSpPr/>
          <p:nvPr/>
        </p:nvSpPr>
        <p:spPr>
          <a:xfrm rot="21600000">
            <a:off x="7997946" y="5758671"/>
            <a:ext cx="2479840" cy="229617"/>
          </a:xfrm>
          <a:prstGeom prst="rect">
            <a:avLst/>
          </a:prstGeom>
          <a:solidFill>
            <a:srgbClr val="FFFF00">
              <a:alpha val="1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40F5BAD9-27F0-0575-BA4A-36F6897BAE87}"/>
              </a:ext>
            </a:extLst>
          </p:cNvPr>
          <p:cNvSpPr/>
          <p:nvPr/>
        </p:nvSpPr>
        <p:spPr>
          <a:xfrm rot="21600000">
            <a:off x="10725293" y="5926444"/>
            <a:ext cx="1079571" cy="229618"/>
          </a:xfrm>
          <a:prstGeom prst="rect">
            <a:avLst/>
          </a:prstGeom>
          <a:solidFill>
            <a:srgbClr val="FFFF00">
              <a:alpha val="1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338B4F-3364-49D0-996A-0B205336E7CE}"/>
              </a:ext>
            </a:extLst>
          </p:cNvPr>
          <p:cNvSpPr/>
          <p:nvPr/>
        </p:nvSpPr>
        <p:spPr>
          <a:xfrm rot="21600000">
            <a:off x="8001986" y="6078717"/>
            <a:ext cx="1671403" cy="229618"/>
          </a:xfrm>
          <a:prstGeom prst="rect">
            <a:avLst/>
          </a:prstGeom>
          <a:solidFill>
            <a:srgbClr val="FFFF00">
              <a:alpha val="18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9043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C9CF7-5EC0-E6A1-C4E6-415A9720394D}"/>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385753C0-0ABE-7B7B-0E74-D1E22D3482A0}"/>
              </a:ext>
            </a:extLst>
          </p:cNvPr>
          <p:cNvSpPr/>
          <p:nvPr/>
        </p:nvSpPr>
        <p:spPr>
          <a:xfrm>
            <a:off x="4197142" y="932693"/>
            <a:ext cx="3786452" cy="1470265"/>
          </a:xfrm>
          <a:prstGeom prst="rect">
            <a:avLst/>
          </a:prstGeom>
          <a:solidFill>
            <a:srgbClr val="7E91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6D4774F-2037-5BFA-1D44-4540D52439B2}"/>
              </a:ext>
            </a:extLst>
          </p:cNvPr>
          <p:cNvSpPr/>
          <p:nvPr/>
        </p:nvSpPr>
        <p:spPr>
          <a:xfrm>
            <a:off x="8139799" y="932693"/>
            <a:ext cx="3786452" cy="1470265"/>
          </a:xfrm>
          <a:prstGeom prst="rect">
            <a:avLst/>
          </a:prstGeom>
          <a:solidFill>
            <a:srgbClr val="7E91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1EC5390-F7E2-E6F2-E2FD-A6A0B598FCA5}"/>
              </a:ext>
            </a:extLst>
          </p:cNvPr>
          <p:cNvSpPr/>
          <p:nvPr/>
        </p:nvSpPr>
        <p:spPr>
          <a:xfrm>
            <a:off x="243222" y="932693"/>
            <a:ext cx="3786452" cy="1470265"/>
          </a:xfrm>
          <a:prstGeom prst="rect">
            <a:avLst/>
          </a:prstGeom>
          <a:solidFill>
            <a:srgbClr val="7E91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9347670-5587-955B-CF8A-3DAD00BDD257}"/>
              </a:ext>
            </a:extLst>
          </p:cNvPr>
          <p:cNvSpPr txBox="1"/>
          <p:nvPr/>
        </p:nvSpPr>
        <p:spPr>
          <a:xfrm>
            <a:off x="429184" y="391886"/>
            <a:ext cx="3575531" cy="369332"/>
          </a:xfrm>
          <a:prstGeom prst="rect">
            <a:avLst/>
          </a:prstGeom>
          <a:noFill/>
        </p:spPr>
        <p:txBody>
          <a:bodyPr wrap="none" rtlCol="0">
            <a:spAutoFit/>
          </a:bodyPr>
          <a:lstStyle/>
          <a:p>
            <a:r>
              <a:rPr lang="en-US" b="1" u="sng"/>
              <a:t>EDA Brief</a:t>
            </a:r>
            <a:r>
              <a:rPr lang="en-US" b="1"/>
              <a:t>: 4 Datasets being used</a:t>
            </a:r>
          </a:p>
        </p:txBody>
      </p:sp>
      <p:sp>
        <p:nvSpPr>
          <p:cNvPr id="11" name="TextBox 10">
            <a:extLst>
              <a:ext uri="{FF2B5EF4-FFF2-40B4-BE49-F238E27FC236}">
                <a16:creationId xmlns:a16="http://schemas.microsoft.com/office/drawing/2014/main" id="{E9E505CC-E029-235A-9923-9BF815BD9E85}"/>
              </a:ext>
            </a:extLst>
          </p:cNvPr>
          <p:cNvSpPr txBox="1"/>
          <p:nvPr/>
        </p:nvSpPr>
        <p:spPr>
          <a:xfrm>
            <a:off x="4208404" y="1080374"/>
            <a:ext cx="3803282" cy="315023"/>
          </a:xfrm>
          <a:prstGeom prst="rect">
            <a:avLst/>
          </a:prstGeom>
          <a:noFill/>
        </p:spPr>
        <p:txBody>
          <a:bodyPr wrap="square">
            <a:spAutoFit/>
          </a:bodyPr>
          <a:lstStyle/>
          <a:p>
            <a:pPr marR="0" lvl="0" algn="ctr">
              <a:lnSpc>
                <a:spcPct val="107000"/>
              </a:lnSpc>
            </a:pPr>
            <a:r>
              <a:rPr lang="en-US" sz="1400" b="1"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Medicare Monthly Enrollments</a:t>
            </a:r>
            <a:endParaRPr lang="en-US" sz="14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298199E1-8E1D-BBD3-5E6C-0C4F69C76FEA}"/>
              </a:ext>
            </a:extLst>
          </p:cNvPr>
          <p:cNvSpPr txBox="1"/>
          <p:nvPr/>
        </p:nvSpPr>
        <p:spPr>
          <a:xfrm>
            <a:off x="254486" y="1084990"/>
            <a:ext cx="3786451" cy="307777"/>
          </a:xfrm>
          <a:prstGeom prst="rect">
            <a:avLst/>
          </a:prstGeom>
          <a:noFill/>
        </p:spPr>
        <p:txBody>
          <a:bodyPr wrap="square">
            <a:spAutoFit/>
          </a:bodyPr>
          <a:lstStyle/>
          <a:p>
            <a:pPr algn="ctr"/>
            <a:r>
              <a:rPr lang="en-US" sz="1400" b="1"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CMS Medicare Star Ratings by plan</a:t>
            </a:r>
            <a:r>
              <a:rPr lang="en-US" sz="14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 </a:t>
            </a:r>
            <a:endParaRPr lang="en-US" sz="1400" dirty="0">
              <a:solidFill>
                <a:schemeClr val="bg1"/>
              </a:solidFill>
            </a:endParaRPr>
          </a:p>
        </p:txBody>
      </p:sp>
      <p:sp>
        <p:nvSpPr>
          <p:cNvPr id="15" name="TextBox 14">
            <a:extLst>
              <a:ext uri="{FF2B5EF4-FFF2-40B4-BE49-F238E27FC236}">
                <a16:creationId xmlns:a16="http://schemas.microsoft.com/office/drawing/2014/main" id="{E20DB965-3E14-596E-BD3F-B1AB477E080E}"/>
              </a:ext>
            </a:extLst>
          </p:cNvPr>
          <p:cNvSpPr txBox="1"/>
          <p:nvPr/>
        </p:nvSpPr>
        <p:spPr>
          <a:xfrm>
            <a:off x="8122969" y="1084990"/>
            <a:ext cx="3803282" cy="307777"/>
          </a:xfrm>
          <a:prstGeom prst="rect">
            <a:avLst/>
          </a:prstGeom>
          <a:noFill/>
        </p:spPr>
        <p:txBody>
          <a:bodyPr wrap="square">
            <a:spAutoFit/>
          </a:bodyPr>
          <a:lstStyle/>
          <a:p>
            <a:pPr algn="ctr"/>
            <a:r>
              <a:rPr lang="en-US" sz="1400" b="1" kern="100">
                <a:solidFill>
                  <a:schemeClr val="bg1"/>
                </a:solidFill>
                <a:effectLst/>
                <a:latin typeface="Aptos" panose="020B0004020202020204" pitchFamily="34" charset="0"/>
                <a:ea typeface="Aptos" panose="020B0004020202020204" pitchFamily="34" charset="0"/>
                <a:cs typeface="Arial" panose="020B0604020202020204" pitchFamily="34" charset="0"/>
              </a:rPr>
              <a:t>Census Data</a:t>
            </a:r>
            <a:r>
              <a:rPr lang="en-US" sz="1400" kern="100">
                <a:solidFill>
                  <a:schemeClr val="bg1"/>
                </a:solidFill>
                <a:effectLst/>
                <a:latin typeface="Aptos" panose="020B0004020202020204" pitchFamily="34" charset="0"/>
                <a:ea typeface="Aptos" panose="020B0004020202020204" pitchFamily="34" charset="0"/>
                <a:cs typeface="Arial" panose="020B0604020202020204" pitchFamily="34" charset="0"/>
              </a:rPr>
              <a:t> </a:t>
            </a:r>
            <a:endParaRPr lang="en-US" sz="1400">
              <a:solidFill>
                <a:schemeClr val="bg1"/>
              </a:solidFill>
            </a:endParaRPr>
          </a:p>
        </p:txBody>
      </p:sp>
      <p:sp>
        <p:nvSpPr>
          <p:cNvPr id="17" name="TextBox 16">
            <a:extLst>
              <a:ext uri="{FF2B5EF4-FFF2-40B4-BE49-F238E27FC236}">
                <a16:creationId xmlns:a16="http://schemas.microsoft.com/office/drawing/2014/main" id="{75E9FA09-F6CE-AC16-FECD-C63C596AE5C2}"/>
              </a:ext>
            </a:extLst>
          </p:cNvPr>
          <p:cNvSpPr txBox="1"/>
          <p:nvPr/>
        </p:nvSpPr>
        <p:spPr>
          <a:xfrm>
            <a:off x="254485" y="1427110"/>
            <a:ext cx="3786452" cy="678391"/>
          </a:xfrm>
          <a:prstGeom prst="rect">
            <a:avLst/>
          </a:prstGeom>
          <a:noFill/>
        </p:spPr>
        <p:txBody>
          <a:bodyPr wrap="square">
            <a:spAutoFit/>
          </a:bodyPr>
          <a:lstStyle/>
          <a:p>
            <a:pPr marL="742950" marR="0" lvl="1" indent="-285750">
              <a:lnSpc>
                <a:spcPct val="107000"/>
              </a:lnSpc>
              <a:buFont typeface="Courier New" panose="02070309020205020404" pitchFamily="49" charset="0"/>
              <a:buChar char="o"/>
            </a:pPr>
            <a:r>
              <a:rPr lang="en-US" sz="1200" kern="100">
                <a:solidFill>
                  <a:schemeClr val="bg1"/>
                </a:solidFill>
                <a:effectLst/>
                <a:latin typeface="Aptos" panose="020B0004020202020204" pitchFamily="34" charset="0"/>
                <a:ea typeface="Aptos" panose="020B0004020202020204" pitchFamily="34" charset="0"/>
                <a:cs typeface="Arial" panose="020B0604020202020204" pitchFamily="34" charset="0"/>
              </a:rPr>
              <a:t>Measure_stars sheet</a:t>
            </a:r>
          </a:p>
          <a:p>
            <a:pPr marL="742950" lvl="1" indent="-285750">
              <a:lnSpc>
                <a:spcPct val="107000"/>
              </a:lnSpc>
              <a:buFont typeface="Courier New" panose="02070309020205020404" pitchFamily="49" charset="0"/>
              <a:buChar char="o"/>
            </a:pPr>
            <a:r>
              <a:rPr lang="en-US" sz="1200" kern="100">
                <a:solidFill>
                  <a:schemeClr val="bg1"/>
                </a:solidFill>
                <a:effectLst/>
                <a:latin typeface="Aptos" panose="020B0004020202020204" pitchFamily="34" charset="0"/>
                <a:ea typeface="Aptos" panose="020B0004020202020204" pitchFamily="34" charset="0"/>
                <a:cs typeface="Arial" panose="020B0604020202020204" pitchFamily="34" charset="0"/>
              </a:rPr>
              <a:t>Domain_stars sheet</a:t>
            </a:r>
          </a:p>
          <a:p>
            <a:pPr marL="742950" lvl="1" indent="-285750">
              <a:lnSpc>
                <a:spcPct val="107000"/>
              </a:lnSpc>
              <a:buFont typeface="Courier New" panose="02070309020205020404" pitchFamily="49" charset="0"/>
              <a:buChar char="o"/>
            </a:pPr>
            <a:r>
              <a:rPr lang="en-US" sz="1200" kern="100">
                <a:solidFill>
                  <a:schemeClr val="bg1"/>
                </a:solidFill>
                <a:effectLst/>
                <a:latin typeface="Aptos" panose="020B0004020202020204" pitchFamily="34" charset="0"/>
                <a:ea typeface="Aptos" panose="020B0004020202020204" pitchFamily="34" charset="0"/>
                <a:cs typeface="Arial" panose="020B0604020202020204" pitchFamily="34" charset="0"/>
              </a:rPr>
              <a:t>Summary_rating sheet</a:t>
            </a:r>
          </a:p>
        </p:txBody>
      </p:sp>
      <p:sp>
        <p:nvSpPr>
          <p:cNvPr id="19" name="TextBox 18">
            <a:extLst>
              <a:ext uri="{FF2B5EF4-FFF2-40B4-BE49-F238E27FC236}">
                <a16:creationId xmlns:a16="http://schemas.microsoft.com/office/drawing/2014/main" id="{67B8F632-4BC6-932C-77E4-EF192A6316B7}"/>
              </a:ext>
            </a:extLst>
          </p:cNvPr>
          <p:cNvSpPr txBox="1"/>
          <p:nvPr/>
        </p:nvSpPr>
        <p:spPr>
          <a:xfrm>
            <a:off x="4180312" y="1427110"/>
            <a:ext cx="3786452" cy="480773"/>
          </a:xfrm>
          <a:prstGeom prst="rect">
            <a:avLst/>
          </a:prstGeom>
          <a:noFill/>
        </p:spPr>
        <p:txBody>
          <a:bodyPr wrap="square">
            <a:spAutoFit/>
          </a:bodyPr>
          <a:lstStyle/>
          <a:p>
            <a:pPr marL="742950" marR="0" lvl="1" indent="-285750">
              <a:lnSpc>
                <a:spcPct val="107000"/>
              </a:lnSpc>
              <a:buFont typeface="Courier New" panose="02070309020205020404" pitchFamily="49" charset="0"/>
              <a:buChar char="o"/>
            </a:pPr>
            <a:r>
              <a:rPr lang="en-US" sz="1200" kern="1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CPSC_Contract_Info</a:t>
            </a:r>
            <a:endParaRPr lang="en-US" sz="12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07000"/>
              </a:lnSpc>
              <a:buFont typeface="Courier New" panose="02070309020205020404" pitchFamily="49" charset="0"/>
              <a:buChar char="o"/>
            </a:pPr>
            <a:r>
              <a:rPr lang="en-US" sz="1200" kern="1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CPSC_Enrollment_Info</a:t>
            </a:r>
            <a:endParaRPr lang="en-US" sz="12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2DBAEEFC-3E52-7372-2236-55EDB8B0A786}"/>
              </a:ext>
            </a:extLst>
          </p:cNvPr>
          <p:cNvSpPr txBox="1"/>
          <p:nvPr/>
        </p:nvSpPr>
        <p:spPr>
          <a:xfrm>
            <a:off x="8122969" y="1427110"/>
            <a:ext cx="3786452" cy="283154"/>
          </a:xfrm>
          <a:prstGeom prst="rect">
            <a:avLst/>
          </a:prstGeom>
          <a:noFill/>
        </p:spPr>
        <p:txBody>
          <a:bodyPr wrap="square">
            <a:spAutoFit/>
          </a:bodyPr>
          <a:lstStyle/>
          <a:p>
            <a:pPr marL="742950" marR="0" lvl="1" indent="-285750">
              <a:lnSpc>
                <a:spcPct val="107000"/>
              </a:lnSpc>
              <a:spcAft>
                <a:spcPts val="800"/>
              </a:spcAft>
              <a:buFont typeface="Courier New" panose="02070309020205020404" pitchFamily="49" charset="0"/>
              <a:buChar char="o"/>
            </a:pPr>
            <a:r>
              <a:rPr lang="en-US" sz="1200" kern="100">
                <a:solidFill>
                  <a:schemeClr val="bg1"/>
                </a:solidFill>
                <a:effectLst/>
                <a:latin typeface="Aptos" panose="020B0004020202020204" pitchFamily="34" charset="0"/>
                <a:ea typeface="Aptos" panose="020B0004020202020204" pitchFamily="34" charset="0"/>
                <a:cs typeface="Arial" panose="020B0604020202020204" pitchFamily="34" charset="0"/>
              </a:rPr>
              <a:t>Population 65 and above by FIPS</a:t>
            </a:r>
            <a:endParaRPr lang="en-US" sz="1200">
              <a:solidFill>
                <a:schemeClr val="bg1"/>
              </a:solidFill>
            </a:endParaRPr>
          </a:p>
        </p:txBody>
      </p:sp>
      <p:sp>
        <p:nvSpPr>
          <p:cNvPr id="31" name="TextBox 30">
            <a:extLst>
              <a:ext uri="{FF2B5EF4-FFF2-40B4-BE49-F238E27FC236}">
                <a16:creationId xmlns:a16="http://schemas.microsoft.com/office/drawing/2014/main" id="{95ED5C04-1EE2-D7ED-612A-5EC576A0DB3E}"/>
              </a:ext>
            </a:extLst>
          </p:cNvPr>
          <p:cNvSpPr txBox="1"/>
          <p:nvPr/>
        </p:nvSpPr>
        <p:spPr>
          <a:xfrm>
            <a:off x="243222" y="2836106"/>
            <a:ext cx="6476555" cy="2905795"/>
          </a:xfrm>
          <a:prstGeom prst="rect">
            <a:avLst/>
          </a:prstGeom>
          <a:noFill/>
        </p:spPr>
        <p:txBody>
          <a:bodyPr wrap="square">
            <a:spAutoFit/>
          </a:bodyPr>
          <a:lstStyle/>
          <a:p>
            <a:pPr marL="0" marR="0" indent="457200">
              <a:lnSpc>
                <a:spcPct val="107000"/>
              </a:lnSpc>
              <a:spcAft>
                <a:spcPts val="800"/>
              </a:spcAft>
            </a:pPr>
            <a:r>
              <a:rPr lang="en-US" sz="1100" b="1" u="sng" kern="100" dirty="0">
                <a:effectLst/>
                <a:ea typeface="Aptos" panose="020B0004020202020204" pitchFamily="34" charset="0"/>
                <a:cs typeface="Arial" panose="020B0604020202020204" pitchFamily="34" charset="0"/>
              </a:rPr>
              <a:t>Key takeaways</a:t>
            </a:r>
            <a:r>
              <a:rPr lang="en-US" sz="1100" b="1" u="sng" kern="100" dirty="0">
                <a:ea typeface="Aptos" panose="020B0004020202020204" pitchFamily="34" charset="0"/>
                <a:cs typeface="Arial" panose="020B0604020202020204" pitchFamily="34" charset="0"/>
              </a:rPr>
              <a:t>, </a:t>
            </a:r>
            <a:r>
              <a:rPr lang="en-US" sz="1100" b="1" u="sng" kern="100" dirty="0">
                <a:effectLst/>
                <a:ea typeface="Aptos" panose="020B0004020202020204" pitchFamily="34" charset="0"/>
                <a:cs typeface="Arial" panose="020B0604020202020204" pitchFamily="34" charset="0"/>
              </a:rPr>
              <a:t>Analysis, &amp; Mitigation Plans from EDA:</a:t>
            </a:r>
            <a:endParaRPr lang="en-US" sz="1100" kern="100" dirty="0">
              <a:effectLst/>
              <a:ea typeface="Aptos" panose="020B0004020202020204" pitchFamily="34" charset="0"/>
              <a:cs typeface="Arial" panose="020B0604020202020204" pitchFamily="34" charset="0"/>
            </a:endParaRPr>
          </a:p>
          <a:p>
            <a:pPr marL="342900" marR="0" lvl="0" indent="-342900">
              <a:lnSpc>
                <a:spcPct val="107000"/>
              </a:lnSpc>
              <a:buFont typeface="Symbol" panose="05050102010706020507" pitchFamily="18" charset="2"/>
              <a:buChar char=""/>
            </a:pPr>
            <a:r>
              <a:rPr lang="en-US" sz="1100" kern="100" dirty="0">
                <a:effectLst/>
                <a:ea typeface="Aptos" panose="020B0004020202020204" pitchFamily="34" charset="0"/>
                <a:cs typeface="Arial" panose="020B0604020202020204" pitchFamily="34" charset="0"/>
              </a:rPr>
              <a:t>CMS Medicare Star Rating </a:t>
            </a:r>
            <a:r>
              <a:rPr lang="en-US" sz="1100" b="1" i="1" kern="100" dirty="0">
                <a:effectLst/>
                <a:ea typeface="Aptos" panose="020B0004020202020204" pitchFamily="34" charset="0"/>
                <a:cs typeface="Arial" panose="020B0604020202020204" pitchFamily="34" charset="0"/>
              </a:rPr>
              <a:t>File</a:t>
            </a:r>
            <a:r>
              <a:rPr lang="en-US" sz="1100" kern="100" dirty="0">
                <a:effectLst/>
                <a:ea typeface="Aptos" panose="020B0004020202020204" pitchFamily="34" charset="0"/>
                <a:cs typeface="Arial" panose="020B0604020202020204" pitchFamily="34" charset="0"/>
              </a:rPr>
              <a:t> </a:t>
            </a:r>
            <a:r>
              <a:rPr lang="en-US" sz="1100" b="1" i="1" kern="100" dirty="0">
                <a:effectLst/>
                <a:ea typeface="Aptos" panose="020B0004020202020204" pitchFamily="34" charset="0"/>
                <a:cs typeface="Arial" panose="020B0604020202020204" pitchFamily="34" charset="0"/>
              </a:rPr>
              <a:t>format changed in 2020</a:t>
            </a:r>
            <a:r>
              <a:rPr lang="en-US" sz="1100" kern="100" dirty="0">
                <a:effectLst/>
                <a:ea typeface="Aptos" panose="020B0004020202020204" pitchFamily="34" charset="0"/>
                <a:cs typeface="Arial" panose="020B0604020202020204" pitchFamily="34" charset="0"/>
              </a:rPr>
              <a:t>; a few notable changes:</a:t>
            </a:r>
          </a:p>
          <a:p>
            <a:pPr marL="742950" marR="0" lvl="1" indent="-285750">
              <a:lnSpc>
                <a:spcPct val="107000"/>
              </a:lnSpc>
              <a:buFont typeface="Courier New" panose="02070309020205020404" pitchFamily="49" charset="0"/>
              <a:buChar char="o"/>
            </a:pPr>
            <a:r>
              <a:rPr lang="en-US" sz="1100" kern="100" dirty="0">
                <a:effectLst/>
                <a:ea typeface="Aptos" panose="020B0004020202020204" pitchFamily="34" charset="0"/>
                <a:cs typeface="Arial" panose="020B0604020202020204" pitchFamily="34" charset="0"/>
              </a:rPr>
              <a:t>Removal of separate Spring and Fall files; combined into one file moving forward</a:t>
            </a:r>
          </a:p>
          <a:p>
            <a:pPr marL="742950" marR="0" lvl="1" indent="-285750">
              <a:lnSpc>
                <a:spcPct val="107000"/>
              </a:lnSpc>
              <a:buFont typeface="Courier New" panose="02070309020205020404" pitchFamily="49" charset="0"/>
              <a:buChar char="o"/>
            </a:pPr>
            <a:r>
              <a:rPr lang="en-US" sz="1100" kern="100" dirty="0">
                <a:effectLst/>
                <a:ea typeface="Aptos" panose="020B0004020202020204" pitchFamily="34" charset="0"/>
                <a:cs typeface="Arial" panose="020B0604020202020204" pitchFamily="34" charset="0"/>
              </a:rPr>
              <a:t>Additional data included (disenrollment &amp; disenrollment reason data)</a:t>
            </a:r>
          </a:p>
          <a:p>
            <a:pPr marL="742950" marR="0" lvl="1" indent="-285750">
              <a:lnSpc>
                <a:spcPct val="107000"/>
              </a:lnSpc>
              <a:buFont typeface="Courier New" panose="02070309020205020404" pitchFamily="49" charset="0"/>
              <a:buChar char="o"/>
            </a:pPr>
            <a:r>
              <a:rPr lang="en-US" sz="1100" kern="100" dirty="0">
                <a:effectLst/>
                <a:ea typeface="Aptos" panose="020B0004020202020204" pitchFamily="34" charset="0"/>
                <a:cs typeface="Arial" panose="020B0604020202020204" pitchFamily="34" charset="0"/>
              </a:rPr>
              <a:t>Difference in number of total sub-categories year by year (between 30 and 34 total), with discrepancies such as the inclusion of a foreign call center </a:t>
            </a:r>
          </a:p>
          <a:p>
            <a:pPr marL="742950" marR="0" lvl="1" indent="-285750">
              <a:lnSpc>
                <a:spcPct val="107000"/>
              </a:lnSpc>
              <a:buFont typeface="Courier New" panose="02070309020205020404" pitchFamily="49" charset="0"/>
              <a:buChar char="o"/>
            </a:pPr>
            <a:r>
              <a:rPr lang="en-US" sz="1100" kern="100" dirty="0">
                <a:effectLst/>
                <a:ea typeface="Aptos" panose="020B0004020202020204" pitchFamily="34" charset="0"/>
                <a:cs typeface="Arial" panose="020B0604020202020204" pitchFamily="34" charset="0"/>
              </a:rPr>
              <a:t>Column naming varies year by year depending on number of columns</a:t>
            </a:r>
          </a:p>
          <a:p>
            <a:pPr marR="0" lvl="1">
              <a:lnSpc>
                <a:spcPct val="107000"/>
              </a:lnSpc>
            </a:pPr>
            <a:endParaRPr lang="en-US" sz="1100" kern="100" dirty="0">
              <a:effectLst/>
              <a:ea typeface="Aptos" panose="020B0004020202020204" pitchFamily="34" charset="0"/>
              <a:cs typeface="Arial" panose="020B0604020202020204" pitchFamily="34" charset="0"/>
            </a:endParaRPr>
          </a:p>
          <a:p>
            <a:pPr marL="342900" marR="0" lvl="0" indent="-342900">
              <a:lnSpc>
                <a:spcPct val="107000"/>
              </a:lnSpc>
              <a:buFont typeface="Symbol" panose="05050102010706020507" pitchFamily="18" charset="2"/>
              <a:buChar char=""/>
            </a:pPr>
            <a:r>
              <a:rPr lang="en-US" sz="1100" kern="100" dirty="0">
                <a:effectLst/>
                <a:ea typeface="Aptos" panose="020B0004020202020204" pitchFamily="34" charset="0"/>
                <a:cs typeface="Arial" panose="020B0604020202020204" pitchFamily="34" charset="0"/>
              </a:rPr>
              <a:t>CMS Medicare Enrollment Data </a:t>
            </a:r>
          </a:p>
          <a:p>
            <a:pPr marL="742950" marR="0" lvl="1" indent="-285750">
              <a:lnSpc>
                <a:spcPct val="107000"/>
              </a:lnSpc>
              <a:buFont typeface="Courier New" panose="02070309020205020404" pitchFamily="49" charset="0"/>
              <a:buChar char="o"/>
            </a:pPr>
            <a:r>
              <a:rPr lang="en-US" sz="1100" b="1" i="1" kern="100" dirty="0">
                <a:effectLst/>
                <a:ea typeface="Aptos" panose="020B0004020202020204" pitchFamily="34" charset="0"/>
                <a:cs typeface="Arial" panose="020B0604020202020204" pitchFamily="34" charset="0"/>
              </a:rPr>
              <a:t>Files missing </a:t>
            </a:r>
            <a:r>
              <a:rPr lang="en-US" sz="1100" kern="100" dirty="0">
                <a:effectLst/>
                <a:ea typeface="Aptos" panose="020B0004020202020204" pitchFamily="34" charset="0"/>
                <a:cs typeface="Arial" panose="020B0604020202020204" pitchFamily="34" charset="0"/>
              </a:rPr>
              <a:t>for March, April, May, June, November 2017, and August 2018</a:t>
            </a:r>
          </a:p>
          <a:p>
            <a:pPr marL="742950" marR="0" lvl="1" indent="-285750">
              <a:lnSpc>
                <a:spcPct val="107000"/>
              </a:lnSpc>
              <a:buFont typeface="Courier New" panose="02070309020205020404" pitchFamily="49" charset="0"/>
              <a:buChar char="o"/>
            </a:pPr>
            <a:r>
              <a:rPr lang="en-US" sz="1100" b="1" i="1" kern="100" dirty="0">
                <a:effectLst/>
                <a:ea typeface="Aptos" panose="020B0004020202020204" pitchFamily="34" charset="0"/>
                <a:cs typeface="Arial" panose="020B0604020202020204" pitchFamily="34" charset="0"/>
              </a:rPr>
              <a:t>Data organized differently </a:t>
            </a:r>
            <a:r>
              <a:rPr lang="en-US" sz="1100" kern="100" dirty="0">
                <a:effectLst/>
                <a:ea typeface="Aptos" panose="020B0004020202020204" pitchFamily="34" charset="0"/>
                <a:cs typeface="Arial" panose="020B0604020202020204" pitchFamily="34" charset="0"/>
              </a:rPr>
              <a:t>2013-2016 vs. 2020 and after.</a:t>
            </a:r>
          </a:p>
          <a:p>
            <a:pPr marR="0" lvl="1">
              <a:lnSpc>
                <a:spcPct val="107000"/>
              </a:lnSpc>
            </a:pPr>
            <a:endParaRPr lang="en-US" sz="1100" kern="100" dirty="0">
              <a:effectLst/>
              <a:ea typeface="Aptos" panose="020B0004020202020204" pitchFamily="34" charset="0"/>
              <a:cs typeface="Arial" panose="020B0604020202020204" pitchFamily="34" charset="0"/>
            </a:endParaRPr>
          </a:p>
          <a:p>
            <a:pPr marL="342900" marR="0" lvl="0" indent="-342900">
              <a:lnSpc>
                <a:spcPct val="107000"/>
              </a:lnSpc>
              <a:spcAft>
                <a:spcPts val="800"/>
              </a:spcAft>
              <a:buFont typeface="Symbol" panose="05050102010706020507" pitchFamily="18" charset="2"/>
              <a:buChar char=""/>
            </a:pPr>
            <a:r>
              <a:rPr lang="en-US" sz="1100" b="1" i="1" kern="100" dirty="0">
                <a:effectLst/>
                <a:ea typeface="Aptos" panose="020B0004020202020204" pitchFamily="34" charset="0"/>
                <a:cs typeface="Arial" panose="020B0604020202020204" pitchFamily="34" charset="0"/>
              </a:rPr>
              <a:t>Only a few years of Medicare Disenrollment is publicized in the CMS files</a:t>
            </a:r>
            <a:r>
              <a:rPr lang="en-US" sz="1100" kern="100" dirty="0">
                <a:effectLst/>
                <a:ea typeface="Aptos" panose="020B0004020202020204" pitchFamily="34" charset="0"/>
                <a:cs typeface="Arial" panose="020B0604020202020204" pitchFamily="34" charset="0"/>
              </a:rPr>
              <a:t>.  It did not become a mandatory reporting requirement until the passing of the 21</a:t>
            </a:r>
            <a:r>
              <a:rPr lang="en-US" sz="1100" kern="100" baseline="30000" dirty="0">
                <a:effectLst/>
                <a:ea typeface="Aptos" panose="020B0004020202020204" pitchFamily="34" charset="0"/>
                <a:cs typeface="Arial" panose="020B0604020202020204" pitchFamily="34" charset="0"/>
              </a:rPr>
              <a:t>st</a:t>
            </a:r>
            <a:r>
              <a:rPr lang="en-US" sz="1100" kern="100" dirty="0">
                <a:effectLst/>
                <a:ea typeface="Aptos" panose="020B0004020202020204" pitchFamily="34" charset="0"/>
                <a:cs typeface="Arial" panose="020B0604020202020204" pitchFamily="34" charset="0"/>
              </a:rPr>
              <a:t> Century Cures Act, starting in 2020</a:t>
            </a:r>
            <a:r>
              <a:rPr lang="en-US" sz="1100" kern="100" dirty="0">
                <a:ea typeface="Aptos" panose="020B0004020202020204" pitchFamily="34" charset="0"/>
                <a:cs typeface="Arial" panose="020B0604020202020204" pitchFamily="34" charset="0"/>
              </a:rPr>
              <a:t>, so we excluded this data from the modeling.</a:t>
            </a:r>
            <a:endParaRPr lang="en-US" sz="1100" kern="100" dirty="0">
              <a:effectLst/>
              <a:ea typeface="Aptos" panose="020B00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79418555-893B-1536-05E3-B2F0955D8C22}"/>
              </a:ext>
            </a:extLst>
          </p:cNvPr>
          <p:cNvSpPr txBox="1"/>
          <p:nvPr/>
        </p:nvSpPr>
        <p:spPr>
          <a:xfrm>
            <a:off x="7076517" y="3412860"/>
            <a:ext cx="3952990" cy="2309991"/>
          </a:xfrm>
          <a:prstGeom prst="rect">
            <a:avLst/>
          </a:prstGeom>
          <a:noFill/>
        </p:spPr>
        <p:txBody>
          <a:bodyPr wrap="square">
            <a:spAutoFit/>
          </a:bodyPr>
          <a:lstStyle/>
          <a:p>
            <a:pPr marL="742950" marR="0" lvl="1" indent="-285750">
              <a:lnSpc>
                <a:spcPct val="107000"/>
              </a:lnSpc>
              <a:buFont typeface="Courier New" panose="02070309020205020404" pitchFamily="49" charset="0"/>
              <a:buChar char="o"/>
            </a:pPr>
            <a:r>
              <a:rPr lang="en-US" sz="900" b="1" u="sng" kern="100">
                <a:effectLst/>
                <a:ea typeface="Aptos" panose="020B0004020202020204" pitchFamily="34" charset="0"/>
                <a:cs typeface="Arial" panose="020B0604020202020204" pitchFamily="34" charset="0"/>
              </a:rPr>
              <a:t>Data Rules</a:t>
            </a:r>
            <a:r>
              <a:rPr lang="en-US" sz="900" kern="100">
                <a:effectLst/>
                <a:ea typeface="Aptos" panose="020B0004020202020204" pitchFamily="34" charset="0"/>
                <a:cs typeface="Arial" panose="020B0604020202020204" pitchFamily="34" charset="0"/>
              </a:rPr>
              <a:t>:</a:t>
            </a:r>
          </a:p>
          <a:p>
            <a:pPr marL="1143000" marR="0" lvl="2" indent="-228600">
              <a:lnSpc>
                <a:spcPct val="107000"/>
              </a:lnSpc>
              <a:buFont typeface="Wingdings" panose="05000000000000000000" pitchFamily="2" charset="2"/>
              <a:buChar char=""/>
            </a:pPr>
            <a:r>
              <a:rPr lang="en-US" sz="900" kern="100">
                <a:effectLst/>
                <a:ea typeface="Aptos" panose="020B0004020202020204" pitchFamily="34" charset="0"/>
                <a:cs typeface="Arial" panose="020B0604020202020204" pitchFamily="34" charset="0"/>
              </a:rPr>
              <a:t>Starter Values:</a:t>
            </a:r>
          </a:p>
          <a:p>
            <a:pPr marL="1600200" marR="0" lvl="3" indent="-228600">
              <a:lnSpc>
                <a:spcPct val="107000"/>
              </a:lnSpc>
              <a:buFont typeface="Symbol" panose="05050102010706020507" pitchFamily="18" charset="2"/>
              <a:buChar char=""/>
            </a:pPr>
            <a:r>
              <a:rPr lang="en-US" sz="900" kern="100">
                <a:effectLst/>
                <a:ea typeface="Aptos" panose="020B0004020202020204" pitchFamily="34" charset="0"/>
                <a:cs typeface="Arial" panose="020B0604020202020204" pitchFamily="34" charset="0"/>
              </a:rPr>
              <a:t>“Not Enough Data Available”: 2.5</a:t>
            </a:r>
          </a:p>
          <a:p>
            <a:pPr marL="1600200" marR="0" lvl="3" indent="-228600">
              <a:lnSpc>
                <a:spcPct val="107000"/>
              </a:lnSpc>
              <a:buFont typeface="Symbol" panose="05050102010706020507" pitchFamily="18" charset="2"/>
              <a:buChar char=""/>
            </a:pPr>
            <a:r>
              <a:rPr lang="en-US" sz="900" kern="100">
                <a:effectLst/>
                <a:ea typeface="Aptos" panose="020B0004020202020204" pitchFamily="34" charset="0"/>
                <a:cs typeface="Arial" panose="020B0604020202020204" pitchFamily="34" charset="0"/>
              </a:rPr>
              <a:t>“Not Applicable”: 0</a:t>
            </a:r>
          </a:p>
          <a:p>
            <a:pPr marL="1600200" marR="0" lvl="3" indent="-228600">
              <a:lnSpc>
                <a:spcPct val="107000"/>
              </a:lnSpc>
              <a:buFont typeface="Symbol" panose="05050102010706020507" pitchFamily="18" charset="2"/>
              <a:buChar char=""/>
            </a:pPr>
            <a:r>
              <a:rPr lang="en-US" sz="900" kern="100">
                <a:effectLst/>
                <a:ea typeface="Aptos" panose="020B0004020202020204" pitchFamily="34" charset="0"/>
                <a:cs typeface="Arial" panose="020B0604020202020204" pitchFamily="34" charset="0"/>
              </a:rPr>
              <a:t>“Plan too new to be measured”: TBD</a:t>
            </a:r>
          </a:p>
          <a:p>
            <a:pPr marL="1143000" marR="0" lvl="2" indent="-228600">
              <a:lnSpc>
                <a:spcPct val="107000"/>
              </a:lnSpc>
              <a:buFont typeface="Wingdings" panose="05000000000000000000" pitchFamily="2" charset="2"/>
              <a:buChar char=""/>
            </a:pPr>
            <a:r>
              <a:rPr lang="en-US" sz="900" kern="100">
                <a:effectLst/>
                <a:ea typeface="Aptos" panose="020B0004020202020204" pitchFamily="34" charset="0"/>
                <a:cs typeface="Arial" panose="020B0604020202020204" pitchFamily="34" charset="0"/>
              </a:rPr>
              <a:t>Combine data sheets above on:</a:t>
            </a:r>
          </a:p>
          <a:p>
            <a:pPr marL="1600200" marR="0" lvl="3" indent="-228600">
              <a:lnSpc>
                <a:spcPct val="107000"/>
              </a:lnSpc>
              <a:buFont typeface="Symbol" panose="05050102010706020507" pitchFamily="18" charset="2"/>
              <a:buChar char=""/>
            </a:pPr>
            <a:r>
              <a:rPr lang="en-US" sz="900" kern="100">
                <a:effectLst/>
                <a:ea typeface="Aptos" panose="020B0004020202020204" pitchFamily="34" charset="0"/>
                <a:cs typeface="Arial" panose="020B0604020202020204" pitchFamily="34" charset="0"/>
              </a:rPr>
              <a:t>Contract Name</a:t>
            </a:r>
          </a:p>
          <a:p>
            <a:pPr marL="1600200" marR="0" lvl="3" indent="-228600">
              <a:lnSpc>
                <a:spcPct val="107000"/>
              </a:lnSpc>
              <a:buFont typeface="Symbol" panose="05050102010706020507" pitchFamily="18" charset="2"/>
              <a:buChar char=""/>
            </a:pPr>
            <a:r>
              <a:rPr lang="en-US" sz="900" kern="100">
                <a:effectLst/>
                <a:ea typeface="Aptos" panose="020B0004020202020204" pitchFamily="34" charset="0"/>
                <a:cs typeface="Arial" panose="020B0604020202020204" pitchFamily="34" charset="0"/>
              </a:rPr>
              <a:t>Organization Marketing Name</a:t>
            </a:r>
          </a:p>
          <a:p>
            <a:pPr marL="1600200" marR="0" lvl="3" indent="-228600">
              <a:lnSpc>
                <a:spcPct val="107000"/>
              </a:lnSpc>
              <a:buFont typeface="Symbol" panose="05050102010706020507" pitchFamily="18" charset="2"/>
              <a:buChar char=""/>
            </a:pPr>
            <a:r>
              <a:rPr lang="en-US" sz="900" kern="100">
                <a:effectLst/>
                <a:ea typeface="Aptos" panose="020B0004020202020204" pitchFamily="34" charset="0"/>
                <a:cs typeface="Arial" panose="020B0604020202020204" pitchFamily="34" charset="0"/>
              </a:rPr>
              <a:t>Parent Organization</a:t>
            </a:r>
          </a:p>
          <a:p>
            <a:pPr marL="1143000" marR="0" lvl="2" indent="-228600">
              <a:lnSpc>
                <a:spcPct val="107000"/>
              </a:lnSpc>
              <a:buFont typeface="Wingdings" panose="05000000000000000000" pitchFamily="2" charset="2"/>
              <a:buChar char=""/>
            </a:pPr>
            <a:r>
              <a:rPr lang="en-US" sz="900" kern="100">
                <a:effectLst/>
                <a:ea typeface="Aptos" panose="020B0004020202020204" pitchFamily="34" charset="0"/>
                <a:cs typeface="Arial" panose="020B0604020202020204" pitchFamily="34" charset="0"/>
              </a:rPr>
              <a:t>Divide enrollment by 65 &amp; over population to ensure ‘level playing field’ across states</a:t>
            </a:r>
          </a:p>
          <a:p>
            <a:pPr marL="1143000" marR="0" lvl="2" indent="-228600">
              <a:lnSpc>
                <a:spcPct val="107000"/>
              </a:lnSpc>
              <a:buFont typeface="Wingdings" panose="05000000000000000000" pitchFamily="2" charset="2"/>
              <a:buChar char=""/>
            </a:pPr>
            <a:r>
              <a:rPr lang="en-US" sz="900" kern="100">
                <a:effectLst/>
                <a:ea typeface="Aptos" panose="020B0004020202020204" pitchFamily="34" charset="0"/>
                <a:cs typeface="Arial" panose="020B0604020202020204" pitchFamily="34" charset="0"/>
              </a:rPr>
              <a:t>Create ranges for popularity, for ex:</a:t>
            </a:r>
          </a:p>
          <a:p>
            <a:pPr marL="1828800" marR="0" indent="457200">
              <a:lnSpc>
                <a:spcPct val="107000"/>
              </a:lnSpc>
            </a:pPr>
            <a:r>
              <a:rPr lang="en-US" sz="900" kern="100">
                <a:effectLst/>
                <a:ea typeface="Aptos" panose="020B0004020202020204" pitchFamily="34" charset="0"/>
                <a:cs typeface="Arial" panose="020B0604020202020204" pitchFamily="34" charset="0"/>
              </a:rPr>
              <a:t>&gt;5k popular</a:t>
            </a:r>
          </a:p>
          <a:p>
            <a:pPr marL="1828800" marR="0" indent="457200">
              <a:lnSpc>
                <a:spcPct val="107000"/>
              </a:lnSpc>
            </a:pPr>
            <a:r>
              <a:rPr lang="en-US" sz="900" kern="100">
                <a:effectLst/>
                <a:ea typeface="Aptos" panose="020B0004020202020204" pitchFamily="34" charset="0"/>
                <a:cs typeface="Arial" panose="020B0604020202020204" pitchFamily="34" charset="0"/>
              </a:rPr>
              <a:t>2-3k mid-popular</a:t>
            </a:r>
          </a:p>
          <a:p>
            <a:pPr marL="1828800" marR="0" indent="457200">
              <a:lnSpc>
                <a:spcPct val="107000"/>
              </a:lnSpc>
              <a:spcAft>
                <a:spcPts val="800"/>
              </a:spcAft>
            </a:pPr>
            <a:r>
              <a:rPr lang="en-US" sz="900" kern="100">
                <a:effectLst/>
                <a:ea typeface="Aptos" panose="020B0004020202020204" pitchFamily="34" charset="0"/>
                <a:cs typeface="Arial" panose="020B0604020202020204" pitchFamily="34" charset="0"/>
              </a:rPr>
              <a:t>1-2k not popular</a:t>
            </a:r>
          </a:p>
        </p:txBody>
      </p:sp>
      <p:sp>
        <p:nvSpPr>
          <p:cNvPr id="34" name="TextBox 33">
            <a:extLst>
              <a:ext uri="{FF2B5EF4-FFF2-40B4-BE49-F238E27FC236}">
                <a16:creationId xmlns:a16="http://schemas.microsoft.com/office/drawing/2014/main" id="{94FBD798-CDA4-FC3A-558A-5514C4396451}"/>
              </a:ext>
            </a:extLst>
          </p:cNvPr>
          <p:cNvSpPr txBox="1"/>
          <p:nvPr/>
        </p:nvSpPr>
        <p:spPr>
          <a:xfrm>
            <a:off x="6863771" y="3147146"/>
            <a:ext cx="5328230" cy="265714"/>
          </a:xfrm>
          <a:prstGeom prst="rect">
            <a:avLst/>
          </a:prstGeom>
          <a:noFill/>
        </p:spPr>
        <p:txBody>
          <a:bodyPr wrap="square">
            <a:spAutoFit/>
          </a:bodyPr>
          <a:lstStyle/>
          <a:p>
            <a:pPr marL="342900" marR="0" lvl="0" indent="-342900">
              <a:lnSpc>
                <a:spcPct val="107000"/>
              </a:lnSpc>
              <a:spcAft>
                <a:spcPts val="800"/>
              </a:spcAft>
              <a:buFont typeface="Symbol" panose="05050102010706020507" pitchFamily="18" charset="2"/>
              <a:buChar char=""/>
            </a:pPr>
            <a:r>
              <a:rPr lang="en-US" sz="1100" kern="100">
                <a:latin typeface="Cambria" panose="02040503050406030204" pitchFamily="18" charset="0"/>
                <a:ea typeface="Aptos" panose="020B0004020202020204" pitchFamily="34" charset="0"/>
                <a:cs typeface="Arial" panose="020B0604020202020204" pitchFamily="34" charset="0"/>
              </a:rPr>
              <a:t>Creation of Data Rules to </a:t>
            </a:r>
            <a:r>
              <a:rPr lang="en-US" sz="1100" b="1" i="1" kern="100">
                <a:latin typeface="Cambria" panose="02040503050406030204" pitchFamily="18" charset="0"/>
                <a:ea typeface="Aptos" panose="020B0004020202020204" pitchFamily="34" charset="0"/>
                <a:cs typeface="Arial" panose="020B0604020202020204" pitchFamily="34" charset="0"/>
              </a:rPr>
              <a:t>address gaps in the data</a:t>
            </a:r>
            <a:endParaRPr lang="en-US" sz="1100" b="1" i="1" kern="100">
              <a:effectLst/>
              <a:latin typeface="Aptos" panose="020B0004020202020204" pitchFamily="34" charset="0"/>
              <a:ea typeface="Aptos" panose="020B00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17363FBF-AE60-1A55-2748-989C7F16E947}"/>
              </a:ext>
            </a:extLst>
          </p:cNvPr>
          <p:cNvSpPr txBox="1"/>
          <p:nvPr/>
        </p:nvSpPr>
        <p:spPr>
          <a:xfrm>
            <a:off x="188944" y="2147766"/>
            <a:ext cx="3815771" cy="246221"/>
          </a:xfrm>
          <a:prstGeom prst="rect">
            <a:avLst/>
          </a:prstGeom>
          <a:noFill/>
        </p:spPr>
        <p:txBody>
          <a:bodyPr wrap="square">
            <a:spAutoFit/>
          </a:bodyPr>
          <a:lstStyle/>
          <a:p>
            <a:r>
              <a:rPr lang="en-US" sz="1000" b="0" i="1">
                <a:solidFill>
                  <a:schemeClr val="bg1"/>
                </a:solidFill>
                <a:effectLst/>
                <a:latin typeface="Slack-Lato"/>
              </a:rPr>
              <a:t>* 9 categories, 42 key sub-categories</a:t>
            </a:r>
            <a:endParaRPr lang="en-US" sz="1000" i="1">
              <a:solidFill>
                <a:schemeClr val="bg1"/>
              </a:solidFill>
            </a:endParaRPr>
          </a:p>
        </p:txBody>
      </p:sp>
    </p:spTree>
    <p:extLst>
      <p:ext uri="{BB962C8B-B14F-4D97-AF65-F5344CB8AC3E}">
        <p14:creationId xmlns:p14="http://schemas.microsoft.com/office/powerpoint/2010/main" val="1510627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E893B-BE4A-FEFA-7610-B429BDCA1483}"/>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71EA11ED-4664-224B-A680-4D9B67D6979A}"/>
              </a:ext>
            </a:extLst>
          </p:cNvPr>
          <p:cNvSpPr/>
          <p:nvPr/>
        </p:nvSpPr>
        <p:spPr>
          <a:xfrm>
            <a:off x="243222" y="932694"/>
            <a:ext cx="3786452" cy="5606130"/>
          </a:xfrm>
          <a:prstGeom prst="rect">
            <a:avLst/>
          </a:prstGeom>
          <a:solidFill>
            <a:srgbClr val="7E91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4EF1C65-CE88-6F23-A173-D6D13E4115B3}"/>
              </a:ext>
            </a:extLst>
          </p:cNvPr>
          <p:cNvSpPr txBox="1"/>
          <p:nvPr/>
        </p:nvSpPr>
        <p:spPr>
          <a:xfrm>
            <a:off x="429184" y="391886"/>
            <a:ext cx="1544846" cy="369332"/>
          </a:xfrm>
          <a:prstGeom prst="rect">
            <a:avLst/>
          </a:prstGeom>
          <a:noFill/>
        </p:spPr>
        <p:txBody>
          <a:bodyPr wrap="none" rtlCol="0">
            <a:spAutoFit/>
          </a:bodyPr>
          <a:lstStyle/>
          <a:p>
            <a:r>
              <a:rPr lang="en-US" b="1" u="sng" dirty="0"/>
              <a:t>Models Used</a:t>
            </a:r>
            <a:endParaRPr lang="en-US" b="1" dirty="0"/>
          </a:p>
        </p:txBody>
      </p:sp>
      <p:sp>
        <p:nvSpPr>
          <p:cNvPr id="13" name="TextBox 12">
            <a:extLst>
              <a:ext uri="{FF2B5EF4-FFF2-40B4-BE49-F238E27FC236}">
                <a16:creationId xmlns:a16="http://schemas.microsoft.com/office/drawing/2014/main" id="{CA2148C1-74C5-4D00-FFD0-57589C37A9E2}"/>
              </a:ext>
            </a:extLst>
          </p:cNvPr>
          <p:cNvSpPr txBox="1"/>
          <p:nvPr/>
        </p:nvSpPr>
        <p:spPr>
          <a:xfrm>
            <a:off x="254486" y="998725"/>
            <a:ext cx="3769621" cy="523220"/>
          </a:xfrm>
          <a:prstGeom prst="rect">
            <a:avLst/>
          </a:prstGeom>
          <a:noFill/>
        </p:spPr>
        <p:txBody>
          <a:bodyPr wrap="square">
            <a:spAutoFit/>
          </a:bodyPr>
          <a:lstStyle/>
          <a:p>
            <a:pPr algn="ctr"/>
            <a:r>
              <a:rPr lang="en-US" sz="1400" b="1" kern="100" dirty="0">
                <a:solidFill>
                  <a:schemeClr val="bg1"/>
                </a:solidFill>
                <a:latin typeface="Aptos" panose="020B0004020202020204" pitchFamily="34" charset="0"/>
                <a:cs typeface="Arial" panose="020B0604020202020204" pitchFamily="34" charset="0"/>
              </a:rPr>
              <a:t>Overall Star Rating</a:t>
            </a:r>
            <a:r>
              <a:rPr lang="en-US" sz="1400" b="1"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a:t>
            </a:r>
          </a:p>
          <a:p>
            <a:pPr algn="ctr"/>
            <a:r>
              <a:rPr lang="en-US" sz="1400" b="1" kern="100" dirty="0">
                <a:solidFill>
                  <a:schemeClr val="bg1"/>
                </a:solidFill>
                <a:latin typeface="Aptos" panose="020B0004020202020204" pitchFamily="34" charset="0"/>
                <a:cs typeface="Arial" panose="020B0604020202020204" pitchFamily="34" charset="0"/>
              </a:rPr>
              <a:t>Linear Regression &amp; Random Forest</a:t>
            </a:r>
            <a:endParaRPr lang="en-US" sz="1400" dirty="0">
              <a:solidFill>
                <a:schemeClr val="bg1"/>
              </a:solidFill>
            </a:endParaRPr>
          </a:p>
        </p:txBody>
      </p:sp>
      <p:cxnSp>
        <p:nvCxnSpPr>
          <p:cNvPr id="4" name="Straight Connector 3">
            <a:extLst>
              <a:ext uri="{FF2B5EF4-FFF2-40B4-BE49-F238E27FC236}">
                <a16:creationId xmlns:a16="http://schemas.microsoft.com/office/drawing/2014/main" id="{3427223B-424F-C5B8-2263-E723D1EAFEBB}"/>
              </a:ext>
            </a:extLst>
          </p:cNvPr>
          <p:cNvCxnSpPr/>
          <p:nvPr/>
        </p:nvCxnSpPr>
        <p:spPr>
          <a:xfrm>
            <a:off x="488830" y="1635910"/>
            <a:ext cx="324928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ADEEA978-D1D7-4F94-C65F-33ACDD412B29}"/>
              </a:ext>
            </a:extLst>
          </p:cNvPr>
          <p:cNvSpPr txBox="1"/>
          <p:nvPr/>
        </p:nvSpPr>
        <p:spPr>
          <a:xfrm>
            <a:off x="243223" y="1804095"/>
            <a:ext cx="3786451" cy="461665"/>
          </a:xfrm>
          <a:prstGeom prst="rect">
            <a:avLst/>
          </a:prstGeom>
          <a:noFill/>
        </p:spPr>
        <p:txBody>
          <a:bodyPr wrap="square">
            <a:spAutoFit/>
          </a:bodyPr>
          <a:lstStyle/>
          <a:p>
            <a:r>
              <a:rPr lang="en-US" sz="1200" b="1" u="sng"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Goal</a:t>
            </a:r>
            <a:r>
              <a:rPr lang="en-US" sz="12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 Understand how well Plan Quality can be predicted based on the Overall Star Rating of a Plan. </a:t>
            </a:r>
            <a:endParaRPr lang="en-US" sz="1200" dirty="0">
              <a:solidFill>
                <a:schemeClr val="bg1"/>
              </a:solidFill>
            </a:endParaRPr>
          </a:p>
        </p:txBody>
      </p:sp>
      <p:sp>
        <p:nvSpPr>
          <p:cNvPr id="6" name="TextBox 5">
            <a:extLst>
              <a:ext uri="{FF2B5EF4-FFF2-40B4-BE49-F238E27FC236}">
                <a16:creationId xmlns:a16="http://schemas.microsoft.com/office/drawing/2014/main" id="{91910A86-6BA5-0DB2-BF64-4C280FE45F7F}"/>
              </a:ext>
            </a:extLst>
          </p:cNvPr>
          <p:cNvSpPr txBox="1"/>
          <p:nvPr/>
        </p:nvSpPr>
        <p:spPr>
          <a:xfrm>
            <a:off x="243223" y="3530608"/>
            <a:ext cx="3752210" cy="276999"/>
          </a:xfrm>
          <a:prstGeom prst="rect">
            <a:avLst/>
          </a:prstGeom>
          <a:noFill/>
        </p:spPr>
        <p:txBody>
          <a:bodyPr wrap="square">
            <a:spAutoFit/>
          </a:bodyPr>
          <a:lstStyle/>
          <a:p>
            <a:r>
              <a:rPr lang="en-US" sz="1200" b="1" u="sng"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Accuracy</a:t>
            </a:r>
            <a:r>
              <a:rPr lang="en-US" sz="12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a:t>
            </a:r>
            <a:endParaRPr lang="en-US" sz="1200" dirty="0">
              <a:solidFill>
                <a:schemeClr val="bg1"/>
              </a:solidFill>
            </a:endParaRPr>
          </a:p>
        </p:txBody>
      </p:sp>
      <p:sp>
        <p:nvSpPr>
          <p:cNvPr id="7" name="TextBox 6">
            <a:extLst>
              <a:ext uri="{FF2B5EF4-FFF2-40B4-BE49-F238E27FC236}">
                <a16:creationId xmlns:a16="http://schemas.microsoft.com/office/drawing/2014/main" id="{17A48738-B18E-C402-5D9B-D482BA819786}"/>
              </a:ext>
            </a:extLst>
          </p:cNvPr>
          <p:cNvSpPr txBox="1"/>
          <p:nvPr/>
        </p:nvSpPr>
        <p:spPr>
          <a:xfrm>
            <a:off x="243223" y="2393898"/>
            <a:ext cx="3769622" cy="1015663"/>
          </a:xfrm>
          <a:prstGeom prst="rect">
            <a:avLst/>
          </a:prstGeom>
          <a:noFill/>
        </p:spPr>
        <p:txBody>
          <a:bodyPr wrap="square">
            <a:spAutoFit/>
          </a:bodyPr>
          <a:lstStyle/>
          <a:p>
            <a:r>
              <a:rPr lang="en-US" sz="1200" b="1" u="sng"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Models Used</a:t>
            </a:r>
            <a:r>
              <a:rPr lang="en-US" sz="12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 </a:t>
            </a:r>
          </a:p>
          <a:p>
            <a:pPr marL="171450" indent="-171450">
              <a:buFont typeface="Arial" panose="020B0604020202020204" pitchFamily="34" charset="0"/>
              <a:buChar char="•"/>
            </a:pPr>
            <a:r>
              <a:rPr lang="en-US" sz="12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Linear Regression (accuracy)</a:t>
            </a:r>
          </a:p>
          <a:p>
            <a:pPr marL="171450" indent="-171450">
              <a:buFont typeface="Arial" panose="020B0604020202020204" pitchFamily="34" charset="0"/>
              <a:buChar char="•"/>
            </a:pPr>
            <a:r>
              <a:rPr lang="en-US" sz="12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Random Forest (feature importance to tell </a:t>
            </a:r>
            <a:r>
              <a:rPr lang="en-US" sz="1200" dirty="0">
                <a:solidFill>
                  <a:schemeClr val="bg1"/>
                </a:solidFill>
              </a:rPr>
              <a:t>how much each feature contributes to making accurate predictions</a:t>
            </a:r>
            <a:r>
              <a:rPr lang="en-US" sz="12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a:t>
            </a:r>
            <a:endParaRPr lang="en-US" sz="1200" dirty="0">
              <a:solidFill>
                <a:schemeClr val="bg1"/>
              </a:solidFill>
            </a:endParaRPr>
          </a:p>
        </p:txBody>
      </p:sp>
      <p:pic>
        <p:nvPicPr>
          <p:cNvPr id="9" name="Picture 8">
            <a:extLst>
              <a:ext uri="{FF2B5EF4-FFF2-40B4-BE49-F238E27FC236}">
                <a16:creationId xmlns:a16="http://schemas.microsoft.com/office/drawing/2014/main" id="{BDA87AAF-2AE4-78FA-A691-1A683269CF4F}"/>
              </a:ext>
            </a:extLst>
          </p:cNvPr>
          <p:cNvPicPr>
            <a:picLocks noChangeAspect="1"/>
          </p:cNvPicPr>
          <p:nvPr/>
        </p:nvPicPr>
        <p:blipFill>
          <a:blip r:embed="rId2"/>
          <a:stretch>
            <a:fillRect/>
          </a:stretch>
        </p:blipFill>
        <p:spPr>
          <a:xfrm>
            <a:off x="1192885" y="3594329"/>
            <a:ext cx="2625741" cy="1217389"/>
          </a:xfrm>
          <a:prstGeom prst="rect">
            <a:avLst/>
          </a:prstGeom>
        </p:spPr>
      </p:pic>
      <p:sp>
        <p:nvSpPr>
          <p:cNvPr id="10" name="TextBox 9">
            <a:extLst>
              <a:ext uri="{FF2B5EF4-FFF2-40B4-BE49-F238E27FC236}">
                <a16:creationId xmlns:a16="http://schemas.microsoft.com/office/drawing/2014/main" id="{0F8DDF4C-212C-2CB1-75C9-F4E1A3C57F93}"/>
              </a:ext>
            </a:extLst>
          </p:cNvPr>
          <p:cNvSpPr txBox="1"/>
          <p:nvPr/>
        </p:nvSpPr>
        <p:spPr>
          <a:xfrm>
            <a:off x="243223" y="4944960"/>
            <a:ext cx="3752210" cy="276999"/>
          </a:xfrm>
          <a:prstGeom prst="rect">
            <a:avLst/>
          </a:prstGeom>
          <a:noFill/>
        </p:spPr>
        <p:txBody>
          <a:bodyPr wrap="square">
            <a:spAutoFit/>
          </a:bodyPr>
          <a:lstStyle/>
          <a:p>
            <a:r>
              <a:rPr lang="en-US" sz="1200" b="1" u="sng"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Feature Importance</a:t>
            </a:r>
            <a:r>
              <a:rPr lang="en-US" sz="12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a:t>
            </a:r>
            <a:endParaRPr lang="en-US" sz="1200" dirty="0">
              <a:solidFill>
                <a:schemeClr val="bg1"/>
              </a:solidFill>
            </a:endParaRPr>
          </a:p>
        </p:txBody>
      </p:sp>
      <p:pic>
        <p:nvPicPr>
          <p:cNvPr id="14" name="Picture 13">
            <a:extLst>
              <a:ext uri="{FF2B5EF4-FFF2-40B4-BE49-F238E27FC236}">
                <a16:creationId xmlns:a16="http://schemas.microsoft.com/office/drawing/2014/main" id="{9A1C7CB5-C80E-FF99-3079-5B644736F7ED}"/>
              </a:ext>
            </a:extLst>
          </p:cNvPr>
          <p:cNvPicPr>
            <a:picLocks noChangeAspect="1"/>
          </p:cNvPicPr>
          <p:nvPr/>
        </p:nvPicPr>
        <p:blipFill>
          <a:blip r:embed="rId3"/>
          <a:stretch>
            <a:fillRect/>
          </a:stretch>
        </p:blipFill>
        <p:spPr>
          <a:xfrm>
            <a:off x="361565" y="5221959"/>
            <a:ext cx="3546828" cy="1141867"/>
          </a:xfrm>
          <a:prstGeom prst="rect">
            <a:avLst/>
          </a:prstGeom>
        </p:spPr>
      </p:pic>
      <p:sp>
        <p:nvSpPr>
          <p:cNvPr id="16" name="Rectangle 15">
            <a:extLst>
              <a:ext uri="{FF2B5EF4-FFF2-40B4-BE49-F238E27FC236}">
                <a16:creationId xmlns:a16="http://schemas.microsoft.com/office/drawing/2014/main" id="{63405C8F-523B-2347-3F00-037D78C6D008}"/>
              </a:ext>
            </a:extLst>
          </p:cNvPr>
          <p:cNvSpPr/>
          <p:nvPr/>
        </p:nvSpPr>
        <p:spPr>
          <a:xfrm>
            <a:off x="4191510" y="932693"/>
            <a:ext cx="3786452" cy="5606130"/>
          </a:xfrm>
          <a:prstGeom prst="rect">
            <a:avLst/>
          </a:prstGeom>
          <a:solidFill>
            <a:srgbClr val="7E91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97F0626C-42EA-54C0-8B10-6E254D7E471C}"/>
              </a:ext>
            </a:extLst>
          </p:cNvPr>
          <p:cNvSpPr txBox="1"/>
          <p:nvPr/>
        </p:nvSpPr>
        <p:spPr>
          <a:xfrm>
            <a:off x="4202774" y="998724"/>
            <a:ext cx="3769621" cy="523220"/>
          </a:xfrm>
          <a:prstGeom prst="rect">
            <a:avLst/>
          </a:prstGeom>
          <a:noFill/>
        </p:spPr>
        <p:txBody>
          <a:bodyPr wrap="square">
            <a:spAutoFit/>
          </a:bodyPr>
          <a:lstStyle/>
          <a:p>
            <a:pPr algn="ctr"/>
            <a:r>
              <a:rPr lang="en-US" sz="1400" b="1" kern="100" dirty="0">
                <a:solidFill>
                  <a:schemeClr val="bg1"/>
                </a:solidFill>
                <a:latin typeface="Aptos" panose="020B0004020202020204" pitchFamily="34" charset="0"/>
                <a:cs typeface="Arial" panose="020B0604020202020204" pitchFamily="34" charset="0"/>
              </a:rPr>
              <a:t>Enrollment</a:t>
            </a:r>
            <a:r>
              <a:rPr lang="en-US" sz="1400" b="1"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a:t>
            </a:r>
          </a:p>
          <a:p>
            <a:pPr algn="ctr"/>
            <a:r>
              <a:rPr lang="en-US" sz="1400" b="1" kern="100" dirty="0">
                <a:solidFill>
                  <a:schemeClr val="bg1"/>
                </a:solidFill>
                <a:latin typeface="Aptos" panose="020B0004020202020204" pitchFamily="34" charset="0"/>
                <a:cs typeface="Arial" panose="020B0604020202020204" pitchFamily="34" charset="0"/>
              </a:rPr>
              <a:t>Linear Regression &amp; Random Forest</a:t>
            </a:r>
            <a:endParaRPr lang="en-US" sz="1400" dirty="0">
              <a:solidFill>
                <a:schemeClr val="bg1"/>
              </a:solidFill>
            </a:endParaRPr>
          </a:p>
        </p:txBody>
      </p:sp>
      <p:cxnSp>
        <p:nvCxnSpPr>
          <p:cNvPr id="20" name="Straight Connector 19">
            <a:extLst>
              <a:ext uri="{FF2B5EF4-FFF2-40B4-BE49-F238E27FC236}">
                <a16:creationId xmlns:a16="http://schemas.microsoft.com/office/drawing/2014/main" id="{05401138-6B6B-0F6A-8A94-15AE2EC406C9}"/>
              </a:ext>
            </a:extLst>
          </p:cNvPr>
          <p:cNvCxnSpPr/>
          <p:nvPr/>
        </p:nvCxnSpPr>
        <p:spPr>
          <a:xfrm>
            <a:off x="4437118" y="1635909"/>
            <a:ext cx="324928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FD19AAC8-AF8B-42D0-E547-C64F1B04D0CA}"/>
              </a:ext>
            </a:extLst>
          </p:cNvPr>
          <p:cNvSpPr txBox="1"/>
          <p:nvPr/>
        </p:nvSpPr>
        <p:spPr>
          <a:xfrm>
            <a:off x="4191511" y="1804094"/>
            <a:ext cx="3786451" cy="461665"/>
          </a:xfrm>
          <a:prstGeom prst="rect">
            <a:avLst/>
          </a:prstGeom>
          <a:noFill/>
        </p:spPr>
        <p:txBody>
          <a:bodyPr wrap="square">
            <a:spAutoFit/>
          </a:bodyPr>
          <a:lstStyle/>
          <a:p>
            <a:r>
              <a:rPr lang="en-US" sz="1200" b="1" u="sng"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Goal</a:t>
            </a:r>
            <a:r>
              <a:rPr lang="en-US" sz="12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 Understand how well Enrollments can be predicted based on the YOY Enrollments of a Plan. </a:t>
            </a:r>
            <a:endParaRPr lang="en-US" sz="1200" dirty="0">
              <a:solidFill>
                <a:schemeClr val="bg1"/>
              </a:solidFill>
            </a:endParaRPr>
          </a:p>
        </p:txBody>
      </p:sp>
      <p:sp>
        <p:nvSpPr>
          <p:cNvPr id="22" name="TextBox 21">
            <a:extLst>
              <a:ext uri="{FF2B5EF4-FFF2-40B4-BE49-F238E27FC236}">
                <a16:creationId xmlns:a16="http://schemas.microsoft.com/office/drawing/2014/main" id="{12CD03AC-BF8D-A28A-5A23-4955AA24878D}"/>
              </a:ext>
            </a:extLst>
          </p:cNvPr>
          <p:cNvSpPr txBox="1"/>
          <p:nvPr/>
        </p:nvSpPr>
        <p:spPr>
          <a:xfrm>
            <a:off x="4191511" y="3530607"/>
            <a:ext cx="3752210" cy="276999"/>
          </a:xfrm>
          <a:prstGeom prst="rect">
            <a:avLst/>
          </a:prstGeom>
          <a:noFill/>
        </p:spPr>
        <p:txBody>
          <a:bodyPr wrap="square">
            <a:spAutoFit/>
          </a:bodyPr>
          <a:lstStyle/>
          <a:p>
            <a:r>
              <a:rPr lang="en-US" sz="1200" b="1" u="sng"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Accuracy</a:t>
            </a:r>
            <a:r>
              <a:rPr lang="en-US" sz="12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a:t>
            </a:r>
            <a:endParaRPr lang="en-US" sz="1200" dirty="0">
              <a:solidFill>
                <a:schemeClr val="bg1"/>
              </a:solidFill>
            </a:endParaRPr>
          </a:p>
        </p:txBody>
      </p:sp>
      <p:sp>
        <p:nvSpPr>
          <p:cNvPr id="29" name="TextBox 28">
            <a:extLst>
              <a:ext uri="{FF2B5EF4-FFF2-40B4-BE49-F238E27FC236}">
                <a16:creationId xmlns:a16="http://schemas.microsoft.com/office/drawing/2014/main" id="{FCE9F827-0F19-98CA-86B9-CA3EC9113686}"/>
              </a:ext>
            </a:extLst>
          </p:cNvPr>
          <p:cNvSpPr txBox="1"/>
          <p:nvPr/>
        </p:nvSpPr>
        <p:spPr>
          <a:xfrm>
            <a:off x="4191511" y="2393897"/>
            <a:ext cx="3769622" cy="1015663"/>
          </a:xfrm>
          <a:prstGeom prst="rect">
            <a:avLst/>
          </a:prstGeom>
          <a:noFill/>
        </p:spPr>
        <p:txBody>
          <a:bodyPr wrap="square">
            <a:spAutoFit/>
          </a:bodyPr>
          <a:lstStyle/>
          <a:p>
            <a:r>
              <a:rPr lang="en-US" sz="1200" b="1" u="sng"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Models Used</a:t>
            </a:r>
            <a:r>
              <a:rPr lang="en-US" sz="12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 </a:t>
            </a:r>
          </a:p>
          <a:p>
            <a:pPr marL="171450" indent="-171450">
              <a:buFont typeface="Arial" panose="020B0604020202020204" pitchFamily="34" charset="0"/>
              <a:buChar char="•"/>
            </a:pPr>
            <a:r>
              <a:rPr lang="en-US" sz="12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Linear Regression (accuracy)</a:t>
            </a:r>
          </a:p>
          <a:p>
            <a:pPr marL="171450" indent="-171450">
              <a:buFont typeface="Arial" panose="020B0604020202020204" pitchFamily="34" charset="0"/>
              <a:buChar char="•"/>
            </a:pPr>
            <a:r>
              <a:rPr lang="en-US" sz="12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Random Forest (feature importance to tell </a:t>
            </a:r>
            <a:r>
              <a:rPr lang="en-US" sz="1200" dirty="0">
                <a:solidFill>
                  <a:schemeClr val="bg1"/>
                </a:solidFill>
              </a:rPr>
              <a:t>how much each feature contributes to making accurate predictions</a:t>
            </a:r>
            <a:r>
              <a:rPr lang="en-US" sz="12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a:t>
            </a:r>
            <a:endParaRPr lang="en-US" sz="1200" dirty="0">
              <a:solidFill>
                <a:schemeClr val="bg1"/>
              </a:solidFill>
            </a:endParaRPr>
          </a:p>
        </p:txBody>
      </p:sp>
      <p:sp>
        <p:nvSpPr>
          <p:cNvPr id="33" name="TextBox 32">
            <a:extLst>
              <a:ext uri="{FF2B5EF4-FFF2-40B4-BE49-F238E27FC236}">
                <a16:creationId xmlns:a16="http://schemas.microsoft.com/office/drawing/2014/main" id="{04DC673F-D52D-7244-2003-AAA55DF94B73}"/>
              </a:ext>
            </a:extLst>
          </p:cNvPr>
          <p:cNvSpPr txBox="1"/>
          <p:nvPr/>
        </p:nvSpPr>
        <p:spPr>
          <a:xfrm>
            <a:off x="4191511" y="4944959"/>
            <a:ext cx="3752210" cy="276999"/>
          </a:xfrm>
          <a:prstGeom prst="rect">
            <a:avLst/>
          </a:prstGeom>
          <a:noFill/>
        </p:spPr>
        <p:txBody>
          <a:bodyPr wrap="square">
            <a:spAutoFit/>
          </a:bodyPr>
          <a:lstStyle/>
          <a:p>
            <a:r>
              <a:rPr lang="en-US" sz="1200" b="1" u="sng"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Feature Importance</a:t>
            </a:r>
            <a:r>
              <a:rPr lang="en-US" sz="12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a:t>
            </a:r>
            <a:endParaRPr lang="en-US" sz="1200" dirty="0">
              <a:solidFill>
                <a:schemeClr val="bg1"/>
              </a:solidFill>
            </a:endParaRPr>
          </a:p>
        </p:txBody>
      </p:sp>
      <p:sp>
        <p:nvSpPr>
          <p:cNvPr id="37" name="Rectangle: Rounded Corners 36">
            <a:extLst>
              <a:ext uri="{FF2B5EF4-FFF2-40B4-BE49-F238E27FC236}">
                <a16:creationId xmlns:a16="http://schemas.microsoft.com/office/drawing/2014/main" id="{535BCFF4-440F-3952-B376-0B02D816E31B}"/>
              </a:ext>
            </a:extLst>
          </p:cNvPr>
          <p:cNvSpPr/>
          <p:nvPr/>
        </p:nvSpPr>
        <p:spPr>
          <a:xfrm>
            <a:off x="1158643" y="3581037"/>
            <a:ext cx="1227999" cy="168578"/>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0A105EF8-DA58-188F-0331-B44F83293350}"/>
              </a:ext>
            </a:extLst>
          </p:cNvPr>
          <p:cNvPicPr>
            <a:picLocks noChangeAspect="1"/>
          </p:cNvPicPr>
          <p:nvPr/>
        </p:nvPicPr>
        <p:blipFill>
          <a:blip r:embed="rId4"/>
          <a:stretch>
            <a:fillRect/>
          </a:stretch>
        </p:blipFill>
        <p:spPr>
          <a:xfrm>
            <a:off x="5195796" y="3594329"/>
            <a:ext cx="2216626" cy="1230682"/>
          </a:xfrm>
          <a:prstGeom prst="rect">
            <a:avLst/>
          </a:prstGeom>
        </p:spPr>
      </p:pic>
      <p:sp>
        <p:nvSpPr>
          <p:cNvPr id="45" name="Rectangle: Rounded Corners 44">
            <a:extLst>
              <a:ext uri="{FF2B5EF4-FFF2-40B4-BE49-F238E27FC236}">
                <a16:creationId xmlns:a16="http://schemas.microsoft.com/office/drawing/2014/main" id="{9A92B2CA-4C3C-B063-E1D1-B72420E6DD12}"/>
              </a:ext>
            </a:extLst>
          </p:cNvPr>
          <p:cNvSpPr/>
          <p:nvPr/>
        </p:nvSpPr>
        <p:spPr>
          <a:xfrm>
            <a:off x="5161555" y="3563244"/>
            <a:ext cx="1227999" cy="168578"/>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B7A47B5C-C261-5F7D-6DC9-E2CEB40E88CC}"/>
              </a:ext>
            </a:extLst>
          </p:cNvPr>
          <p:cNvPicPr>
            <a:picLocks noChangeAspect="1"/>
          </p:cNvPicPr>
          <p:nvPr/>
        </p:nvPicPr>
        <p:blipFill>
          <a:blip r:embed="rId5"/>
          <a:stretch>
            <a:fillRect/>
          </a:stretch>
        </p:blipFill>
        <p:spPr>
          <a:xfrm>
            <a:off x="4572182" y="5221958"/>
            <a:ext cx="2979154" cy="1149466"/>
          </a:xfrm>
          <a:prstGeom prst="rect">
            <a:avLst/>
          </a:prstGeom>
        </p:spPr>
      </p:pic>
      <p:sp>
        <p:nvSpPr>
          <p:cNvPr id="53" name="Star: 5 Points 52">
            <a:extLst>
              <a:ext uri="{FF2B5EF4-FFF2-40B4-BE49-F238E27FC236}">
                <a16:creationId xmlns:a16="http://schemas.microsoft.com/office/drawing/2014/main" id="{6274DE7C-2294-C6B8-E995-CC66FF0E1613}"/>
              </a:ext>
            </a:extLst>
          </p:cNvPr>
          <p:cNvSpPr/>
          <p:nvPr/>
        </p:nvSpPr>
        <p:spPr>
          <a:xfrm>
            <a:off x="7259573" y="5341906"/>
            <a:ext cx="97343" cy="84017"/>
          </a:xfrm>
          <a:prstGeom prst="star5">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Star: 5 Points 53">
            <a:extLst>
              <a:ext uri="{FF2B5EF4-FFF2-40B4-BE49-F238E27FC236}">
                <a16:creationId xmlns:a16="http://schemas.microsoft.com/office/drawing/2014/main" id="{6620A9A9-E5C8-A229-08EC-FAC0318DAB05}"/>
              </a:ext>
            </a:extLst>
          </p:cNvPr>
          <p:cNvSpPr/>
          <p:nvPr/>
        </p:nvSpPr>
        <p:spPr>
          <a:xfrm>
            <a:off x="6415993" y="5649582"/>
            <a:ext cx="97343" cy="84017"/>
          </a:xfrm>
          <a:prstGeom prst="star5">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Star: 5 Points 54">
            <a:extLst>
              <a:ext uri="{FF2B5EF4-FFF2-40B4-BE49-F238E27FC236}">
                <a16:creationId xmlns:a16="http://schemas.microsoft.com/office/drawing/2014/main" id="{5E582D7B-A516-C1A0-4858-F1B2077DC93D}"/>
              </a:ext>
            </a:extLst>
          </p:cNvPr>
          <p:cNvSpPr/>
          <p:nvPr/>
        </p:nvSpPr>
        <p:spPr>
          <a:xfrm>
            <a:off x="6591396" y="5754682"/>
            <a:ext cx="97343" cy="84017"/>
          </a:xfrm>
          <a:prstGeom prst="star5">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Star: 5 Points 55">
            <a:extLst>
              <a:ext uri="{FF2B5EF4-FFF2-40B4-BE49-F238E27FC236}">
                <a16:creationId xmlns:a16="http://schemas.microsoft.com/office/drawing/2014/main" id="{CB154F92-828E-6DDC-04E6-057B97661CB4}"/>
              </a:ext>
            </a:extLst>
          </p:cNvPr>
          <p:cNvSpPr/>
          <p:nvPr/>
        </p:nvSpPr>
        <p:spPr>
          <a:xfrm>
            <a:off x="6973834" y="5859276"/>
            <a:ext cx="97343" cy="84017"/>
          </a:xfrm>
          <a:prstGeom prst="star5">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Star: 5 Points 56">
            <a:extLst>
              <a:ext uri="{FF2B5EF4-FFF2-40B4-BE49-F238E27FC236}">
                <a16:creationId xmlns:a16="http://schemas.microsoft.com/office/drawing/2014/main" id="{145DFA08-56D4-71AD-48D3-27D6E9D3C2C8}"/>
              </a:ext>
            </a:extLst>
          </p:cNvPr>
          <p:cNvSpPr/>
          <p:nvPr/>
        </p:nvSpPr>
        <p:spPr>
          <a:xfrm>
            <a:off x="7135670" y="5962364"/>
            <a:ext cx="97343" cy="84017"/>
          </a:xfrm>
          <a:prstGeom prst="star5">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Star: 5 Points 57">
            <a:extLst>
              <a:ext uri="{FF2B5EF4-FFF2-40B4-BE49-F238E27FC236}">
                <a16:creationId xmlns:a16="http://schemas.microsoft.com/office/drawing/2014/main" id="{64CBFA53-FDB0-0C40-B940-D0E11EFCDE5F}"/>
              </a:ext>
            </a:extLst>
          </p:cNvPr>
          <p:cNvSpPr/>
          <p:nvPr/>
        </p:nvSpPr>
        <p:spPr>
          <a:xfrm>
            <a:off x="7419632" y="6069385"/>
            <a:ext cx="97343" cy="84017"/>
          </a:xfrm>
          <a:prstGeom prst="star5">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Star: 5 Points 58">
            <a:extLst>
              <a:ext uri="{FF2B5EF4-FFF2-40B4-BE49-F238E27FC236}">
                <a16:creationId xmlns:a16="http://schemas.microsoft.com/office/drawing/2014/main" id="{2D4A4F96-7BD6-19E2-6343-C567D9EC9E2F}"/>
              </a:ext>
            </a:extLst>
          </p:cNvPr>
          <p:cNvSpPr/>
          <p:nvPr/>
        </p:nvSpPr>
        <p:spPr>
          <a:xfrm>
            <a:off x="7502665" y="6178395"/>
            <a:ext cx="97343" cy="84017"/>
          </a:xfrm>
          <a:prstGeom prst="star5">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tar: 5 Points 59">
            <a:extLst>
              <a:ext uri="{FF2B5EF4-FFF2-40B4-BE49-F238E27FC236}">
                <a16:creationId xmlns:a16="http://schemas.microsoft.com/office/drawing/2014/main" id="{18A54717-156E-862D-2CBB-57C5D09FEE74}"/>
              </a:ext>
            </a:extLst>
          </p:cNvPr>
          <p:cNvSpPr/>
          <p:nvPr/>
        </p:nvSpPr>
        <p:spPr>
          <a:xfrm>
            <a:off x="2677597" y="6258279"/>
            <a:ext cx="97343" cy="84017"/>
          </a:xfrm>
          <a:prstGeom prst="star5">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D631A423-8195-C134-1126-D9765C72F911}"/>
              </a:ext>
            </a:extLst>
          </p:cNvPr>
          <p:cNvSpPr/>
          <p:nvPr/>
        </p:nvSpPr>
        <p:spPr>
          <a:xfrm>
            <a:off x="218546" y="906867"/>
            <a:ext cx="421275" cy="414700"/>
          </a:xfrm>
          <a:prstGeom prst="ellipse">
            <a:avLst/>
          </a:prstGeom>
          <a:solidFill>
            <a:schemeClr val="bg2"/>
          </a:solidFill>
          <a:ln>
            <a:solidFill>
              <a:srgbClr val="7E91C6"/>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7E91C6"/>
                </a:solidFill>
              </a:rPr>
              <a:t>1</a:t>
            </a:r>
          </a:p>
        </p:txBody>
      </p:sp>
      <p:sp>
        <p:nvSpPr>
          <p:cNvPr id="62" name="Oval 61">
            <a:extLst>
              <a:ext uri="{FF2B5EF4-FFF2-40B4-BE49-F238E27FC236}">
                <a16:creationId xmlns:a16="http://schemas.microsoft.com/office/drawing/2014/main" id="{ACF1F59A-EAF5-A449-B38C-22EEBFD0CE79}"/>
              </a:ext>
            </a:extLst>
          </p:cNvPr>
          <p:cNvSpPr/>
          <p:nvPr/>
        </p:nvSpPr>
        <p:spPr>
          <a:xfrm>
            <a:off x="4177580" y="906867"/>
            <a:ext cx="421275" cy="414700"/>
          </a:xfrm>
          <a:prstGeom prst="ellipse">
            <a:avLst/>
          </a:prstGeom>
          <a:solidFill>
            <a:schemeClr val="bg2"/>
          </a:solidFill>
          <a:ln>
            <a:solidFill>
              <a:srgbClr val="7E91C6"/>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7E91C6"/>
                </a:solidFill>
              </a:rPr>
              <a:t>2</a:t>
            </a:r>
          </a:p>
        </p:txBody>
      </p:sp>
      <p:sp>
        <p:nvSpPr>
          <p:cNvPr id="82" name="Rectangle 81">
            <a:extLst>
              <a:ext uri="{FF2B5EF4-FFF2-40B4-BE49-F238E27FC236}">
                <a16:creationId xmlns:a16="http://schemas.microsoft.com/office/drawing/2014/main" id="{5FC283A4-309C-1B51-97C9-A7924081EC88}"/>
              </a:ext>
            </a:extLst>
          </p:cNvPr>
          <p:cNvSpPr/>
          <p:nvPr/>
        </p:nvSpPr>
        <p:spPr>
          <a:xfrm>
            <a:off x="8148232" y="932693"/>
            <a:ext cx="3786452" cy="5606130"/>
          </a:xfrm>
          <a:prstGeom prst="rect">
            <a:avLst/>
          </a:prstGeom>
          <a:solidFill>
            <a:srgbClr val="7E91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7D29E209-270B-B983-45D8-FD3F406BACD7}"/>
              </a:ext>
            </a:extLst>
          </p:cNvPr>
          <p:cNvSpPr txBox="1"/>
          <p:nvPr/>
        </p:nvSpPr>
        <p:spPr>
          <a:xfrm>
            <a:off x="8159496" y="998724"/>
            <a:ext cx="3769621" cy="523220"/>
          </a:xfrm>
          <a:prstGeom prst="rect">
            <a:avLst/>
          </a:prstGeom>
          <a:noFill/>
        </p:spPr>
        <p:txBody>
          <a:bodyPr wrap="square" lIns="91440" tIns="45720" rIns="91440" bIns="45720" anchor="t">
            <a:spAutoFit/>
          </a:bodyPr>
          <a:lstStyle/>
          <a:p>
            <a:pPr algn="ctr"/>
            <a:r>
              <a:rPr lang="en-US" sz="1400" b="1" kern="100">
                <a:solidFill>
                  <a:schemeClr val="bg1"/>
                </a:solidFill>
                <a:latin typeface="Aptos"/>
                <a:cs typeface="Arial"/>
              </a:rPr>
              <a:t>Enrollment</a:t>
            </a:r>
            <a:r>
              <a:rPr lang="en-US" sz="1400" b="1" kern="100">
                <a:solidFill>
                  <a:schemeClr val="bg1"/>
                </a:solidFill>
                <a:effectLst/>
                <a:latin typeface="Aptos"/>
                <a:ea typeface="Aptos" panose="020B0004020202020204" pitchFamily="34" charset="0"/>
                <a:cs typeface="Arial"/>
              </a:rPr>
              <a:t>:</a:t>
            </a:r>
          </a:p>
          <a:p>
            <a:pPr algn="ctr"/>
            <a:r>
              <a:rPr lang="en-US" sz="1400" b="1" kern="100">
                <a:solidFill>
                  <a:schemeClr val="bg1"/>
                </a:solidFill>
                <a:latin typeface="Aptos"/>
                <a:cs typeface="Arial"/>
              </a:rPr>
              <a:t>Random Forest</a:t>
            </a:r>
            <a:endParaRPr lang="en-US" sz="1400" dirty="0">
              <a:solidFill>
                <a:schemeClr val="bg1"/>
              </a:solidFill>
            </a:endParaRPr>
          </a:p>
        </p:txBody>
      </p:sp>
      <p:cxnSp>
        <p:nvCxnSpPr>
          <p:cNvPr id="84" name="Straight Connector 83">
            <a:extLst>
              <a:ext uri="{FF2B5EF4-FFF2-40B4-BE49-F238E27FC236}">
                <a16:creationId xmlns:a16="http://schemas.microsoft.com/office/drawing/2014/main" id="{5B618932-BEA6-7319-E6A6-9C181D11A1CA}"/>
              </a:ext>
            </a:extLst>
          </p:cNvPr>
          <p:cNvCxnSpPr/>
          <p:nvPr/>
        </p:nvCxnSpPr>
        <p:spPr>
          <a:xfrm>
            <a:off x="8393840" y="1635909"/>
            <a:ext cx="324928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5" name="TextBox 84">
            <a:extLst>
              <a:ext uri="{FF2B5EF4-FFF2-40B4-BE49-F238E27FC236}">
                <a16:creationId xmlns:a16="http://schemas.microsoft.com/office/drawing/2014/main" id="{BDB04863-2530-6325-FD39-22AB089AD4C0}"/>
              </a:ext>
            </a:extLst>
          </p:cNvPr>
          <p:cNvSpPr txBox="1"/>
          <p:nvPr/>
        </p:nvSpPr>
        <p:spPr>
          <a:xfrm>
            <a:off x="8148233" y="1804094"/>
            <a:ext cx="3786451" cy="461665"/>
          </a:xfrm>
          <a:prstGeom prst="rect">
            <a:avLst/>
          </a:prstGeom>
          <a:noFill/>
        </p:spPr>
        <p:txBody>
          <a:bodyPr wrap="square" lIns="91440" tIns="45720" rIns="91440" bIns="45720" anchor="t">
            <a:spAutoFit/>
          </a:bodyPr>
          <a:lstStyle/>
          <a:p>
            <a:r>
              <a:rPr lang="en-US" sz="1200" b="1" u="sng" kern="100">
                <a:solidFill>
                  <a:schemeClr val="bg1"/>
                </a:solidFill>
                <a:effectLst/>
                <a:latin typeface="Aptos"/>
                <a:ea typeface="Aptos" panose="020B0004020202020204" pitchFamily="34" charset="0"/>
                <a:cs typeface="Arial"/>
              </a:rPr>
              <a:t>Goal</a:t>
            </a:r>
            <a:r>
              <a:rPr lang="en-US" sz="1200" kern="100">
                <a:solidFill>
                  <a:schemeClr val="bg1"/>
                </a:solidFill>
                <a:effectLst/>
                <a:latin typeface="Aptos"/>
                <a:ea typeface="Aptos" panose="020B0004020202020204" pitchFamily="34" charset="0"/>
                <a:cs typeface="Arial"/>
              </a:rPr>
              <a:t>:</a:t>
            </a:r>
            <a:r>
              <a:rPr lang="en-US" sz="1200" kern="100">
                <a:solidFill>
                  <a:schemeClr val="bg1"/>
                </a:solidFill>
                <a:latin typeface="Aptos"/>
                <a:ea typeface="Aptos" panose="020B0004020202020204" pitchFamily="34" charset="0"/>
                <a:cs typeface="Arial"/>
              </a:rPr>
              <a:t> To find which features have the highest importance to determining accuracy of model</a:t>
            </a:r>
            <a:endParaRPr lang="en-US" sz="1200" dirty="0">
              <a:solidFill>
                <a:schemeClr val="bg1"/>
              </a:solidFill>
            </a:endParaRPr>
          </a:p>
        </p:txBody>
      </p:sp>
      <p:sp>
        <p:nvSpPr>
          <p:cNvPr id="86" name="TextBox 85">
            <a:extLst>
              <a:ext uri="{FF2B5EF4-FFF2-40B4-BE49-F238E27FC236}">
                <a16:creationId xmlns:a16="http://schemas.microsoft.com/office/drawing/2014/main" id="{A2F16B10-EA15-7E17-3168-6AB7781894DF}"/>
              </a:ext>
            </a:extLst>
          </p:cNvPr>
          <p:cNvSpPr txBox="1"/>
          <p:nvPr/>
        </p:nvSpPr>
        <p:spPr>
          <a:xfrm>
            <a:off x="8148233" y="2731884"/>
            <a:ext cx="3752210" cy="276999"/>
          </a:xfrm>
          <a:prstGeom prst="rect">
            <a:avLst/>
          </a:prstGeom>
          <a:noFill/>
        </p:spPr>
        <p:txBody>
          <a:bodyPr wrap="square">
            <a:spAutoFit/>
          </a:bodyPr>
          <a:lstStyle/>
          <a:p>
            <a:r>
              <a:rPr lang="en-US" sz="1200" b="1" u="sng"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Accuracy</a:t>
            </a:r>
            <a:r>
              <a:rPr lang="en-US" sz="12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a:t>
            </a:r>
            <a:endParaRPr lang="en-US" sz="1200" dirty="0">
              <a:solidFill>
                <a:schemeClr val="bg1"/>
              </a:solidFill>
            </a:endParaRPr>
          </a:p>
        </p:txBody>
      </p:sp>
      <p:sp>
        <p:nvSpPr>
          <p:cNvPr id="87" name="TextBox 86">
            <a:extLst>
              <a:ext uri="{FF2B5EF4-FFF2-40B4-BE49-F238E27FC236}">
                <a16:creationId xmlns:a16="http://schemas.microsoft.com/office/drawing/2014/main" id="{1499233C-4C3D-3451-5E14-C3649C1A969A}"/>
              </a:ext>
            </a:extLst>
          </p:cNvPr>
          <p:cNvSpPr txBox="1"/>
          <p:nvPr/>
        </p:nvSpPr>
        <p:spPr>
          <a:xfrm>
            <a:off x="8148233" y="2393897"/>
            <a:ext cx="3769622" cy="276999"/>
          </a:xfrm>
          <a:prstGeom prst="rect">
            <a:avLst/>
          </a:prstGeom>
          <a:noFill/>
        </p:spPr>
        <p:txBody>
          <a:bodyPr wrap="square" lIns="91440" tIns="45720" rIns="91440" bIns="45720" anchor="t">
            <a:spAutoFit/>
          </a:bodyPr>
          <a:lstStyle/>
          <a:p>
            <a:r>
              <a:rPr lang="en-US" sz="1200" b="1" u="sng" kern="100">
                <a:solidFill>
                  <a:schemeClr val="bg1"/>
                </a:solidFill>
                <a:effectLst/>
                <a:latin typeface="Aptos"/>
                <a:ea typeface="Aptos" panose="020B0004020202020204" pitchFamily="34" charset="0"/>
                <a:cs typeface="Arial"/>
              </a:rPr>
              <a:t>Models Used</a:t>
            </a:r>
            <a:r>
              <a:rPr lang="en-US" sz="1200" kern="100">
                <a:solidFill>
                  <a:schemeClr val="bg1"/>
                </a:solidFill>
                <a:effectLst/>
                <a:latin typeface="Aptos"/>
                <a:ea typeface="Aptos" panose="020B0004020202020204" pitchFamily="34" charset="0"/>
                <a:cs typeface="Arial"/>
              </a:rPr>
              <a:t>: </a:t>
            </a:r>
            <a:r>
              <a:rPr lang="en-US" sz="1200" kern="100">
                <a:solidFill>
                  <a:schemeClr val="bg1"/>
                </a:solidFill>
                <a:latin typeface="Aptos"/>
                <a:ea typeface="Aptos" panose="020B0004020202020204" pitchFamily="34" charset="0"/>
                <a:cs typeface="Arial"/>
              </a:rPr>
              <a:t>Random Forest</a:t>
            </a:r>
            <a:endParaRPr lang="en-US" sz="1200" kern="100">
              <a:solidFill>
                <a:schemeClr val="bg1"/>
              </a:solidFill>
              <a:effectLst/>
              <a:latin typeface="Aptos"/>
              <a:ea typeface="Aptos" panose="020B00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EDB3E1A0-3D6F-AFD2-4BB7-AF66EE757962}"/>
              </a:ext>
            </a:extLst>
          </p:cNvPr>
          <p:cNvSpPr txBox="1"/>
          <p:nvPr/>
        </p:nvSpPr>
        <p:spPr>
          <a:xfrm>
            <a:off x="8184955" y="3430140"/>
            <a:ext cx="3752210" cy="276999"/>
          </a:xfrm>
          <a:prstGeom prst="rect">
            <a:avLst/>
          </a:prstGeom>
          <a:noFill/>
        </p:spPr>
        <p:txBody>
          <a:bodyPr wrap="square" lIns="91440" tIns="45720" rIns="91440" bIns="45720" anchor="t">
            <a:spAutoFit/>
          </a:bodyPr>
          <a:lstStyle/>
          <a:p>
            <a:r>
              <a:rPr lang="en-US" sz="1200" b="1" u="sng" kern="100">
                <a:solidFill>
                  <a:schemeClr val="bg1"/>
                </a:solidFill>
                <a:effectLst/>
                <a:latin typeface="Aptos"/>
                <a:ea typeface="Aptos" panose="020B0004020202020204" pitchFamily="34" charset="0"/>
                <a:cs typeface="Arial"/>
              </a:rPr>
              <a:t>Feature Importance</a:t>
            </a:r>
            <a:r>
              <a:rPr lang="en-US" sz="1200" kern="100">
                <a:solidFill>
                  <a:schemeClr val="bg1"/>
                </a:solidFill>
                <a:effectLst/>
                <a:latin typeface="Aptos"/>
                <a:ea typeface="Aptos" panose="020B0004020202020204" pitchFamily="34" charset="0"/>
                <a:cs typeface="Arial"/>
              </a:rPr>
              <a:t>: </a:t>
            </a:r>
            <a:endParaRPr lang="en-US" sz="1200" kern="100">
              <a:solidFill>
                <a:schemeClr val="bg1"/>
              </a:solidFill>
              <a:latin typeface="Aptos"/>
              <a:cs typeface="Arial"/>
            </a:endParaRPr>
          </a:p>
        </p:txBody>
      </p:sp>
      <p:sp>
        <p:nvSpPr>
          <p:cNvPr id="89" name="Oval 88">
            <a:extLst>
              <a:ext uri="{FF2B5EF4-FFF2-40B4-BE49-F238E27FC236}">
                <a16:creationId xmlns:a16="http://schemas.microsoft.com/office/drawing/2014/main" id="{000A660A-6F08-DD8B-67A4-D61D782F7724}"/>
              </a:ext>
            </a:extLst>
          </p:cNvPr>
          <p:cNvSpPr/>
          <p:nvPr/>
        </p:nvSpPr>
        <p:spPr>
          <a:xfrm>
            <a:off x="8134302" y="906867"/>
            <a:ext cx="421275" cy="414700"/>
          </a:xfrm>
          <a:prstGeom prst="ellipse">
            <a:avLst/>
          </a:prstGeom>
          <a:solidFill>
            <a:schemeClr val="bg2"/>
          </a:solidFill>
          <a:ln>
            <a:solidFill>
              <a:srgbClr val="7E91C6"/>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7E91C6"/>
                </a:solidFill>
              </a:rPr>
              <a:t>3</a:t>
            </a:r>
          </a:p>
        </p:txBody>
      </p:sp>
      <p:pic>
        <p:nvPicPr>
          <p:cNvPr id="90" name="Picture 89">
            <a:extLst>
              <a:ext uri="{FF2B5EF4-FFF2-40B4-BE49-F238E27FC236}">
                <a16:creationId xmlns:a16="http://schemas.microsoft.com/office/drawing/2014/main" id="{0111C87E-05CB-20FA-B703-3868077AAE3C}"/>
              </a:ext>
            </a:extLst>
          </p:cNvPr>
          <p:cNvPicPr>
            <a:picLocks noChangeAspect="1"/>
          </p:cNvPicPr>
          <p:nvPr/>
        </p:nvPicPr>
        <p:blipFill>
          <a:blip r:embed="rId6"/>
          <a:stretch>
            <a:fillRect/>
          </a:stretch>
        </p:blipFill>
        <p:spPr>
          <a:xfrm>
            <a:off x="8345164" y="2997448"/>
            <a:ext cx="2790825" cy="257175"/>
          </a:xfrm>
          <a:prstGeom prst="rect">
            <a:avLst/>
          </a:prstGeom>
        </p:spPr>
      </p:pic>
      <p:pic>
        <p:nvPicPr>
          <p:cNvPr id="91" name="Picture 90">
            <a:extLst>
              <a:ext uri="{FF2B5EF4-FFF2-40B4-BE49-F238E27FC236}">
                <a16:creationId xmlns:a16="http://schemas.microsoft.com/office/drawing/2014/main" id="{51578E11-544E-133B-721A-22EBC2229504}"/>
              </a:ext>
            </a:extLst>
          </p:cNvPr>
          <p:cNvPicPr>
            <a:picLocks noChangeAspect="1"/>
          </p:cNvPicPr>
          <p:nvPr/>
        </p:nvPicPr>
        <p:blipFill>
          <a:blip r:embed="rId7"/>
          <a:stretch>
            <a:fillRect/>
          </a:stretch>
        </p:blipFill>
        <p:spPr>
          <a:xfrm>
            <a:off x="8262596" y="3891134"/>
            <a:ext cx="3534349" cy="2564407"/>
          </a:xfrm>
          <a:prstGeom prst="rect">
            <a:avLst/>
          </a:prstGeom>
        </p:spPr>
      </p:pic>
    </p:spTree>
    <p:extLst>
      <p:ext uri="{BB962C8B-B14F-4D97-AF65-F5344CB8AC3E}">
        <p14:creationId xmlns:p14="http://schemas.microsoft.com/office/powerpoint/2010/main" val="3454866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8F9DCE-2DCB-0621-F85B-941BC4812BFD}"/>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8E711EC3-4734-F233-0E10-5360EAEFCA55}"/>
              </a:ext>
            </a:extLst>
          </p:cNvPr>
          <p:cNvSpPr/>
          <p:nvPr/>
        </p:nvSpPr>
        <p:spPr>
          <a:xfrm>
            <a:off x="2094507" y="977664"/>
            <a:ext cx="3786452" cy="5606130"/>
          </a:xfrm>
          <a:prstGeom prst="rect">
            <a:avLst/>
          </a:prstGeom>
          <a:solidFill>
            <a:srgbClr val="7E91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CA8BFD02-67BB-64DA-BEBF-7F46CDEB1888}"/>
              </a:ext>
            </a:extLst>
          </p:cNvPr>
          <p:cNvSpPr txBox="1"/>
          <p:nvPr/>
        </p:nvSpPr>
        <p:spPr>
          <a:xfrm>
            <a:off x="429184" y="391886"/>
            <a:ext cx="1544846" cy="369332"/>
          </a:xfrm>
          <a:prstGeom prst="rect">
            <a:avLst/>
          </a:prstGeom>
          <a:noFill/>
        </p:spPr>
        <p:txBody>
          <a:bodyPr wrap="none" rtlCol="0">
            <a:spAutoFit/>
          </a:bodyPr>
          <a:lstStyle/>
          <a:p>
            <a:r>
              <a:rPr lang="en-US" b="1" u="sng" dirty="0"/>
              <a:t>Models Used</a:t>
            </a:r>
            <a:endParaRPr lang="en-US" b="1" dirty="0"/>
          </a:p>
        </p:txBody>
      </p:sp>
      <p:sp>
        <p:nvSpPr>
          <p:cNvPr id="13" name="TextBox 12">
            <a:extLst>
              <a:ext uri="{FF2B5EF4-FFF2-40B4-BE49-F238E27FC236}">
                <a16:creationId xmlns:a16="http://schemas.microsoft.com/office/drawing/2014/main" id="{B4764289-2E16-9F18-6336-B24DFE5F6F69}"/>
              </a:ext>
            </a:extLst>
          </p:cNvPr>
          <p:cNvSpPr txBox="1"/>
          <p:nvPr/>
        </p:nvSpPr>
        <p:spPr>
          <a:xfrm>
            <a:off x="2105771" y="1043695"/>
            <a:ext cx="3769621" cy="523220"/>
          </a:xfrm>
          <a:prstGeom prst="rect">
            <a:avLst/>
          </a:prstGeom>
          <a:noFill/>
        </p:spPr>
        <p:txBody>
          <a:bodyPr wrap="square" lIns="91440" tIns="45720" rIns="91440" bIns="45720" anchor="t">
            <a:spAutoFit/>
          </a:bodyPr>
          <a:lstStyle/>
          <a:p>
            <a:pPr algn="ctr"/>
            <a:r>
              <a:rPr lang="en-US" sz="1400" b="1" kern="100" dirty="0">
                <a:solidFill>
                  <a:schemeClr val="bg1"/>
                </a:solidFill>
                <a:latin typeface="Aptos"/>
                <a:ea typeface="Aptos" panose="020B0004020202020204" pitchFamily="34" charset="0"/>
                <a:cs typeface="Arial"/>
              </a:rPr>
              <a:t>Standardized Enrollment</a:t>
            </a:r>
            <a:r>
              <a:rPr lang="en-US" sz="1400" b="1" kern="100" dirty="0">
                <a:solidFill>
                  <a:schemeClr val="bg1"/>
                </a:solidFill>
                <a:effectLst/>
                <a:latin typeface="Aptos"/>
                <a:ea typeface="Aptos" panose="020B0004020202020204" pitchFamily="34" charset="0"/>
                <a:cs typeface="Arial"/>
              </a:rPr>
              <a:t>:</a:t>
            </a:r>
          </a:p>
          <a:p>
            <a:pPr algn="ctr"/>
            <a:r>
              <a:rPr lang="en-US" sz="1400" b="1" kern="100" dirty="0">
                <a:solidFill>
                  <a:schemeClr val="bg1"/>
                </a:solidFill>
                <a:cs typeface="Arial"/>
              </a:rPr>
              <a:t>Deep Learning Model</a:t>
            </a:r>
          </a:p>
        </p:txBody>
      </p:sp>
      <p:cxnSp>
        <p:nvCxnSpPr>
          <p:cNvPr id="4" name="Straight Connector 3">
            <a:extLst>
              <a:ext uri="{FF2B5EF4-FFF2-40B4-BE49-F238E27FC236}">
                <a16:creationId xmlns:a16="http://schemas.microsoft.com/office/drawing/2014/main" id="{94B5FED0-8AC9-E7D7-D882-6EE5B41C9D50}"/>
              </a:ext>
            </a:extLst>
          </p:cNvPr>
          <p:cNvCxnSpPr/>
          <p:nvPr/>
        </p:nvCxnSpPr>
        <p:spPr>
          <a:xfrm>
            <a:off x="2340115" y="1680880"/>
            <a:ext cx="324928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8AA76183-5C35-AB86-E6B2-7D31E921212B}"/>
              </a:ext>
            </a:extLst>
          </p:cNvPr>
          <p:cNvSpPr txBox="1"/>
          <p:nvPr/>
        </p:nvSpPr>
        <p:spPr>
          <a:xfrm>
            <a:off x="2094508" y="1849065"/>
            <a:ext cx="3786451" cy="461665"/>
          </a:xfrm>
          <a:prstGeom prst="rect">
            <a:avLst/>
          </a:prstGeom>
          <a:noFill/>
        </p:spPr>
        <p:txBody>
          <a:bodyPr wrap="square" lIns="91440" tIns="45720" rIns="91440" bIns="45720" anchor="t">
            <a:spAutoFit/>
          </a:bodyPr>
          <a:lstStyle/>
          <a:p>
            <a:r>
              <a:rPr lang="en-US" sz="1200" b="1" u="sng" kern="100" dirty="0">
                <a:solidFill>
                  <a:schemeClr val="bg1"/>
                </a:solidFill>
                <a:effectLst/>
                <a:latin typeface="Aptos"/>
                <a:ea typeface="Aptos" panose="020B0004020202020204" pitchFamily="34" charset="0"/>
                <a:cs typeface="Arial"/>
              </a:rPr>
              <a:t>Goal</a:t>
            </a:r>
            <a:r>
              <a:rPr lang="en-US" sz="1200" kern="100" dirty="0">
                <a:solidFill>
                  <a:schemeClr val="bg1"/>
                </a:solidFill>
                <a:effectLst/>
                <a:latin typeface="Aptos"/>
                <a:ea typeface="Aptos" panose="020B0004020202020204" pitchFamily="34" charset="0"/>
                <a:cs typeface="Arial"/>
              </a:rPr>
              <a:t>:</a:t>
            </a:r>
            <a:r>
              <a:rPr lang="en-US" sz="1200" kern="100" dirty="0">
                <a:solidFill>
                  <a:schemeClr val="bg1"/>
                </a:solidFill>
                <a:latin typeface="Aptos"/>
                <a:ea typeface="Aptos" panose="020B0004020202020204" pitchFamily="34" charset="0"/>
                <a:cs typeface="Arial"/>
              </a:rPr>
              <a:t> To find how well accurate Standardized Enrollment is against the rest of the data</a:t>
            </a:r>
            <a:endParaRPr lang="en-US" sz="1200" kern="100" dirty="0">
              <a:solidFill>
                <a:schemeClr val="bg1"/>
              </a:solidFill>
              <a:cs typeface="Arial"/>
            </a:endParaRPr>
          </a:p>
        </p:txBody>
      </p:sp>
      <p:sp>
        <p:nvSpPr>
          <p:cNvPr id="6" name="TextBox 5">
            <a:extLst>
              <a:ext uri="{FF2B5EF4-FFF2-40B4-BE49-F238E27FC236}">
                <a16:creationId xmlns:a16="http://schemas.microsoft.com/office/drawing/2014/main" id="{C0063D00-FC57-4C70-C5B7-8BE448DB44BF}"/>
              </a:ext>
            </a:extLst>
          </p:cNvPr>
          <p:cNvSpPr txBox="1"/>
          <p:nvPr/>
        </p:nvSpPr>
        <p:spPr>
          <a:xfrm>
            <a:off x="2094508" y="3575578"/>
            <a:ext cx="3752210" cy="1384995"/>
          </a:xfrm>
          <a:prstGeom prst="rect">
            <a:avLst/>
          </a:prstGeom>
          <a:noFill/>
        </p:spPr>
        <p:txBody>
          <a:bodyPr wrap="square" lIns="91440" tIns="45720" rIns="91440" bIns="45720" anchor="t">
            <a:spAutoFit/>
          </a:bodyPr>
          <a:lstStyle/>
          <a:p>
            <a:r>
              <a:rPr lang="en-US" sz="1200" b="1" u="sng" kern="100">
                <a:solidFill>
                  <a:schemeClr val="bg1"/>
                </a:solidFill>
                <a:effectLst/>
                <a:latin typeface="Aptos"/>
                <a:ea typeface="Aptos" panose="020B0004020202020204" pitchFamily="34" charset="0"/>
                <a:cs typeface="Arial"/>
              </a:rPr>
              <a:t>Accuracy</a:t>
            </a:r>
            <a:r>
              <a:rPr lang="en-US" sz="1200" kern="100">
                <a:solidFill>
                  <a:schemeClr val="bg1"/>
                </a:solidFill>
                <a:effectLst/>
                <a:latin typeface="Aptos"/>
                <a:ea typeface="Aptos" panose="020B0004020202020204" pitchFamily="34" charset="0"/>
                <a:cs typeface="Arial"/>
              </a:rPr>
              <a:t>:</a:t>
            </a:r>
            <a:r>
              <a:rPr lang="en-US" sz="1200" kern="100">
                <a:solidFill>
                  <a:schemeClr val="bg1"/>
                </a:solidFill>
                <a:latin typeface="Aptos"/>
                <a:ea typeface="Aptos" panose="020B0004020202020204" pitchFamily="34" charset="0"/>
                <a:cs typeface="Arial"/>
              </a:rPr>
              <a:t> Epochs accuracy attempts:</a:t>
            </a:r>
          </a:p>
          <a:p>
            <a:r>
              <a:rPr lang="en-US" sz="1200" kern="100">
                <a:solidFill>
                  <a:schemeClr val="bg1"/>
                </a:solidFill>
                <a:cs typeface="Arial"/>
              </a:rPr>
              <a:t>Attempt No. 1: 72% </a:t>
            </a:r>
          </a:p>
          <a:p>
            <a:endParaRPr lang="en-US" sz="1200" kern="100">
              <a:solidFill>
                <a:schemeClr val="bg1"/>
              </a:solidFill>
              <a:cs typeface="Arial"/>
            </a:endParaRPr>
          </a:p>
          <a:p>
            <a:r>
              <a:rPr lang="en-US" sz="1200" kern="100">
                <a:solidFill>
                  <a:schemeClr val="bg1"/>
                </a:solidFill>
                <a:cs typeface="Arial"/>
              </a:rPr>
              <a:t>Attempt No. 2: 72%</a:t>
            </a:r>
            <a:endParaRPr lang="en-US">
              <a:solidFill>
                <a:schemeClr val="bg1"/>
              </a:solidFill>
            </a:endParaRPr>
          </a:p>
          <a:p>
            <a:endParaRPr lang="en-US" sz="1200" kern="100">
              <a:solidFill>
                <a:schemeClr val="bg1"/>
              </a:solidFill>
              <a:cs typeface="Arial"/>
            </a:endParaRPr>
          </a:p>
          <a:p>
            <a:r>
              <a:rPr lang="en-US" sz="1200" kern="100">
                <a:solidFill>
                  <a:schemeClr val="bg1"/>
                </a:solidFill>
                <a:cs typeface="Arial"/>
              </a:rPr>
              <a:t>Attempt No. 3: 73%</a:t>
            </a:r>
            <a:endParaRPr lang="en-US">
              <a:solidFill>
                <a:schemeClr val="bg1"/>
              </a:solidFill>
            </a:endParaRPr>
          </a:p>
          <a:p>
            <a:endParaRPr lang="en-US" sz="1200" kern="100">
              <a:solidFill>
                <a:schemeClr val="bg1"/>
              </a:solidFill>
              <a:cs typeface="Arial"/>
            </a:endParaRPr>
          </a:p>
        </p:txBody>
      </p:sp>
      <p:sp>
        <p:nvSpPr>
          <p:cNvPr id="7" name="TextBox 6">
            <a:extLst>
              <a:ext uri="{FF2B5EF4-FFF2-40B4-BE49-F238E27FC236}">
                <a16:creationId xmlns:a16="http://schemas.microsoft.com/office/drawing/2014/main" id="{4D501E3E-6ECC-120D-E6A4-072A9FFA3D6F}"/>
              </a:ext>
            </a:extLst>
          </p:cNvPr>
          <p:cNvSpPr txBox="1"/>
          <p:nvPr/>
        </p:nvSpPr>
        <p:spPr>
          <a:xfrm>
            <a:off x="2094508" y="2438868"/>
            <a:ext cx="3769622" cy="461665"/>
          </a:xfrm>
          <a:prstGeom prst="rect">
            <a:avLst/>
          </a:prstGeom>
          <a:noFill/>
        </p:spPr>
        <p:txBody>
          <a:bodyPr wrap="square" lIns="91440" tIns="45720" rIns="91440" bIns="45720" anchor="t">
            <a:spAutoFit/>
          </a:bodyPr>
          <a:lstStyle/>
          <a:p>
            <a:r>
              <a:rPr lang="en-US" sz="1200" b="1" u="sng" kern="100">
                <a:solidFill>
                  <a:schemeClr val="bg1"/>
                </a:solidFill>
                <a:effectLst/>
                <a:latin typeface="Aptos"/>
                <a:ea typeface="Aptos" panose="020B0004020202020204" pitchFamily="34" charset="0"/>
                <a:cs typeface="Arial"/>
              </a:rPr>
              <a:t>Models Used</a:t>
            </a:r>
            <a:r>
              <a:rPr lang="en-US" sz="1200" kern="100">
                <a:solidFill>
                  <a:schemeClr val="bg1"/>
                </a:solidFill>
                <a:effectLst/>
                <a:latin typeface="Aptos"/>
                <a:ea typeface="Aptos" panose="020B0004020202020204" pitchFamily="34" charset="0"/>
                <a:cs typeface="Arial"/>
              </a:rPr>
              <a:t>: </a:t>
            </a:r>
            <a:r>
              <a:rPr lang="en-US" sz="1200" kern="100">
                <a:solidFill>
                  <a:schemeClr val="bg1"/>
                </a:solidFill>
                <a:latin typeface="Aptos"/>
                <a:ea typeface="Aptos" panose="020B0004020202020204" pitchFamily="34" charset="0"/>
                <a:cs typeface="Arial"/>
              </a:rPr>
              <a:t> Machine/Deep learning and Model Optimization </a:t>
            </a:r>
            <a:endParaRPr lang="en-US" sz="1200" kern="100">
              <a:solidFill>
                <a:schemeClr val="bg1"/>
              </a:solidFill>
              <a:latin typeface="Aptos"/>
              <a:ea typeface="Aptos" panose="020B00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76A9844-FCD4-0888-291B-6171B72F9CA0}"/>
              </a:ext>
            </a:extLst>
          </p:cNvPr>
          <p:cNvSpPr txBox="1"/>
          <p:nvPr/>
        </p:nvSpPr>
        <p:spPr>
          <a:xfrm>
            <a:off x="2094508" y="4989930"/>
            <a:ext cx="3752210" cy="1015663"/>
          </a:xfrm>
          <a:prstGeom prst="rect">
            <a:avLst/>
          </a:prstGeom>
          <a:noFill/>
        </p:spPr>
        <p:txBody>
          <a:bodyPr wrap="square" lIns="91440" tIns="45720" rIns="91440" bIns="45720" anchor="t">
            <a:spAutoFit/>
          </a:bodyPr>
          <a:lstStyle/>
          <a:p>
            <a:r>
              <a:rPr lang="en-US" sz="1200" b="1" u="sng" kern="100">
                <a:solidFill>
                  <a:schemeClr val="bg1"/>
                </a:solidFill>
                <a:effectLst/>
                <a:latin typeface="Aptos"/>
                <a:ea typeface="Aptos" panose="020B0004020202020204" pitchFamily="34" charset="0"/>
                <a:cs typeface="Arial"/>
              </a:rPr>
              <a:t>Feature Importance</a:t>
            </a:r>
            <a:r>
              <a:rPr lang="en-US" sz="1200" kern="100">
                <a:solidFill>
                  <a:schemeClr val="bg1"/>
                </a:solidFill>
                <a:effectLst/>
                <a:latin typeface="Aptos"/>
                <a:ea typeface="Aptos" panose="020B0004020202020204" pitchFamily="34" charset="0"/>
                <a:cs typeface="Arial"/>
              </a:rPr>
              <a:t>:</a:t>
            </a:r>
            <a:r>
              <a:rPr lang="en-US" sz="1200" kern="100">
                <a:solidFill>
                  <a:schemeClr val="bg1"/>
                </a:solidFill>
                <a:latin typeface="Aptos"/>
                <a:ea typeface="Aptos" panose="020B0004020202020204" pitchFamily="34" charset="0"/>
                <a:cs typeface="Arial"/>
              </a:rPr>
              <a:t> Running the model with different numbers in each of the hidden layers for each attempt. Changing the selection for the activation of the </a:t>
            </a:r>
            <a:r>
              <a:rPr lang="en-US" sz="1200" kern="100" err="1">
                <a:solidFill>
                  <a:schemeClr val="bg1"/>
                </a:solidFill>
                <a:latin typeface="Aptos"/>
                <a:ea typeface="Aptos" panose="020B0004020202020204" pitchFamily="34" charset="0"/>
                <a:cs typeface="Arial"/>
              </a:rPr>
              <a:t>Relu</a:t>
            </a:r>
            <a:r>
              <a:rPr lang="en-US" sz="1200" kern="100">
                <a:solidFill>
                  <a:schemeClr val="bg1"/>
                </a:solidFill>
                <a:latin typeface="Aptos"/>
                <a:ea typeface="Aptos" panose="020B0004020202020204" pitchFamily="34" charset="0"/>
                <a:cs typeface="Arial"/>
              </a:rPr>
              <a:t>, Tanh, and Sigmoid. Leaving the Sigmoid as the Output Layer for better results.</a:t>
            </a:r>
            <a:endParaRPr lang="en-US" sz="1200" dirty="0">
              <a:solidFill>
                <a:schemeClr val="bg1"/>
              </a:solidFill>
            </a:endParaRPr>
          </a:p>
        </p:txBody>
      </p:sp>
      <p:sp>
        <p:nvSpPr>
          <p:cNvPr id="61" name="Oval 60">
            <a:extLst>
              <a:ext uri="{FF2B5EF4-FFF2-40B4-BE49-F238E27FC236}">
                <a16:creationId xmlns:a16="http://schemas.microsoft.com/office/drawing/2014/main" id="{74E490D5-2DE0-3540-F096-E7336EAFDCC4}"/>
              </a:ext>
            </a:extLst>
          </p:cNvPr>
          <p:cNvSpPr/>
          <p:nvPr/>
        </p:nvSpPr>
        <p:spPr>
          <a:xfrm>
            <a:off x="2069831" y="951837"/>
            <a:ext cx="421275" cy="414700"/>
          </a:xfrm>
          <a:prstGeom prst="ellipse">
            <a:avLst/>
          </a:prstGeom>
          <a:solidFill>
            <a:schemeClr val="bg2"/>
          </a:solidFill>
          <a:ln>
            <a:solidFill>
              <a:srgbClr val="7E91C6"/>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7E91C6"/>
                </a:solidFill>
              </a:rPr>
              <a:t>4</a:t>
            </a:r>
          </a:p>
        </p:txBody>
      </p:sp>
      <p:pic>
        <p:nvPicPr>
          <p:cNvPr id="12" name="Picture 11">
            <a:extLst>
              <a:ext uri="{FF2B5EF4-FFF2-40B4-BE49-F238E27FC236}">
                <a16:creationId xmlns:a16="http://schemas.microsoft.com/office/drawing/2014/main" id="{036A38AE-D361-940A-60E1-0B310E62CA4B}"/>
              </a:ext>
            </a:extLst>
          </p:cNvPr>
          <p:cNvPicPr>
            <a:picLocks noChangeAspect="1"/>
          </p:cNvPicPr>
          <p:nvPr/>
        </p:nvPicPr>
        <p:blipFill>
          <a:blip r:embed="rId2"/>
          <a:stretch>
            <a:fillRect/>
          </a:stretch>
        </p:blipFill>
        <p:spPr>
          <a:xfrm>
            <a:off x="2169587" y="3974399"/>
            <a:ext cx="2076450" cy="171450"/>
          </a:xfrm>
          <a:prstGeom prst="rect">
            <a:avLst/>
          </a:prstGeom>
        </p:spPr>
      </p:pic>
      <p:pic>
        <p:nvPicPr>
          <p:cNvPr id="19" name="Picture 18">
            <a:extLst>
              <a:ext uri="{FF2B5EF4-FFF2-40B4-BE49-F238E27FC236}">
                <a16:creationId xmlns:a16="http://schemas.microsoft.com/office/drawing/2014/main" id="{A7653C1C-DAD1-6B79-61BF-20A8CBCD6439}"/>
              </a:ext>
            </a:extLst>
          </p:cNvPr>
          <p:cNvPicPr>
            <a:picLocks noChangeAspect="1"/>
          </p:cNvPicPr>
          <p:nvPr/>
        </p:nvPicPr>
        <p:blipFill>
          <a:blip r:embed="rId3"/>
          <a:stretch>
            <a:fillRect/>
          </a:stretch>
        </p:blipFill>
        <p:spPr>
          <a:xfrm>
            <a:off x="2173199" y="4353515"/>
            <a:ext cx="2085975" cy="133350"/>
          </a:xfrm>
          <a:prstGeom prst="rect">
            <a:avLst/>
          </a:prstGeom>
        </p:spPr>
      </p:pic>
      <p:pic>
        <p:nvPicPr>
          <p:cNvPr id="23" name="Picture 22">
            <a:extLst>
              <a:ext uri="{FF2B5EF4-FFF2-40B4-BE49-F238E27FC236}">
                <a16:creationId xmlns:a16="http://schemas.microsoft.com/office/drawing/2014/main" id="{D37F33D2-4AC3-0220-5FDB-B272A62FEF09}"/>
              </a:ext>
            </a:extLst>
          </p:cNvPr>
          <p:cNvPicPr>
            <a:picLocks noChangeAspect="1"/>
          </p:cNvPicPr>
          <p:nvPr/>
        </p:nvPicPr>
        <p:blipFill>
          <a:blip r:embed="rId4"/>
          <a:stretch>
            <a:fillRect/>
          </a:stretch>
        </p:blipFill>
        <p:spPr>
          <a:xfrm>
            <a:off x="2176810" y="4733940"/>
            <a:ext cx="2095500" cy="142875"/>
          </a:xfrm>
          <a:prstGeom prst="rect">
            <a:avLst/>
          </a:prstGeom>
        </p:spPr>
      </p:pic>
      <p:sp>
        <p:nvSpPr>
          <p:cNvPr id="15" name="Rectangle 14">
            <a:extLst>
              <a:ext uri="{FF2B5EF4-FFF2-40B4-BE49-F238E27FC236}">
                <a16:creationId xmlns:a16="http://schemas.microsoft.com/office/drawing/2014/main" id="{BA58D6BE-AC14-CCEB-7727-ABADD8B20BC2}"/>
              </a:ext>
            </a:extLst>
          </p:cNvPr>
          <p:cNvSpPr/>
          <p:nvPr/>
        </p:nvSpPr>
        <p:spPr>
          <a:xfrm>
            <a:off x="6134930" y="977664"/>
            <a:ext cx="3786452" cy="5606130"/>
          </a:xfrm>
          <a:prstGeom prst="rect">
            <a:avLst/>
          </a:prstGeom>
          <a:solidFill>
            <a:srgbClr val="7E91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87DAE725-13E4-C68A-E8B3-3150796D9D1E}"/>
              </a:ext>
            </a:extLst>
          </p:cNvPr>
          <p:cNvSpPr txBox="1"/>
          <p:nvPr/>
        </p:nvSpPr>
        <p:spPr>
          <a:xfrm>
            <a:off x="6146194" y="1043695"/>
            <a:ext cx="3769621" cy="523220"/>
          </a:xfrm>
          <a:prstGeom prst="rect">
            <a:avLst/>
          </a:prstGeom>
          <a:noFill/>
        </p:spPr>
        <p:txBody>
          <a:bodyPr wrap="square" lIns="91440" tIns="45720" rIns="91440" bIns="45720" anchor="t">
            <a:spAutoFit/>
          </a:bodyPr>
          <a:lstStyle/>
          <a:p>
            <a:pPr algn="ctr"/>
            <a:r>
              <a:rPr lang="en-US" sz="1400" b="1" kern="100">
                <a:solidFill>
                  <a:schemeClr val="bg1"/>
                </a:solidFill>
                <a:latin typeface="Aptos"/>
                <a:ea typeface="Aptos" panose="020B0004020202020204" pitchFamily="34" charset="0"/>
                <a:cs typeface="Arial"/>
              </a:rPr>
              <a:t>Standardized Enrollment:</a:t>
            </a:r>
            <a:endParaRPr lang="en-US" sz="1400" b="1" kern="100">
              <a:solidFill>
                <a:schemeClr val="bg1"/>
              </a:solidFill>
              <a:effectLst/>
              <a:latin typeface="Aptos"/>
              <a:ea typeface="Aptos" panose="020B0004020202020204" pitchFamily="34" charset="0"/>
              <a:cs typeface="Arial"/>
            </a:endParaRPr>
          </a:p>
          <a:p>
            <a:pPr algn="ctr"/>
            <a:r>
              <a:rPr lang="en-US" sz="1400" b="1" kern="100" err="1">
                <a:solidFill>
                  <a:schemeClr val="bg1"/>
                </a:solidFill>
                <a:latin typeface="Aptos"/>
                <a:cs typeface="Arial"/>
              </a:rPr>
              <a:t>Keras</a:t>
            </a:r>
            <a:r>
              <a:rPr lang="en-US" sz="1400" b="1" kern="100">
                <a:solidFill>
                  <a:schemeClr val="bg1"/>
                </a:solidFill>
                <a:latin typeface="Aptos"/>
                <a:cs typeface="Arial"/>
              </a:rPr>
              <a:t>-Tuner</a:t>
            </a:r>
            <a:endParaRPr lang="en-US" sz="1400">
              <a:solidFill>
                <a:schemeClr val="bg1"/>
              </a:solidFill>
              <a:latin typeface="Aptos"/>
              <a:cs typeface="Arial"/>
            </a:endParaRPr>
          </a:p>
        </p:txBody>
      </p:sp>
      <p:cxnSp>
        <p:nvCxnSpPr>
          <p:cNvPr id="24" name="Straight Connector 23">
            <a:extLst>
              <a:ext uri="{FF2B5EF4-FFF2-40B4-BE49-F238E27FC236}">
                <a16:creationId xmlns:a16="http://schemas.microsoft.com/office/drawing/2014/main" id="{6320B940-89E5-240B-E851-22699120DA03}"/>
              </a:ext>
            </a:extLst>
          </p:cNvPr>
          <p:cNvCxnSpPr/>
          <p:nvPr/>
        </p:nvCxnSpPr>
        <p:spPr>
          <a:xfrm>
            <a:off x="6380538" y="1680880"/>
            <a:ext cx="324928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B22E7E97-05DC-2DEE-1B69-1B22CAC2D0EC}"/>
              </a:ext>
            </a:extLst>
          </p:cNvPr>
          <p:cNvSpPr txBox="1"/>
          <p:nvPr/>
        </p:nvSpPr>
        <p:spPr>
          <a:xfrm>
            <a:off x="6134931" y="1849065"/>
            <a:ext cx="3786451" cy="461665"/>
          </a:xfrm>
          <a:prstGeom prst="rect">
            <a:avLst/>
          </a:prstGeom>
          <a:noFill/>
        </p:spPr>
        <p:txBody>
          <a:bodyPr wrap="square" lIns="91440" tIns="45720" rIns="91440" bIns="45720" anchor="t">
            <a:spAutoFit/>
          </a:bodyPr>
          <a:lstStyle/>
          <a:p>
            <a:r>
              <a:rPr lang="en-US" sz="1200" b="1" u="sng" kern="100" dirty="0">
                <a:solidFill>
                  <a:schemeClr val="bg1"/>
                </a:solidFill>
                <a:effectLst/>
                <a:latin typeface="Aptos"/>
                <a:ea typeface="Aptos" panose="020B0004020202020204" pitchFamily="34" charset="0"/>
                <a:cs typeface="Arial"/>
              </a:rPr>
              <a:t>Goal</a:t>
            </a:r>
            <a:r>
              <a:rPr lang="en-US" sz="1200" kern="100" dirty="0">
                <a:solidFill>
                  <a:schemeClr val="bg1"/>
                </a:solidFill>
                <a:effectLst/>
                <a:latin typeface="Aptos"/>
                <a:ea typeface="Aptos" panose="020B0004020202020204" pitchFamily="34" charset="0"/>
                <a:cs typeface="Arial"/>
              </a:rPr>
              <a:t>:</a:t>
            </a:r>
            <a:r>
              <a:rPr lang="en-US" sz="1200" kern="100" dirty="0">
                <a:solidFill>
                  <a:schemeClr val="bg1"/>
                </a:solidFill>
                <a:latin typeface="Aptos"/>
                <a:ea typeface="Aptos" panose="020B0004020202020204" pitchFamily="34" charset="0"/>
                <a:cs typeface="Arial"/>
              </a:rPr>
              <a:t> Find the best model parameters for greatest accuracy</a:t>
            </a:r>
            <a:endParaRPr lang="en-US" sz="1200" dirty="0">
              <a:solidFill>
                <a:schemeClr val="bg1"/>
              </a:solidFill>
            </a:endParaRPr>
          </a:p>
        </p:txBody>
      </p:sp>
      <p:sp>
        <p:nvSpPr>
          <p:cNvPr id="27" name="TextBox 26">
            <a:extLst>
              <a:ext uri="{FF2B5EF4-FFF2-40B4-BE49-F238E27FC236}">
                <a16:creationId xmlns:a16="http://schemas.microsoft.com/office/drawing/2014/main" id="{061A6D2D-5237-6FBF-611D-4113EED1E3FA}"/>
              </a:ext>
            </a:extLst>
          </p:cNvPr>
          <p:cNvSpPr txBox="1"/>
          <p:nvPr/>
        </p:nvSpPr>
        <p:spPr>
          <a:xfrm>
            <a:off x="6134931" y="2438868"/>
            <a:ext cx="3769622" cy="276999"/>
          </a:xfrm>
          <a:prstGeom prst="rect">
            <a:avLst/>
          </a:prstGeom>
          <a:noFill/>
        </p:spPr>
        <p:txBody>
          <a:bodyPr wrap="square">
            <a:spAutoFit/>
          </a:bodyPr>
          <a:lstStyle/>
          <a:p>
            <a:r>
              <a:rPr lang="en-US" sz="1200" b="1" u="sng"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Models Used</a:t>
            </a:r>
            <a:r>
              <a:rPr lang="en-US" sz="12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 </a:t>
            </a:r>
          </a:p>
        </p:txBody>
      </p:sp>
      <p:sp>
        <p:nvSpPr>
          <p:cNvPr id="28" name="TextBox 27">
            <a:extLst>
              <a:ext uri="{FF2B5EF4-FFF2-40B4-BE49-F238E27FC236}">
                <a16:creationId xmlns:a16="http://schemas.microsoft.com/office/drawing/2014/main" id="{57B2C7D2-4D16-C019-3933-B48D687AAC8D}"/>
              </a:ext>
            </a:extLst>
          </p:cNvPr>
          <p:cNvSpPr txBox="1"/>
          <p:nvPr/>
        </p:nvSpPr>
        <p:spPr>
          <a:xfrm>
            <a:off x="6134931" y="4989930"/>
            <a:ext cx="3752210" cy="276999"/>
          </a:xfrm>
          <a:prstGeom prst="rect">
            <a:avLst/>
          </a:prstGeom>
          <a:noFill/>
        </p:spPr>
        <p:txBody>
          <a:bodyPr wrap="square" lIns="91440" tIns="45720" rIns="91440" bIns="45720" anchor="t">
            <a:spAutoFit/>
          </a:bodyPr>
          <a:lstStyle/>
          <a:p>
            <a:r>
              <a:rPr lang="en-US" sz="1200" b="1" u="sng" kern="100">
                <a:solidFill>
                  <a:schemeClr val="bg1"/>
                </a:solidFill>
                <a:latin typeface="Aptos"/>
                <a:ea typeface="Aptos" panose="020B0004020202020204" pitchFamily="34" charset="0"/>
                <a:cs typeface="Arial"/>
              </a:rPr>
              <a:t>Accuracy</a:t>
            </a:r>
            <a:r>
              <a:rPr lang="en-US" sz="1200" kern="100">
                <a:solidFill>
                  <a:schemeClr val="bg1"/>
                </a:solidFill>
                <a:effectLst/>
                <a:latin typeface="Aptos"/>
                <a:ea typeface="Aptos" panose="020B0004020202020204" pitchFamily="34" charset="0"/>
                <a:cs typeface="Arial"/>
              </a:rPr>
              <a:t>:</a:t>
            </a:r>
            <a:endParaRPr lang="en-US" sz="1200">
              <a:solidFill>
                <a:schemeClr val="bg1"/>
              </a:solidFill>
              <a:latin typeface="Aptos"/>
              <a:cs typeface="Arial"/>
            </a:endParaRPr>
          </a:p>
        </p:txBody>
      </p:sp>
      <p:sp>
        <p:nvSpPr>
          <p:cNvPr id="30" name="Oval 29">
            <a:extLst>
              <a:ext uri="{FF2B5EF4-FFF2-40B4-BE49-F238E27FC236}">
                <a16:creationId xmlns:a16="http://schemas.microsoft.com/office/drawing/2014/main" id="{0E48DCBC-5887-B43A-0E4F-21558AA28CD2}"/>
              </a:ext>
            </a:extLst>
          </p:cNvPr>
          <p:cNvSpPr/>
          <p:nvPr/>
        </p:nvSpPr>
        <p:spPr>
          <a:xfrm>
            <a:off x="6121000" y="951838"/>
            <a:ext cx="421275" cy="414700"/>
          </a:xfrm>
          <a:prstGeom prst="ellipse">
            <a:avLst/>
          </a:prstGeom>
          <a:solidFill>
            <a:schemeClr val="bg2"/>
          </a:solidFill>
          <a:ln>
            <a:solidFill>
              <a:srgbClr val="7E91C6"/>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7E91C6"/>
                </a:solidFill>
              </a:rPr>
              <a:t>5</a:t>
            </a:r>
          </a:p>
        </p:txBody>
      </p:sp>
      <p:pic>
        <p:nvPicPr>
          <p:cNvPr id="31" name="Picture 30">
            <a:extLst>
              <a:ext uri="{FF2B5EF4-FFF2-40B4-BE49-F238E27FC236}">
                <a16:creationId xmlns:a16="http://schemas.microsoft.com/office/drawing/2014/main" id="{0EAB2FBD-0BFD-F04D-55C7-D102544FBEFF}"/>
              </a:ext>
            </a:extLst>
          </p:cNvPr>
          <p:cNvPicPr>
            <a:picLocks noChangeAspect="1"/>
          </p:cNvPicPr>
          <p:nvPr/>
        </p:nvPicPr>
        <p:blipFill>
          <a:blip r:embed="rId5"/>
          <a:stretch>
            <a:fillRect/>
          </a:stretch>
        </p:blipFill>
        <p:spPr>
          <a:xfrm>
            <a:off x="6147764" y="5434663"/>
            <a:ext cx="3789803" cy="318801"/>
          </a:xfrm>
          <a:prstGeom prst="rect">
            <a:avLst/>
          </a:prstGeom>
        </p:spPr>
      </p:pic>
      <p:pic>
        <p:nvPicPr>
          <p:cNvPr id="32" name="Picture 31">
            <a:extLst>
              <a:ext uri="{FF2B5EF4-FFF2-40B4-BE49-F238E27FC236}">
                <a16:creationId xmlns:a16="http://schemas.microsoft.com/office/drawing/2014/main" id="{A7E7B325-2F27-2875-FB0D-626FB65E22EB}"/>
              </a:ext>
            </a:extLst>
          </p:cNvPr>
          <p:cNvPicPr>
            <a:picLocks noChangeAspect="1"/>
          </p:cNvPicPr>
          <p:nvPr/>
        </p:nvPicPr>
        <p:blipFill>
          <a:blip r:embed="rId6"/>
          <a:stretch>
            <a:fillRect/>
          </a:stretch>
        </p:blipFill>
        <p:spPr>
          <a:xfrm>
            <a:off x="7141806" y="2661970"/>
            <a:ext cx="2095500" cy="2476500"/>
          </a:xfrm>
          <a:prstGeom prst="rect">
            <a:avLst/>
          </a:prstGeom>
        </p:spPr>
      </p:pic>
    </p:spTree>
    <p:extLst>
      <p:ext uri="{BB962C8B-B14F-4D97-AF65-F5344CB8AC3E}">
        <p14:creationId xmlns:p14="http://schemas.microsoft.com/office/powerpoint/2010/main" val="1333028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F6C86-DC56-C746-FB52-B84FB030C92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4934C5C-DF07-55C4-E9BC-22B8B829BF31}"/>
              </a:ext>
            </a:extLst>
          </p:cNvPr>
          <p:cNvSpPr txBox="1"/>
          <p:nvPr/>
        </p:nvSpPr>
        <p:spPr>
          <a:xfrm>
            <a:off x="429184" y="391886"/>
            <a:ext cx="1957587" cy="369332"/>
          </a:xfrm>
          <a:prstGeom prst="rect">
            <a:avLst/>
          </a:prstGeom>
          <a:noFill/>
        </p:spPr>
        <p:txBody>
          <a:bodyPr wrap="none" rtlCol="0">
            <a:spAutoFit/>
          </a:bodyPr>
          <a:lstStyle/>
          <a:p>
            <a:r>
              <a:rPr lang="en-US" b="1" u="sng" dirty="0"/>
              <a:t>Lessons Learned</a:t>
            </a:r>
            <a:endParaRPr lang="en-US" b="1" dirty="0"/>
          </a:p>
        </p:txBody>
      </p:sp>
      <p:sp>
        <p:nvSpPr>
          <p:cNvPr id="3" name="TextBox 2">
            <a:extLst>
              <a:ext uri="{FF2B5EF4-FFF2-40B4-BE49-F238E27FC236}">
                <a16:creationId xmlns:a16="http://schemas.microsoft.com/office/drawing/2014/main" id="{BA3994A2-F149-1C89-5B5D-22A4F33AD690}"/>
              </a:ext>
            </a:extLst>
          </p:cNvPr>
          <p:cNvSpPr txBox="1"/>
          <p:nvPr/>
        </p:nvSpPr>
        <p:spPr>
          <a:xfrm>
            <a:off x="506083" y="1150189"/>
            <a:ext cx="10466718"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Though the CMS data set was fairly complete, there were other hurdles the team spent a lot of team working through:</a:t>
            </a:r>
          </a:p>
          <a:p>
            <a:pPr marL="742950" lvl="1" indent="-285750">
              <a:buFont typeface="Arial" panose="020B0604020202020204" pitchFamily="34" charset="0"/>
              <a:buChar char="•"/>
            </a:pPr>
            <a:r>
              <a:rPr lang="en-US" dirty="0"/>
              <a:t>Data Size</a:t>
            </a:r>
          </a:p>
          <a:p>
            <a:pPr marL="742950" lvl="1" indent="-285750">
              <a:buFont typeface="Arial" panose="020B0604020202020204" pitchFamily="34" charset="0"/>
              <a:buChar char="•"/>
            </a:pPr>
            <a:r>
              <a:rPr lang="en-US" dirty="0"/>
              <a:t>Manual, Time Consuming Data Pulls (zipped, in multiple folders and files, by month, for 10 years)</a:t>
            </a:r>
          </a:p>
          <a:p>
            <a:pPr marL="742950" lvl="1" indent="-285750">
              <a:buFont typeface="Arial" panose="020B0604020202020204" pitchFamily="34" charset="0"/>
              <a:buChar char="•"/>
            </a:pPr>
            <a:r>
              <a:rPr lang="en-US" dirty="0"/>
              <a:t>Inconsistencies in data files and column structure</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importance of Data Dictionaries – large data set, not always with clearly labeled data to visually represent in Tableau</a:t>
            </a:r>
          </a:p>
          <a:p>
            <a:endParaRPr lang="en-US" dirty="0"/>
          </a:p>
          <a:p>
            <a:pPr marL="285750" indent="-285750">
              <a:buFont typeface="Arial" panose="020B0604020202020204" pitchFamily="34" charset="0"/>
              <a:buChar char="•"/>
            </a:pPr>
            <a:r>
              <a:rPr lang="en-US" dirty="0"/>
              <a:t>Other potential drivers of enrollment worth analyzing:</a:t>
            </a:r>
          </a:p>
          <a:p>
            <a:pPr marL="742950" lvl="1" indent="-285750">
              <a:buFont typeface="Arial" panose="020B0604020202020204" pitchFamily="34" charset="0"/>
              <a:buChar char="•"/>
            </a:pPr>
            <a:r>
              <a:rPr lang="en-US" dirty="0"/>
              <a:t>Insurance Advertising Impacts</a:t>
            </a:r>
          </a:p>
          <a:p>
            <a:pPr marL="742950" lvl="1" indent="-285750">
              <a:buFont typeface="Arial" panose="020B0604020202020204" pitchFamily="34" charset="0"/>
              <a:buChar char="•"/>
            </a:pPr>
            <a:r>
              <a:rPr lang="en-US" dirty="0"/>
              <a:t>Brand Recognition and Familiarity</a:t>
            </a:r>
          </a:p>
          <a:p>
            <a:pPr marL="742950" lvl="1" indent="-285750">
              <a:buFont typeface="Arial" panose="020B0604020202020204" pitchFamily="34" charset="0"/>
              <a:buChar char="•"/>
            </a:pPr>
            <a:r>
              <a:rPr lang="en-US" dirty="0"/>
              <a:t>Broker Outreach</a:t>
            </a:r>
          </a:p>
          <a:p>
            <a:pPr marL="742950" lvl="1" indent="-285750">
              <a:buFont typeface="Arial" panose="020B0604020202020204" pitchFamily="34" charset="0"/>
              <a:buChar char="•"/>
            </a:pPr>
            <a:r>
              <a:rPr lang="en-US" dirty="0"/>
              <a:t>Price</a:t>
            </a:r>
          </a:p>
          <a:p>
            <a:pPr marL="742950" lvl="1" indent="-285750">
              <a:buFont typeface="Arial" panose="020B0604020202020204" pitchFamily="34" charset="0"/>
              <a:buChar char="•"/>
            </a:pPr>
            <a:r>
              <a:rPr lang="en-US" dirty="0"/>
              <a:t>Disenrollment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77012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1815</Words>
  <Application>Microsoft Office PowerPoint</Application>
  <PresentationFormat>Widescreen</PresentationFormat>
  <Paragraphs>244</Paragraphs>
  <Slides>15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Aptos</vt:lpstr>
      <vt:lpstr>Aptos Display</vt:lpstr>
      <vt:lpstr>Arial</vt:lpstr>
      <vt:lpstr>Cambria</vt:lpstr>
      <vt:lpstr>Courier New</vt:lpstr>
      <vt:lpstr>Google Sans</vt:lpstr>
      <vt:lpstr>Slack-Lato</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Kathryn McAtee</dc:creator>
  <cp:lastModifiedBy>Kathryn McAtee</cp:lastModifiedBy>
  <cp:revision>2</cp:revision>
  <dcterms:created xsi:type="dcterms:W3CDTF">2025-02-22T19:34:34Z</dcterms:created>
  <dcterms:modified xsi:type="dcterms:W3CDTF">2025-03-04T01:17:34Z</dcterms:modified>
</cp:coreProperties>
</file>