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76" r:id="rId3"/>
    <p:sldId id="266" r:id="rId4"/>
    <p:sldId id="268" r:id="rId5"/>
    <p:sldId id="284" r:id="rId6"/>
    <p:sldId id="283" r:id="rId7"/>
    <p:sldId id="269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280" autoAdjust="0"/>
  </p:normalViewPr>
  <p:slideViewPr>
    <p:cSldViewPr showGuides="1">
      <p:cViewPr varScale="1">
        <p:scale>
          <a:sx n="161" d="100"/>
          <a:sy n="161" d="100"/>
        </p:scale>
        <p:origin x="150" y="1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8/16/2021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8/16/2021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8/16/2021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8/16/2021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belmont.edu/content.php?catoid=9&amp;navoid=445" TargetMode="External"/><Relationship Id="rId2" Type="http://schemas.openxmlformats.org/officeDocument/2006/relationships/hyperlink" Target="https://catalog.belmont.edu/content.php?catoid=9&amp;navoid=444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Education Analysis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625600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r>
              <a:rPr lang="en-US" dirty="0"/>
              <a:t>Samantha Sitarek</a:t>
            </a:r>
          </a:p>
          <a:p>
            <a:endParaRPr lang="en-US" dirty="0"/>
          </a:p>
          <a:p>
            <a:endParaRPr lang="en-US" sz="1100" dirty="0"/>
          </a:p>
          <a:p>
            <a:r>
              <a:rPr lang="en-US" sz="1100" dirty="0"/>
              <a:t>linkedin.com/in/</a:t>
            </a:r>
            <a:r>
              <a:rPr lang="en-US" sz="1100" dirty="0" err="1"/>
              <a:t>samsitarek</a:t>
            </a:r>
            <a:r>
              <a:rPr lang="en-US" sz="1100" dirty="0"/>
              <a:t> | github.com/</a:t>
            </a:r>
            <a:r>
              <a:rPr lang="en-US" sz="1100" dirty="0" err="1"/>
              <a:t>samsitarek</a:t>
            </a:r>
            <a:r>
              <a:rPr lang="en-US" sz="11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 Inspiration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Students</a:t>
            </a:r>
          </a:p>
          <a:p>
            <a:pPr lvl="1"/>
            <a:r>
              <a:rPr lang="en-US" dirty="0"/>
              <a:t>Can feel overwhelmed when navigating the path for their higher education.</a:t>
            </a:r>
          </a:p>
          <a:p>
            <a:pPr lvl="1"/>
            <a:r>
              <a:rPr lang="en-US" dirty="0"/>
              <a:t>May experience a change in their educational goals.</a:t>
            </a:r>
          </a:p>
          <a:p>
            <a:r>
              <a:rPr lang="en-US" dirty="0"/>
              <a:t>Advisors</a:t>
            </a:r>
          </a:p>
          <a:p>
            <a:pPr lvl="1"/>
            <a:r>
              <a:rPr lang="en-US" dirty="0"/>
              <a:t>Often have limited time availability</a:t>
            </a:r>
          </a:p>
          <a:p>
            <a:pPr lvl="1"/>
            <a:r>
              <a:rPr lang="en-US" dirty="0"/>
              <a:t>Pick up where last left off with the student</a:t>
            </a:r>
          </a:p>
          <a:p>
            <a:pPr lvl="1"/>
            <a:r>
              <a:rPr lang="en-US" dirty="0"/>
              <a:t>Personnel changes can cause a disrupt in advisor/student relationship</a:t>
            </a:r>
          </a:p>
          <a:p>
            <a:r>
              <a:rPr lang="en-US" dirty="0"/>
              <a:t>How can I help?</a:t>
            </a:r>
          </a:p>
          <a:p>
            <a:pPr lvl="2"/>
            <a:r>
              <a:rPr lang="en-US" dirty="0"/>
              <a:t>Dr. Max Goodwin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Web Scraping to obtain the data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Excel</a:t>
            </a:r>
          </a:p>
          <a:p>
            <a:r>
              <a:rPr lang="en-US" dirty="0"/>
              <a:t>Tableau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catalog.belmont.edu/content.php?catoid=9&amp;navoid=444</a:t>
            </a:r>
            <a:endParaRPr lang="en-US" dirty="0"/>
          </a:p>
          <a:p>
            <a:r>
              <a:rPr lang="en-US" dirty="0">
                <a:hlinkClick r:id="rId3"/>
              </a:rPr>
              <a:t>catalog.belmont.edu/content.php?catoid=9&amp;navoid=445</a:t>
            </a:r>
            <a:endParaRPr lang="en-US" dirty="0"/>
          </a:p>
          <a:p>
            <a:r>
              <a:rPr lang="en-US" dirty="0"/>
              <a:t>stackoverflow.com</a:t>
            </a:r>
          </a:p>
          <a:p>
            <a:r>
              <a:rPr lang="en-US" dirty="0"/>
              <a:t>pandas.pydata.org</a:t>
            </a:r>
          </a:p>
          <a:p>
            <a:r>
              <a:rPr lang="en-US" dirty="0"/>
              <a:t>geeksforgeeks.org</a:t>
            </a:r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13FC-B09F-4ED1-965A-52BC6395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6D39-ABFF-449A-B2CA-4CC2BEF3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For Loops</a:t>
            </a:r>
          </a:p>
          <a:p>
            <a:pPr lvl="1"/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</a:t>
            </a:r>
          </a:p>
          <a:p>
            <a:pPr lvl="1"/>
            <a:r>
              <a:rPr lang="en-US" dirty="0"/>
              <a:t>Data Type Manipulation</a:t>
            </a:r>
          </a:p>
          <a:p>
            <a:pPr lvl="1"/>
            <a:r>
              <a:rPr lang="en-US" dirty="0"/>
              <a:t>Web Scraping</a:t>
            </a:r>
          </a:p>
          <a:p>
            <a:pPr lvl="2"/>
            <a:r>
              <a:rPr lang="en-US" dirty="0"/>
              <a:t>Never expect any two websites to be structured the same</a:t>
            </a:r>
          </a:p>
          <a:p>
            <a:pPr lvl="2"/>
            <a:r>
              <a:rPr lang="en-US" dirty="0" err="1"/>
              <a:t>element.child</a:t>
            </a:r>
            <a:r>
              <a:rPr lang="en-US" dirty="0"/>
              <a:t>(ren) / </a:t>
            </a:r>
            <a:r>
              <a:rPr lang="en-US" dirty="0" err="1"/>
              <a:t>element.descendants</a:t>
            </a:r>
            <a:r>
              <a:rPr lang="en-US" dirty="0"/>
              <a:t> / </a:t>
            </a:r>
            <a:r>
              <a:rPr lang="en-US" dirty="0" err="1"/>
              <a:t>element.parent</a:t>
            </a:r>
            <a:endParaRPr lang="en-US" dirty="0"/>
          </a:p>
          <a:p>
            <a:pPr lvl="2"/>
            <a:r>
              <a:rPr lang="en-US" dirty="0" err="1"/>
              <a:t>ILovePDF</a:t>
            </a:r>
            <a:endParaRPr lang="en-US" dirty="0"/>
          </a:p>
          <a:p>
            <a:pPr lvl="3"/>
            <a:r>
              <a:rPr lang="en-US" dirty="0"/>
              <a:t>This can be used if the data you need is in a PDF Format</a:t>
            </a:r>
          </a:p>
          <a:p>
            <a:pPr lvl="3"/>
            <a:r>
              <a:rPr lang="en-US" dirty="0"/>
              <a:t>Cleaning utilized in Excel from there</a:t>
            </a:r>
          </a:p>
          <a:p>
            <a:r>
              <a:rPr lang="en-US" dirty="0"/>
              <a:t>Tableau</a:t>
            </a:r>
          </a:p>
          <a:p>
            <a:pPr lvl="1"/>
            <a:r>
              <a:rPr lang="en-US" dirty="0"/>
              <a:t>You can embed a web page in the dashboard</a:t>
            </a:r>
          </a:p>
          <a:p>
            <a:pPr lvl="1"/>
            <a:r>
              <a:rPr lang="en-US" dirty="0"/>
              <a:t>You can use a wildcard filter to do a keyword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13FC-B09F-4ED1-965A-52BC6395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6D39-ABFF-449A-B2CA-4CC2BEF3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Nashville Software School</a:t>
            </a:r>
          </a:p>
          <a:p>
            <a:endParaRPr lang="en-US" dirty="0"/>
          </a:p>
          <a:p>
            <a:r>
              <a:rPr lang="en-US" dirty="0"/>
              <a:t>Belmont University</a:t>
            </a:r>
          </a:p>
          <a:p>
            <a:endParaRPr lang="en-US" dirty="0"/>
          </a:p>
          <a:p>
            <a:r>
              <a:rPr lang="en-US" dirty="0"/>
              <a:t>Full-Time Data Analytics Cohort 4</a:t>
            </a:r>
          </a:p>
          <a:p>
            <a:pPr lvl="1"/>
            <a:r>
              <a:rPr lang="en-US" dirty="0"/>
              <a:t>Instructors</a:t>
            </a:r>
          </a:p>
          <a:p>
            <a:pPr lvl="1"/>
            <a:r>
              <a:rPr lang="en-US" dirty="0"/>
              <a:t>Classmates</a:t>
            </a:r>
          </a:p>
        </p:txBody>
      </p:sp>
    </p:spTree>
    <p:extLst>
      <p:ext uri="{BB962C8B-B14F-4D97-AF65-F5344CB8AC3E}">
        <p14:creationId xmlns:p14="http://schemas.microsoft.com/office/powerpoint/2010/main" val="20628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767</TotalTime>
  <Words>242</Words>
  <Application>Microsoft Office PowerPoint</Application>
  <PresentationFormat>Custom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Books 16x9</vt:lpstr>
      <vt:lpstr>Higher Education Analysis Tool</vt:lpstr>
      <vt:lpstr>End User Inspiration</vt:lpstr>
      <vt:lpstr>The Journey</vt:lpstr>
      <vt:lpstr>Process</vt:lpstr>
      <vt:lpstr>Key Takeaways</vt:lpstr>
      <vt:lpstr>Special Thanks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Education Analysis Tool</dc:title>
  <dc:creator>Samantha Sitarek</dc:creator>
  <cp:lastModifiedBy>Samantha Sitarek</cp:lastModifiedBy>
  <cp:revision>2</cp:revision>
  <dcterms:created xsi:type="dcterms:W3CDTF">2021-08-17T02:16:09Z</dcterms:created>
  <dcterms:modified xsi:type="dcterms:W3CDTF">2021-08-17T15:03:50Z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